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3960" y="-4932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26" Type="http://schemas.openxmlformats.org/officeDocument/2006/relationships/image" Target="../media/image132.png"/><Relationship Id="rId3" Type="http://schemas.openxmlformats.org/officeDocument/2006/relationships/image" Target="../media/image109.png"/><Relationship Id="rId21" Type="http://schemas.openxmlformats.org/officeDocument/2006/relationships/image" Target="../media/image127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2" Type="http://schemas.openxmlformats.org/officeDocument/2006/relationships/image" Target="../media/image108.png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24" Type="http://schemas.openxmlformats.org/officeDocument/2006/relationships/image" Target="../media/image130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Relationship Id="rId27" Type="http://schemas.openxmlformats.org/officeDocument/2006/relationships/image" Target="../media/image1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35.png"/><Relationship Id="rId21" Type="http://schemas.openxmlformats.org/officeDocument/2006/relationships/image" Target="../media/image153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image" Target="../media/image134.png"/><Relationship Id="rId16" Type="http://schemas.openxmlformats.org/officeDocument/2006/relationships/image" Target="../media/image148.png"/><Relationship Id="rId20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5" Type="http://schemas.openxmlformats.org/officeDocument/2006/relationships/image" Target="../media/image160.png"/><Relationship Id="rId10" Type="http://schemas.openxmlformats.org/officeDocument/2006/relationships/image" Target="../media/image165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79.png"/><Relationship Id="rId3" Type="http://schemas.openxmlformats.org/officeDocument/2006/relationships/image" Target="../media/image169.png"/><Relationship Id="rId7" Type="http://schemas.openxmlformats.org/officeDocument/2006/relationships/image" Target="../media/image173.png"/><Relationship Id="rId12" Type="http://schemas.openxmlformats.org/officeDocument/2006/relationships/image" Target="../media/image178.png"/><Relationship Id="rId17" Type="http://schemas.openxmlformats.org/officeDocument/2006/relationships/image" Target="../media/image183.png"/><Relationship Id="rId2" Type="http://schemas.openxmlformats.org/officeDocument/2006/relationships/image" Target="../media/image168.png"/><Relationship Id="rId16" Type="http://schemas.openxmlformats.org/officeDocument/2006/relationships/image" Target="../media/image1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2.png"/><Relationship Id="rId11" Type="http://schemas.openxmlformats.org/officeDocument/2006/relationships/image" Target="../media/image177.png"/><Relationship Id="rId5" Type="http://schemas.openxmlformats.org/officeDocument/2006/relationships/image" Target="../media/image171.png"/><Relationship Id="rId15" Type="http://schemas.openxmlformats.org/officeDocument/2006/relationships/image" Target="../media/image181.png"/><Relationship Id="rId10" Type="http://schemas.openxmlformats.org/officeDocument/2006/relationships/image" Target="../media/image176.png"/><Relationship Id="rId4" Type="http://schemas.openxmlformats.org/officeDocument/2006/relationships/image" Target="../media/image170.png"/><Relationship Id="rId9" Type="http://schemas.openxmlformats.org/officeDocument/2006/relationships/image" Target="../media/image175.png"/><Relationship Id="rId14" Type="http://schemas.openxmlformats.org/officeDocument/2006/relationships/image" Target="../media/image1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3" Type="http://schemas.openxmlformats.org/officeDocument/2006/relationships/image" Target="../media/image198.png"/><Relationship Id="rId21" Type="http://schemas.openxmlformats.org/officeDocument/2006/relationships/image" Target="../media/image216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" Type="http://schemas.openxmlformats.org/officeDocument/2006/relationships/image" Target="../media/image197.pn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Relationship Id="rId22" Type="http://schemas.openxmlformats.org/officeDocument/2006/relationships/image" Target="../media/image217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9.png"/><Relationship Id="rId18" Type="http://schemas.openxmlformats.org/officeDocument/2006/relationships/image" Target="../media/image234.png"/><Relationship Id="rId26" Type="http://schemas.openxmlformats.org/officeDocument/2006/relationships/image" Target="../media/image242.png"/><Relationship Id="rId39" Type="http://schemas.openxmlformats.org/officeDocument/2006/relationships/image" Target="../media/image255.png"/><Relationship Id="rId21" Type="http://schemas.openxmlformats.org/officeDocument/2006/relationships/image" Target="../media/image237.png"/><Relationship Id="rId34" Type="http://schemas.openxmlformats.org/officeDocument/2006/relationships/image" Target="../media/image250.png"/><Relationship Id="rId7" Type="http://schemas.openxmlformats.org/officeDocument/2006/relationships/image" Target="../media/image223.png"/><Relationship Id="rId12" Type="http://schemas.openxmlformats.org/officeDocument/2006/relationships/image" Target="../media/image228.png"/><Relationship Id="rId17" Type="http://schemas.openxmlformats.org/officeDocument/2006/relationships/image" Target="../media/image233.png"/><Relationship Id="rId25" Type="http://schemas.openxmlformats.org/officeDocument/2006/relationships/image" Target="../media/image241.png"/><Relationship Id="rId33" Type="http://schemas.openxmlformats.org/officeDocument/2006/relationships/image" Target="../media/image249.png"/><Relationship Id="rId38" Type="http://schemas.openxmlformats.org/officeDocument/2006/relationships/image" Target="../media/image254.png"/><Relationship Id="rId2" Type="http://schemas.openxmlformats.org/officeDocument/2006/relationships/image" Target="../media/image218.png"/><Relationship Id="rId16" Type="http://schemas.openxmlformats.org/officeDocument/2006/relationships/image" Target="../media/image232.png"/><Relationship Id="rId20" Type="http://schemas.openxmlformats.org/officeDocument/2006/relationships/image" Target="../media/image236.png"/><Relationship Id="rId29" Type="http://schemas.openxmlformats.org/officeDocument/2006/relationships/image" Target="../media/image2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24" Type="http://schemas.openxmlformats.org/officeDocument/2006/relationships/image" Target="../media/image240.png"/><Relationship Id="rId32" Type="http://schemas.openxmlformats.org/officeDocument/2006/relationships/image" Target="../media/image248.png"/><Relationship Id="rId37" Type="http://schemas.openxmlformats.org/officeDocument/2006/relationships/image" Target="../media/image253.png"/><Relationship Id="rId40" Type="http://schemas.openxmlformats.org/officeDocument/2006/relationships/image" Target="../media/image256.png"/><Relationship Id="rId5" Type="http://schemas.openxmlformats.org/officeDocument/2006/relationships/image" Target="../media/image221.png"/><Relationship Id="rId15" Type="http://schemas.openxmlformats.org/officeDocument/2006/relationships/image" Target="../media/image231.png"/><Relationship Id="rId23" Type="http://schemas.openxmlformats.org/officeDocument/2006/relationships/image" Target="../media/image239.png"/><Relationship Id="rId28" Type="http://schemas.openxmlformats.org/officeDocument/2006/relationships/image" Target="../media/image244.png"/><Relationship Id="rId36" Type="http://schemas.openxmlformats.org/officeDocument/2006/relationships/image" Target="../media/image252.png"/><Relationship Id="rId10" Type="http://schemas.openxmlformats.org/officeDocument/2006/relationships/image" Target="../media/image226.png"/><Relationship Id="rId19" Type="http://schemas.openxmlformats.org/officeDocument/2006/relationships/image" Target="../media/image235.png"/><Relationship Id="rId31" Type="http://schemas.openxmlformats.org/officeDocument/2006/relationships/image" Target="../media/image247.png"/><Relationship Id="rId4" Type="http://schemas.openxmlformats.org/officeDocument/2006/relationships/image" Target="../media/image220.png"/><Relationship Id="rId9" Type="http://schemas.openxmlformats.org/officeDocument/2006/relationships/image" Target="../media/image225.png"/><Relationship Id="rId14" Type="http://schemas.openxmlformats.org/officeDocument/2006/relationships/image" Target="../media/image230.png"/><Relationship Id="rId22" Type="http://schemas.openxmlformats.org/officeDocument/2006/relationships/image" Target="../media/image238.png"/><Relationship Id="rId27" Type="http://schemas.openxmlformats.org/officeDocument/2006/relationships/image" Target="../media/image243.png"/><Relationship Id="rId30" Type="http://schemas.openxmlformats.org/officeDocument/2006/relationships/image" Target="../media/image246.png"/><Relationship Id="rId35" Type="http://schemas.openxmlformats.org/officeDocument/2006/relationships/image" Target="../media/image251.png"/><Relationship Id="rId8" Type="http://schemas.openxmlformats.org/officeDocument/2006/relationships/image" Target="../media/image224.png"/><Relationship Id="rId3" Type="http://schemas.openxmlformats.org/officeDocument/2006/relationships/image" Target="../media/image2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13" Type="http://schemas.openxmlformats.org/officeDocument/2006/relationships/image" Target="../media/image268.png"/><Relationship Id="rId18" Type="http://schemas.openxmlformats.org/officeDocument/2006/relationships/image" Target="../media/image273.png"/><Relationship Id="rId3" Type="http://schemas.openxmlformats.org/officeDocument/2006/relationships/image" Target="../media/image258.png"/><Relationship Id="rId21" Type="http://schemas.openxmlformats.org/officeDocument/2006/relationships/image" Target="../media/image276.png"/><Relationship Id="rId7" Type="http://schemas.openxmlformats.org/officeDocument/2006/relationships/image" Target="../media/image262.png"/><Relationship Id="rId12" Type="http://schemas.openxmlformats.org/officeDocument/2006/relationships/image" Target="../media/image267.png"/><Relationship Id="rId17" Type="http://schemas.openxmlformats.org/officeDocument/2006/relationships/image" Target="../media/image272.png"/><Relationship Id="rId2" Type="http://schemas.openxmlformats.org/officeDocument/2006/relationships/image" Target="../media/image257.png"/><Relationship Id="rId16" Type="http://schemas.openxmlformats.org/officeDocument/2006/relationships/image" Target="../media/image271.png"/><Relationship Id="rId20" Type="http://schemas.openxmlformats.org/officeDocument/2006/relationships/image" Target="../media/image27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1.png"/><Relationship Id="rId11" Type="http://schemas.openxmlformats.org/officeDocument/2006/relationships/image" Target="../media/image266.png"/><Relationship Id="rId5" Type="http://schemas.openxmlformats.org/officeDocument/2006/relationships/image" Target="../media/image260.png"/><Relationship Id="rId15" Type="http://schemas.openxmlformats.org/officeDocument/2006/relationships/image" Target="../media/image270.png"/><Relationship Id="rId10" Type="http://schemas.openxmlformats.org/officeDocument/2006/relationships/image" Target="../media/image265.png"/><Relationship Id="rId19" Type="http://schemas.openxmlformats.org/officeDocument/2006/relationships/image" Target="../media/image274.png"/><Relationship Id="rId4" Type="http://schemas.openxmlformats.org/officeDocument/2006/relationships/image" Target="../media/image259.png"/><Relationship Id="rId9" Type="http://schemas.openxmlformats.org/officeDocument/2006/relationships/image" Target="../media/image264.png"/><Relationship Id="rId14" Type="http://schemas.openxmlformats.org/officeDocument/2006/relationships/image" Target="../media/image269.png"/><Relationship Id="rId22" Type="http://schemas.openxmlformats.org/officeDocument/2006/relationships/image" Target="../media/image27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3" Type="http://schemas.openxmlformats.org/officeDocument/2006/relationships/image" Target="../media/image279.png"/><Relationship Id="rId7" Type="http://schemas.openxmlformats.org/officeDocument/2006/relationships/image" Target="../media/image283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2.png"/><Relationship Id="rId11" Type="http://schemas.openxmlformats.org/officeDocument/2006/relationships/image" Target="../media/image287.png"/><Relationship Id="rId5" Type="http://schemas.openxmlformats.org/officeDocument/2006/relationships/image" Target="../media/image281.png"/><Relationship Id="rId10" Type="http://schemas.openxmlformats.org/officeDocument/2006/relationships/image" Target="../media/image286.png"/><Relationship Id="rId4" Type="http://schemas.openxmlformats.org/officeDocument/2006/relationships/image" Target="../media/image280.png"/><Relationship Id="rId9" Type="http://schemas.openxmlformats.org/officeDocument/2006/relationships/image" Target="../media/image28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13" Type="http://schemas.openxmlformats.org/officeDocument/2006/relationships/image" Target="../media/image299.png"/><Relationship Id="rId18" Type="http://schemas.openxmlformats.org/officeDocument/2006/relationships/image" Target="../media/image304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12" Type="http://schemas.openxmlformats.org/officeDocument/2006/relationships/image" Target="../media/image298.png"/><Relationship Id="rId17" Type="http://schemas.openxmlformats.org/officeDocument/2006/relationships/image" Target="../media/image303.png"/><Relationship Id="rId2" Type="http://schemas.openxmlformats.org/officeDocument/2006/relationships/image" Target="../media/image288.png"/><Relationship Id="rId16" Type="http://schemas.openxmlformats.org/officeDocument/2006/relationships/image" Target="../media/image3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2.png"/><Relationship Id="rId11" Type="http://schemas.openxmlformats.org/officeDocument/2006/relationships/image" Target="../media/image297.png"/><Relationship Id="rId5" Type="http://schemas.openxmlformats.org/officeDocument/2006/relationships/image" Target="../media/image291.png"/><Relationship Id="rId15" Type="http://schemas.openxmlformats.org/officeDocument/2006/relationships/image" Target="../media/image301.png"/><Relationship Id="rId10" Type="http://schemas.openxmlformats.org/officeDocument/2006/relationships/image" Target="../media/image296.png"/><Relationship Id="rId19" Type="http://schemas.openxmlformats.org/officeDocument/2006/relationships/image" Target="../media/image305.png"/><Relationship Id="rId4" Type="http://schemas.openxmlformats.org/officeDocument/2006/relationships/image" Target="../media/image290.png"/><Relationship Id="rId9" Type="http://schemas.openxmlformats.org/officeDocument/2006/relationships/image" Target="../media/image295.png"/><Relationship Id="rId14" Type="http://schemas.openxmlformats.org/officeDocument/2006/relationships/image" Target="../media/image30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7.png"/><Relationship Id="rId18" Type="http://schemas.openxmlformats.org/officeDocument/2006/relationships/image" Target="../media/image322.png"/><Relationship Id="rId26" Type="http://schemas.openxmlformats.org/officeDocument/2006/relationships/image" Target="../media/image330.png"/><Relationship Id="rId39" Type="http://schemas.openxmlformats.org/officeDocument/2006/relationships/image" Target="../media/image343.png"/><Relationship Id="rId21" Type="http://schemas.openxmlformats.org/officeDocument/2006/relationships/image" Target="../media/image325.png"/><Relationship Id="rId34" Type="http://schemas.openxmlformats.org/officeDocument/2006/relationships/image" Target="../media/image338.png"/><Relationship Id="rId42" Type="http://schemas.openxmlformats.org/officeDocument/2006/relationships/image" Target="../media/image346.png"/><Relationship Id="rId7" Type="http://schemas.openxmlformats.org/officeDocument/2006/relationships/image" Target="../media/image311.png"/><Relationship Id="rId2" Type="http://schemas.openxmlformats.org/officeDocument/2006/relationships/image" Target="../media/image306.png"/><Relationship Id="rId16" Type="http://schemas.openxmlformats.org/officeDocument/2006/relationships/image" Target="../media/image320.png"/><Relationship Id="rId20" Type="http://schemas.openxmlformats.org/officeDocument/2006/relationships/image" Target="../media/image324.png"/><Relationship Id="rId29" Type="http://schemas.openxmlformats.org/officeDocument/2006/relationships/image" Target="../media/image333.png"/><Relationship Id="rId41" Type="http://schemas.openxmlformats.org/officeDocument/2006/relationships/image" Target="../media/image3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0.png"/><Relationship Id="rId11" Type="http://schemas.openxmlformats.org/officeDocument/2006/relationships/image" Target="../media/image315.png"/><Relationship Id="rId24" Type="http://schemas.openxmlformats.org/officeDocument/2006/relationships/image" Target="../media/image328.png"/><Relationship Id="rId32" Type="http://schemas.openxmlformats.org/officeDocument/2006/relationships/image" Target="../media/image336.png"/><Relationship Id="rId37" Type="http://schemas.openxmlformats.org/officeDocument/2006/relationships/image" Target="../media/image341.png"/><Relationship Id="rId40" Type="http://schemas.openxmlformats.org/officeDocument/2006/relationships/image" Target="../media/image344.png"/><Relationship Id="rId5" Type="http://schemas.openxmlformats.org/officeDocument/2006/relationships/image" Target="../media/image309.png"/><Relationship Id="rId15" Type="http://schemas.openxmlformats.org/officeDocument/2006/relationships/image" Target="../media/image319.png"/><Relationship Id="rId23" Type="http://schemas.openxmlformats.org/officeDocument/2006/relationships/image" Target="../media/image327.png"/><Relationship Id="rId28" Type="http://schemas.openxmlformats.org/officeDocument/2006/relationships/image" Target="../media/image332.png"/><Relationship Id="rId36" Type="http://schemas.openxmlformats.org/officeDocument/2006/relationships/image" Target="../media/image340.png"/><Relationship Id="rId10" Type="http://schemas.openxmlformats.org/officeDocument/2006/relationships/image" Target="../media/image314.png"/><Relationship Id="rId19" Type="http://schemas.openxmlformats.org/officeDocument/2006/relationships/image" Target="../media/image323.png"/><Relationship Id="rId31" Type="http://schemas.openxmlformats.org/officeDocument/2006/relationships/image" Target="../media/image335.png"/><Relationship Id="rId44" Type="http://schemas.openxmlformats.org/officeDocument/2006/relationships/image" Target="../media/image348.png"/><Relationship Id="rId4" Type="http://schemas.openxmlformats.org/officeDocument/2006/relationships/image" Target="../media/image308.png"/><Relationship Id="rId9" Type="http://schemas.openxmlformats.org/officeDocument/2006/relationships/image" Target="../media/image313.png"/><Relationship Id="rId14" Type="http://schemas.openxmlformats.org/officeDocument/2006/relationships/image" Target="../media/image318.png"/><Relationship Id="rId22" Type="http://schemas.openxmlformats.org/officeDocument/2006/relationships/image" Target="../media/image326.png"/><Relationship Id="rId27" Type="http://schemas.openxmlformats.org/officeDocument/2006/relationships/image" Target="../media/image331.png"/><Relationship Id="rId30" Type="http://schemas.openxmlformats.org/officeDocument/2006/relationships/image" Target="../media/image334.png"/><Relationship Id="rId35" Type="http://schemas.openxmlformats.org/officeDocument/2006/relationships/image" Target="../media/image339.png"/><Relationship Id="rId43" Type="http://schemas.openxmlformats.org/officeDocument/2006/relationships/image" Target="../media/image347.png"/><Relationship Id="rId8" Type="http://schemas.openxmlformats.org/officeDocument/2006/relationships/image" Target="../media/image312.png"/><Relationship Id="rId3" Type="http://schemas.openxmlformats.org/officeDocument/2006/relationships/image" Target="../media/image307.png"/><Relationship Id="rId12" Type="http://schemas.openxmlformats.org/officeDocument/2006/relationships/image" Target="../media/image316.png"/><Relationship Id="rId17" Type="http://schemas.openxmlformats.org/officeDocument/2006/relationships/image" Target="../media/image321.png"/><Relationship Id="rId25" Type="http://schemas.openxmlformats.org/officeDocument/2006/relationships/image" Target="../media/image329.png"/><Relationship Id="rId33" Type="http://schemas.openxmlformats.org/officeDocument/2006/relationships/image" Target="../media/image337.png"/><Relationship Id="rId38" Type="http://schemas.openxmlformats.org/officeDocument/2006/relationships/image" Target="../media/image3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8.png"/><Relationship Id="rId13" Type="http://schemas.openxmlformats.org/officeDocument/2006/relationships/image" Target="../media/image363.png"/><Relationship Id="rId3" Type="http://schemas.openxmlformats.org/officeDocument/2006/relationships/image" Target="../media/image353.png"/><Relationship Id="rId7" Type="http://schemas.openxmlformats.org/officeDocument/2006/relationships/image" Target="../media/image357.png"/><Relationship Id="rId12" Type="http://schemas.openxmlformats.org/officeDocument/2006/relationships/image" Target="../media/image362.png"/><Relationship Id="rId2" Type="http://schemas.openxmlformats.org/officeDocument/2006/relationships/image" Target="../media/image352.png"/><Relationship Id="rId16" Type="http://schemas.openxmlformats.org/officeDocument/2006/relationships/image" Target="../media/image3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6.png"/><Relationship Id="rId11" Type="http://schemas.openxmlformats.org/officeDocument/2006/relationships/image" Target="../media/image361.png"/><Relationship Id="rId5" Type="http://schemas.openxmlformats.org/officeDocument/2006/relationships/image" Target="../media/image355.png"/><Relationship Id="rId15" Type="http://schemas.openxmlformats.org/officeDocument/2006/relationships/image" Target="../media/image365.png"/><Relationship Id="rId10" Type="http://schemas.openxmlformats.org/officeDocument/2006/relationships/image" Target="../media/image360.png"/><Relationship Id="rId4" Type="http://schemas.openxmlformats.org/officeDocument/2006/relationships/image" Target="../media/image354.png"/><Relationship Id="rId9" Type="http://schemas.openxmlformats.org/officeDocument/2006/relationships/image" Target="../media/image359.png"/><Relationship Id="rId14" Type="http://schemas.openxmlformats.org/officeDocument/2006/relationships/image" Target="../media/image3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png"/><Relationship Id="rId3" Type="http://schemas.openxmlformats.org/officeDocument/2006/relationships/image" Target="../media/image368.png"/><Relationship Id="rId7" Type="http://schemas.openxmlformats.org/officeDocument/2006/relationships/image" Target="../media/image372.png"/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1.png"/><Relationship Id="rId11" Type="http://schemas.openxmlformats.org/officeDocument/2006/relationships/image" Target="../media/image376.png"/><Relationship Id="rId5" Type="http://schemas.openxmlformats.org/officeDocument/2006/relationships/image" Target="../media/image370.png"/><Relationship Id="rId10" Type="http://schemas.openxmlformats.org/officeDocument/2006/relationships/image" Target="../media/image375.png"/><Relationship Id="rId4" Type="http://schemas.openxmlformats.org/officeDocument/2006/relationships/image" Target="../media/image369.png"/><Relationship Id="rId9" Type="http://schemas.openxmlformats.org/officeDocument/2006/relationships/image" Target="../media/image3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13" Type="http://schemas.openxmlformats.org/officeDocument/2006/relationships/image" Target="../media/image390.png"/><Relationship Id="rId3" Type="http://schemas.openxmlformats.org/officeDocument/2006/relationships/image" Target="../media/image380.png"/><Relationship Id="rId7" Type="http://schemas.openxmlformats.org/officeDocument/2006/relationships/image" Target="../media/image384.png"/><Relationship Id="rId12" Type="http://schemas.openxmlformats.org/officeDocument/2006/relationships/image" Target="../media/image389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3.png"/><Relationship Id="rId11" Type="http://schemas.openxmlformats.org/officeDocument/2006/relationships/image" Target="../media/image388.png"/><Relationship Id="rId5" Type="http://schemas.openxmlformats.org/officeDocument/2006/relationships/image" Target="../media/image382.png"/><Relationship Id="rId10" Type="http://schemas.openxmlformats.org/officeDocument/2006/relationships/image" Target="../media/image387.png"/><Relationship Id="rId4" Type="http://schemas.openxmlformats.org/officeDocument/2006/relationships/image" Target="../media/image381.png"/><Relationship Id="rId9" Type="http://schemas.openxmlformats.org/officeDocument/2006/relationships/image" Target="../media/image38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7.png"/><Relationship Id="rId13" Type="http://schemas.openxmlformats.org/officeDocument/2006/relationships/image" Target="../media/image402.png"/><Relationship Id="rId18" Type="http://schemas.openxmlformats.org/officeDocument/2006/relationships/image" Target="../media/image407.png"/><Relationship Id="rId26" Type="http://schemas.openxmlformats.org/officeDocument/2006/relationships/image" Target="../media/image415.png"/><Relationship Id="rId3" Type="http://schemas.openxmlformats.org/officeDocument/2006/relationships/image" Target="../media/image392.png"/><Relationship Id="rId21" Type="http://schemas.openxmlformats.org/officeDocument/2006/relationships/image" Target="../media/image410.png"/><Relationship Id="rId7" Type="http://schemas.openxmlformats.org/officeDocument/2006/relationships/image" Target="../media/image396.png"/><Relationship Id="rId12" Type="http://schemas.openxmlformats.org/officeDocument/2006/relationships/image" Target="../media/image401.png"/><Relationship Id="rId17" Type="http://schemas.openxmlformats.org/officeDocument/2006/relationships/image" Target="../media/image406.png"/><Relationship Id="rId25" Type="http://schemas.openxmlformats.org/officeDocument/2006/relationships/image" Target="../media/image414.png"/><Relationship Id="rId2" Type="http://schemas.openxmlformats.org/officeDocument/2006/relationships/image" Target="../media/image391.png"/><Relationship Id="rId16" Type="http://schemas.openxmlformats.org/officeDocument/2006/relationships/image" Target="../media/image405.png"/><Relationship Id="rId20" Type="http://schemas.openxmlformats.org/officeDocument/2006/relationships/image" Target="../media/image409.png"/><Relationship Id="rId29" Type="http://schemas.openxmlformats.org/officeDocument/2006/relationships/image" Target="../media/image4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5.png"/><Relationship Id="rId11" Type="http://schemas.openxmlformats.org/officeDocument/2006/relationships/image" Target="../media/image400.png"/><Relationship Id="rId24" Type="http://schemas.openxmlformats.org/officeDocument/2006/relationships/image" Target="../media/image413.png"/><Relationship Id="rId5" Type="http://schemas.openxmlformats.org/officeDocument/2006/relationships/image" Target="../media/image394.png"/><Relationship Id="rId15" Type="http://schemas.openxmlformats.org/officeDocument/2006/relationships/image" Target="../media/image404.png"/><Relationship Id="rId23" Type="http://schemas.openxmlformats.org/officeDocument/2006/relationships/image" Target="../media/image412.png"/><Relationship Id="rId28" Type="http://schemas.openxmlformats.org/officeDocument/2006/relationships/image" Target="../media/image417.png"/><Relationship Id="rId10" Type="http://schemas.openxmlformats.org/officeDocument/2006/relationships/image" Target="../media/image399.png"/><Relationship Id="rId19" Type="http://schemas.openxmlformats.org/officeDocument/2006/relationships/image" Target="../media/image408.png"/><Relationship Id="rId4" Type="http://schemas.openxmlformats.org/officeDocument/2006/relationships/image" Target="../media/image393.png"/><Relationship Id="rId9" Type="http://schemas.openxmlformats.org/officeDocument/2006/relationships/image" Target="../media/image398.png"/><Relationship Id="rId14" Type="http://schemas.openxmlformats.org/officeDocument/2006/relationships/image" Target="../media/image403.png"/><Relationship Id="rId22" Type="http://schemas.openxmlformats.org/officeDocument/2006/relationships/image" Target="../media/image411.png"/><Relationship Id="rId27" Type="http://schemas.openxmlformats.org/officeDocument/2006/relationships/image" Target="../media/image4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2.png"/><Relationship Id="rId4" Type="http://schemas.openxmlformats.org/officeDocument/2006/relationships/image" Target="../media/image4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pn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9.png"/><Relationship Id="rId5" Type="http://schemas.openxmlformats.org/officeDocument/2006/relationships/image" Target="../media/image428.png"/><Relationship Id="rId4" Type="http://schemas.openxmlformats.org/officeDocument/2006/relationships/image" Target="../media/image42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6.png"/><Relationship Id="rId13" Type="http://schemas.openxmlformats.org/officeDocument/2006/relationships/image" Target="../media/image441.png"/><Relationship Id="rId18" Type="http://schemas.openxmlformats.org/officeDocument/2006/relationships/image" Target="../media/image446.png"/><Relationship Id="rId3" Type="http://schemas.openxmlformats.org/officeDocument/2006/relationships/image" Target="../media/image431.png"/><Relationship Id="rId21" Type="http://schemas.openxmlformats.org/officeDocument/2006/relationships/image" Target="../media/image449.png"/><Relationship Id="rId7" Type="http://schemas.openxmlformats.org/officeDocument/2006/relationships/image" Target="../media/image435.png"/><Relationship Id="rId12" Type="http://schemas.openxmlformats.org/officeDocument/2006/relationships/image" Target="../media/image440.png"/><Relationship Id="rId17" Type="http://schemas.openxmlformats.org/officeDocument/2006/relationships/image" Target="../media/image445.png"/><Relationship Id="rId2" Type="http://schemas.openxmlformats.org/officeDocument/2006/relationships/image" Target="../media/image430.png"/><Relationship Id="rId16" Type="http://schemas.openxmlformats.org/officeDocument/2006/relationships/image" Target="../media/image444.png"/><Relationship Id="rId20" Type="http://schemas.openxmlformats.org/officeDocument/2006/relationships/image" Target="../media/image4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4.png"/><Relationship Id="rId11" Type="http://schemas.openxmlformats.org/officeDocument/2006/relationships/image" Target="../media/image439.png"/><Relationship Id="rId5" Type="http://schemas.openxmlformats.org/officeDocument/2006/relationships/image" Target="../media/image433.png"/><Relationship Id="rId15" Type="http://schemas.openxmlformats.org/officeDocument/2006/relationships/image" Target="../media/image443.png"/><Relationship Id="rId10" Type="http://schemas.openxmlformats.org/officeDocument/2006/relationships/image" Target="../media/image438.png"/><Relationship Id="rId19" Type="http://schemas.openxmlformats.org/officeDocument/2006/relationships/image" Target="../media/image447.png"/><Relationship Id="rId4" Type="http://schemas.openxmlformats.org/officeDocument/2006/relationships/image" Target="../media/image432.png"/><Relationship Id="rId9" Type="http://schemas.openxmlformats.org/officeDocument/2006/relationships/image" Target="../media/image437.png"/><Relationship Id="rId14" Type="http://schemas.openxmlformats.org/officeDocument/2006/relationships/image" Target="../media/image4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6.png"/><Relationship Id="rId13" Type="http://schemas.openxmlformats.org/officeDocument/2006/relationships/image" Target="../media/image461.png"/><Relationship Id="rId3" Type="http://schemas.openxmlformats.org/officeDocument/2006/relationships/image" Target="../media/image451.png"/><Relationship Id="rId7" Type="http://schemas.openxmlformats.org/officeDocument/2006/relationships/image" Target="../media/image455.png"/><Relationship Id="rId12" Type="http://schemas.openxmlformats.org/officeDocument/2006/relationships/image" Target="../media/image460.png"/><Relationship Id="rId2" Type="http://schemas.openxmlformats.org/officeDocument/2006/relationships/image" Target="../media/image450.png"/><Relationship Id="rId16" Type="http://schemas.openxmlformats.org/officeDocument/2006/relationships/image" Target="../media/image4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4.png"/><Relationship Id="rId11" Type="http://schemas.openxmlformats.org/officeDocument/2006/relationships/image" Target="../media/image459.png"/><Relationship Id="rId5" Type="http://schemas.openxmlformats.org/officeDocument/2006/relationships/image" Target="../media/image453.png"/><Relationship Id="rId15" Type="http://schemas.openxmlformats.org/officeDocument/2006/relationships/image" Target="../media/image463.png"/><Relationship Id="rId10" Type="http://schemas.openxmlformats.org/officeDocument/2006/relationships/image" Target="../media/image458.png"/><Relationship Id="rId4" Type="http://schemas.openxmlformats.org/officeDocument/2006/relationships/image" Target="../media/image452.png"/><Relationship Id="rId9" Type="http://schemas.openxmlformats.org/officeDocument/2006/relationships/image" Target="../media/image457.png"/><Relationship Id="rId14" Type="http://schemas.openxmlformats.org/officeDocument/2006/relationships/image" Target="../media/image4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1.png"/><Relationship Id="rId3" Type="http://schemas.openxmlformats.org/officeDocument/2006/relationships/image" Target="../media/image466.png"/><Relationship Id="rId7" Type="http://schemas.openxmlformats.org/officeDocument/2006/relationships/image" Target="../media/image470.png"/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9.png"/><Relationship Id="rId5" Type="http://schemas.openxmlformats.org/officeDocument/2006/relationships/image" Target="../media/image468.png"/><Relationship Id="rId4" Type="http://schemas.openxmlformats.org/officeDocument/2006/relationships/image" Target="../media/image46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8.png"/><Relationship Id="rId13" Type="http://schemas.openxmlformats.org/officeDocument/2006/relationships/image" Target="../media/image483.png"/><Relationship Id="rId18" Type="http://schemas.openxmlformats.org/officeDocument/2006/relationships/image" Target="../media/image488.png"/><Relationship Id="rId3" Type="http://schemas.openxmlformats.org/officeDocument/2006/relationships/image" Target="../media/image473.png"/><Relationship Id="rId21" Type="http://schemas.openxmlformats.org/officeDocument/2006/relationships/image" Target="../media/image491.png"/><Relationship Id="rId7" Type="http://schemas.openxmlformats.org/officeDocument/2006/relationships/image" Target="../media/image477.png"/><Relationship Id="rId12" Type="http://schemas.openxmlformats.org/officeDocument/2006/relationships/image" Target="../media/image482.png"/><Relationship Id="rId17" Type="http://schemas.openxmlformats.org/officeDocument/2006/relationships/image" Target="../media/image487.png"/><Relationship Id="rId25" Type="http://schemas.openxmlformats.org/officeDocument/2006/relationships/image" Target="../media/image495.png"/><Relationship Id="rId2" Type="http://schemas.openxmlformats.org/officeDocument/2006/relationships/image" Target="../media/image472.png"/><Relationship Id="rId16" Type="http://schemas.openxmlformats.org/officeDocument/2006/relationships/image" Target="../media/image486.png"/><Relationship Id="rId20" Type="http://schemas.openxmlformats.org/officeDocument/2006/relationships/image" Target="../media/image4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6.png"/><Relationship Id="rId11" Type="http://schemas.openxmlformats.org/officeDocument/2006/relationships/image" Target="../media/image481.png"/><Relationship Id="rId24" Type="http://schemas.openxmlformats.org/officeDocument/2006/relationships/image" Target="../media/image494.png"/><Relationship Id="rId5" Type="http://schemas.openxmlformats.org/officeDocument/2006/relationships/image" Target="../media/image475.png"/><Relationship Id="rId15" Type="http://schemas.openxmlformats.org/officeDocument/2006/relationships/image" Target="../media/image485.png"/><Relationship Id="rId23" Type="http://schemas.openxmlformats.org/officeDocument/2006/relationships/image" Target="../media/image493.png"/><Relationship Id="rId10" Type="http://schemas.openxmlformats.org/officeDocument/2006/relationships/image" Target="../media/image480.png"/><Relationship Id="rId19" Type="http://schemas.openxmlformats.org/officeDocument/2006/relationships/image" Target="../media/image489.png"/><Relationship Id="rId4" Type="http://schemas.openxmlformats.org/officeDocument/2006/relationships/image" Target="../media/image474.png"/><Relationship Id="rId9" Type="http://schemas.openxmlformats.org/officeDocument/2006/relationships/image" Target="../media/image479.png"/><Relationship Id="rId14" Type="http://schemas.openxmlformats.org/officeDocument/2006/relationships/image" Target="../media/image484.png"/><Relationship Id="rId22" Type="http://schemas.openxmlformats.org/officeDocument/2006/relationships/image" Target="../media/image49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2.png"/><Relationship Id="rId13" Type="http://schemas.openxmlformats.org/officeDocument/2006/relationships/image" Target="../media/image507.png"/><Relationship Id="rId18" Type="http://schemas.openxmlformats.org/officeDocument/2006/relationships/image" Target="../media/image512.png"/><Relationship Id="rId26" Type="http://schemas.openxmlformats.org/officeDocument/2006/relationships/image" Target="../media/image520.png"/><Relationship Id="rId3" Type="http://schemas.openxmlformats.org/officeDocument/2006/relationships/image" Target="../media/image497.png"/><Relationship Id="rId21" Type="http://schemas.openxmlformats.org/officeDocument/2006/relationships/image" Target="../media/image515.png"/><Relationship Id="rId7" Type="http://schemas.openxmlformats.org/officeDocument/2006/relationships/image" Target="../media/image501.png"/><Relationship Id="rId12" Type="http://schemas.openxmlformats.org/officeDocument/2006/relationships/image" Target="../media/image506.png"/><Relationship Id="rId17" Type="http://schemas.openxmlformats.org/officeDocument/2006/relationships/image" Target="../media/image511.png"/><Relationship Id="rId25" Type="http://schemas.openxmlformats.org/officeDocument/2006/relationships/image" Target="../media/image519.png"/><Relationship Id="rId2" Type="http://schemas.openxmlformats.org/officeDocument/2006/relationships/image" Target="../media/image496.png"/><Relationship Id="rId16" Type="http://schemas.openxmlformats.org/officeDocument/2006/relationships/image" Target="../media/image510.png"/><Relationship Id="rId20" Type="http://schemas.openxmlformats.org/officeDocument/2006/relationships/image" Target="../media/image514.png"/><Relationship Id="rId29" Type="http://schemas.openxmlformats.org/officeDocument/2006/relationships/image" Target="../media/image5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0.png"/><Relationship Id="rId11" Type="http://schemas.openxmlformats.org/officeDocument/2006/relationships/image" Target="../media/image505.png"/><Relationship Id="rId24" Type="http://schemas.openxmlformats.org/officeDocument/2006/relationships/image" Target="../media/image518.png"/><Relationship Id="rId5" Type="http://schemas.openxmlformats.org/officeDocument/2006/relationships/image" Target="../media/image499.png"/><Relationship Id="rId15" Type="http://schemas.openxmlformats.org/officeDocument/2006/relationships/image" Target="../media/image509.png"/><Relationship Id="rId23" Type="http://schemas.openxmlformats.org/officeDocument/2006/relationships/image" Target="../media/image517.png"/><Relationship Id="rId28" Type="http://schemas.openxmlformats.org/officeDocument/2006/relationships/image" Target="../media/image522.png"/><Relationship Id="rId10" Type="http://schemas.openxmlformats.org/officeDocument/2006/relationships/image" Target="../media/image504.png"/><Relationship Id="rId19" Type="http://schemas.openxmlformats.org/officeDocument/2006/relationships/image" Target="../media/image513.png"/><Relationship Id="rId4" Type="http://schemas.openxmlformats.org/officeDocument/2006/relationships/image" Target="../media/image498.png"/><Relationship Id="rId9" Type="http://schemas.openxmlformats.org/officeDocument/2006/relationships/image" Target="../media/image503.png"/><Relationship Id="rId14" Type="http://schemas.openxmlformats.org/officeDocument/2006/relationships/image" Target="../media/image508.png"/><Relationship Id="rId22" Type="http://schemas.openxmlformats.org/officeDocument/2006/relationships/image" Target="../media/image516.png"/><Relationship Id="rId27" Type="http://schemas.openxmlformats.org/officeDocument/2006/relationships/image" Target="../media/image521.png"/><Relationship Id="rId30" Type="http://schemas.openxmlformats.org/officeDocument/2006/relationships/image" Target="../media/image52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1.png"/><Relationship Id="rId13" Type="http://schemas.openxmlformats.org/officeDocument/2006/relationships/image" Target="../media/image536.png"/><Relationship Id="rId18" Type="http://schemas.openxmlformats.org/officeDocument/2006/relationships/image" Target="../media/image541.png"/><Relationship Id="rId3" Type="http://schemas.openxmlformats.org/officeDocument/2006/relationships/image" Target="../media/image526.png"/><Relationship Id="rId7" Type="http://schemas.openxmlformats.org/officeDocument/2006/relationships/image" Target="../media/image530.png"/><Relationship Id="rId12" Type="http://schemas.openxmlformats.org/officeDocument/2006/relationships/image" Target="../media/image535.png"/><Relationship Id="rId17" Type="http://schemas.openxmlformats.org/officeDocument/2006/relationships/image" Target="../media/image540.png"/><Relationship Id="rId2" Type="http://schemas.openxmlformats.org/officeDocument/2006/relationships/image" Target="../media/image525.png"/><Relationship Id="rId16" Type="http://schemas.openxmlformats.org/officeDocument/2006/relationships/image" Target="../media/image539.png"/><Relationship Id="rId20" Type="http://schemas.openxmlformats.org/officeDocument/2006/relationships/image" Target="../media/image5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9.png"/><Relationship Id="rId11" Type="http://schemas.openxmlformats.org/officeDocument/2006/relationships/image" Target="../media/image534.png"/><Relationship Id="rId5" Type="http://schemas.openxmlformats.org/officeDocument/2006/relationships/image" Target="../media/image528.png"/><Relationship Id="rId15" Type="http://schemas.openxmlformats.org/officeDocument/2006/relationships/image" Target="../media/image538.png"/><Relationship Id="rId10" Type="http://schemas.openxmlformats.org/officeDocument/2006/relationships/image" Target="../media/image533.png"/><Relationship Id="rId19" Type="http://schemas.openxmlformats.org/officeDocument/2006/relationships/image" Target="../media/image542.png"/><Relationship Id="rId4" Type="http://schemas.openxmlformats.org/officeDocument/2006/relationships/image" Target="../media/image527.png"/><Relationship Id="rId9" Type="http://schemas.openxmlformats.org/officeDocument/2006/relationships/image" Target="../media/image532.png"/><Relationship Id="rId14" Type="http://schemas.openxmlformats.org/officeDocument/2006/relationships/image" Target="../media/image5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5.png"/><Relationship Id="rId2" Type="http://schemas.openxmlformats.org/officeDocument/2006/relationships/image" Target="../media/image5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8.png"/><Relationship Id="rId5" Type="http://schemas.openxmlformats.org/officeDocument/2006/relationships/image" Target="../media/image547.png"/><Relationship Id="rId4" Type="http://schemas.openxmlformats.org/officeDocument/2006/relationships/image" Target="../media/image54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3.png"/><Relationship Id="rId5" Type="http://schemas.openxmlformats.org/officeDocument/2006/relationships/image" Target="../media/image552.png"/><Relationship Id="rId4" Type="http://schemas.openxmlformats.org/officeDocument/2006/relationships/image" Target="../media/image5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555.png"/><Relationship Id="rId7" Type="http://schemas.openxmlformats.org/officeDocument/2006/relationships/image" Target="../media/image559.png"/><Relationship Id="rId2" Type="http://schemas.openxmlformats.org/officeDocument/2006/relationships/image" Target="../media/image5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8.png"/><Relationship Id="rId5" Type="http://schemas.openxmlformats.org/officeDocument/2006/relationships/image" Target="../media/image557.png"/><Relationship Id="rId10" Type="http://schemas.openxmlformats.org/officeDocument/2006/relationships/image" Target="../media/image562.png"/><Relationship Id="rId4" Type="http://schemas.openxmlformats.org/officeDocument/2006/relationships/image" Target="../media/image556.png"/><Relationship Id="rId9" Type="http://schemas.openxmlformats.org/officeDocument/2006/relationships/image" Target="../media/image56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4.png"/><Relationship Id="rId2" Type="http://schemas.openxmlformats.org/officeDocument/2006/relationships/image" Target="../media/image5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2.png"/><Relationship Id="rId3" Type="http://schemas.openxmlformats.org/officeDocument/2006/relationships/image" Target="../media/image567.png"/><Relationship Id="rId7" Type="http://schemas.openxmlformats.org/officeDocument/2006/relationships/image" Target="../media/image571.png"/><Relationship Id="rId2" Type="http://schemas.openxmlformats.org/officeDocument/2006/relationships/image" Target="../media/image5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0.png"/><Relationship Id="rId5" Type="http://schemas.openxmlformats.org/officeDocument/2006/relationships/image" Target="../media/image569.png"/><Relationship Id="rId4" Type="http://schemas.openxmlformats.org/officeDocument/2006/relationships/image" Target="../media/image56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9.png"/><Relationship Id="rId13" Type="http://schemas.openxmlformats.org/officeDocument/2006/relationships/image" Target="../media/image584.png"/><Relationship Id="rId18" Type="http://schemas.openxmlformats.org/officeDocument/2006/relationships/image" Target="../media/image589.png"/><Relationship Id="rId3" Type="http://schemas.openxmlformats.org/officeDocument/2006/relationships/image" Target="../media/image574.png"/><Relationship Id="rId21" Type="http://schemas.openxmlformats.org/officeDocument/2006/relationships/image" Target="../media/image592.png"/><Relationship Id="rId7" Type="http://schemas.openxmlformats.org/officeDocument/2006/relationships/image" Target="../media/image578.png"/><Relationship Id="rId12" Type="http://schemas.openxmlformats.org/officeDocument/2006/relationships/image" Target="../media/image583.png"/><Relationship Id="rId17" Type="http://schemas.openxmlformats.org/officeDocument/2006/relationships/image" Target="../media/image588.png"/><Relationship Id="rId2" Type="http://schemas.openxmlformats.org/officeDocument/2006/relationships/image" Target="../media/image573.png"/><Relationship Id="rId16" Type="http://schemas.openxmlformats.org/officeDocument/2006/relationships/image" Target="../media/image587.png"/><Relationship Id="rId20" Type="http://schemas.openxmlformats.org/officeDocument/2006/relationships/image" Target="../media/image5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7.png"/><Relationship Id="rId11" Type="http://schemas.openxmlformats.org/officeDocument/2006/relationships/image" Target="../media/image582.png"/><Relationship Id="rId5" Type="http://schemas.openxmlformats.org/officeDocument/2006/relationships/image" Target="../media/image576.png"/><Relationship Id="rId15" Type="http://schemas.openxmlformats.org/officeDocument/2006/relationships/image" Target="../media/image586.png"/><Relationship Id="rId10" Type="http://schemas.openxmlformats.org/officeDocument/2006/relationships/image" Target="../media/image581.png"/><Relationship Id="rId19" Type="http://schemas.openxmlformats.org/officeDocument/2006/relationships/image" Target="../media/image590.png"/><Relationship Id="rId4" Type="http://schemas.openxmlformats.org/officeDocument/2006/relationships/image" Target="../media/image575.png"/><Relationship Id="rId9" Type="http://schemas.openxmlformats.org/officeDocument/2006/relationships/image" Target="../media/image580.png"/><Relationship Id="rId14" Type="http://schemas.openxmlformats.org/officeDocument/2006/relationships/image" Target="../media/image5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4.png"/><Relationship Id="rId2" Type="http://schemas.openxmlformats.org/officeDocument/2006/relationships/image" Target="../media/image5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7.png"/><Relationship Id="rId5" Type="http://schemas.openxmlformats.org/officeDocument/2006/relationships/image" Target="../media/image596.png"/><Relationship Id="rId4" Type="http://schemas.openxmlformats.org/officeDocument/2006/relationships/image" Target="../media/image59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4.png"/><Relationship Id="rId3" Type="http://schemas.openxmlformats.org/officeDocument/2006/relationships/image" Target="../media/image599.png"/><Relationship Id="rId7" Type="http://schemas.openxmlformats.org/officeDocument/2006/relationships/image" Target="../media/image603.png"/><Relationship Id="rId2" Type="http://schemas.openxmlformats.org/officeDocument/2006/relationships/image" Target="../media/image5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2.png"/><Relationship Id="rId5" Type="http://schemas.openxmlformats.org/officeDocument/2006/relationships/image" Target="../media/image601.png"/><Relationship Id="rId10" Type="http://schemas.openxmlformats.org/officeDocument/2006/relationships/image" Target="../media/image606.png"/><Relationship Id="rId4" Type="http://schemas.openxmlformats.org/officeDocument/2006/relationships/image" Target="../media/image600.png"/><Relationship Id="rId9" Type="http://schemas.openxmlformats.org/officeDocument/2006/relationships/image" Target="../media/image60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3.png"/><Relationship Id="rId3" Type="http://schemas.openxmlformats.org/officeDocument/2006/relationships/image" Target="../media/image608.png"/><Relationship Id="rId7" Type="http://schemas.openxmlformats.org/officeDocument/2006/relationships/image" Target="../media/image612.png"/><Relationship Id="rId12" Type="http://schemas.openxmlformats.org/officeDocument/2006/relationships/image" Target="../media/image617.png"/><Relationship Id="rId2" Type="http://schemas.openxmlformats.org/officeDocument/2006/relationships/image" Target="../media/image6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1.png"/><Relationship Id="rId11" Type="http://schemas.openxmlformats.org/officeDocument/2006/relationships/image" Target="../media/image616.png"/><Relationship Id="rId5" Type="http://schemas.openxmlformats.org/officeDocument/2006/relationships/image" Target="../media/image610.png"/><Relationship Id="rId10" Type="http://schemas.openxmlformats.org/officeDocument/2006/relationships/image" Target="../media/image615.png"/><Relationship Id="rId4" Type="http://schemas.openxmlformats.org/officeDocument/2006/relationships/image" Target="../media/image609.png"/><Relationship Id="rId9" Type="http://schemas.openxmlformats.org/officeDocument/2006/relationships/image" Target="../media/image6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9.png"/><Relationship Id="rId2" Type="http://schemas.openxmlformats.org/officeDocument/2006/relationships/image" Target="../media/image6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nlinedoctranslator.com/es/?utm_source=onlinedoctranslator&amp;utm_medium=pdf&amp;utm_campaign=attribution" TargetMode="External"/><Relationship Id="rId3" Type="http://schemas.openxmlformats.org/officeDocument/2006/relationships/image" Target="../media/image622.png"/><Relationship Id="rId7" Type="http://schemas.openxmlformats.org/officeDocument/2006/relationships/image" Target="../media/image1.png"/><Relationship Id="rId2" Type="http://schemas.openxmlformats.org/officeDocument/2006/relationships/image" Target="../media/image6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5.png"/><Relationship Id="rId5" Type="http://schemas.openxmlformats.org/officeDocument/2006/relationships/image" Target="../media/image624.png"/><Relationship Id="rId4" Type="http://schemas.openxmlformats.org/officeDocument/2006/relationships/image" Target="../media/image62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2.png"/><Relationship Id="rId3" Type="http://schemas.openxmlformats.org/officeDocument/2006/relationships/image" Target="../media/image627.png"/><Relationship Id="rId7" Type="http://schemas.openxmlformats.org/officeDocument/2006/relationships/image" Target="../media/image631.png"/><Relationship Id="rId2" Type="http://schemas.openxmlformats.org/officeDocument/2006/relationships/image" Target="../media/image6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0.png"/><Relationship Id="rId5" Type="http://schemas.openxmlformats.org/officeDocument/2006/relationships/image" Target="../media/image629.png"/><Relationship Id="rId4" Type="http://schemas.openxmlformats.org/officeDocument/2006/relationships/image" Target="../media/image628.png"/><Relationship Id="rId9" Type="http://schemas.openxmlformats.org/officeDocument/2006/relationships/image" Target="../media/image633.png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5.png"/><Relationship Id="rId18" Type="http://schemas.openxmlformats.org/officeDocument/2006/relationships/image" Target="../media/image650.png"/><Relationship Id="rId26" Type="http://schemas.openxmlformats.org/officeDocument/2006/relationships/image" Target="../media/image658.png"/><Relationship Id="rId3" Type="http://schemas.openxmlformats.org/officeDocument/2006/relationships/image" Target="../media/image635.png"/><Relationship Id="rId21" Type="http://schemas.openxmlformats.org/officeDocument/2006/relationships/image" Target="../media/image653.png"/><Relationship Id="rId34" Type="http://schemas.openxmlformats.org/officeDocument/2006/relationships/image" Target="../media/image666.png"/><Relationship Id="rId7" Type="http://schemas.openxmlformats.org/officeDocument/2006/relationships/image" Target="../media/image639.png"/><Relationship Id="rId12" Type="http://schemas.openxmlformats.org/officeDocument/2006/relationships/image" Target="../media/image644.png"/><Relationship Id="rId17" Type="http://schemas.openxmlformats.org/officeDocument/2006/relationships/image" Target="../media/image649.png"/><Relationship Id="rId25" Type="http://schemas.openxmlformats.org/officeDocument/2006/relationships/image" Target="../media/image657.png"/><Relationship Id="rId33" Type="http://schemas.openxmlformats.org/officeDocument/2006/relationships/image" Target="../media/image665.png"/><Relationship Id="rId2" Type="http://schemas.openxmlformats.org/officeDocument/2006/relationships/image" Target="../media/image634.png"/><Relationship Id="rId16" Type="http://schemas.openxmlformats.org/officeDocument/2006/relationships/image" Target="../media/image648.png"/><Relationship Id="rId20" Type="http://schemas.openxmlformats.org/officeDocument/2006/relationships/image" Target="../media/image652.png"/><Relationship Id="rId29" Type="http://schemas.openxmlformats.org/officeDocument/2006/relationships/image" Target="../media/image6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8.png"/><Relationship Id="rId11" Type="http://schemas.openxmlformats.org/officeDocument/2006/relationships/image" Target="../media/image643.png"/><Relationship Id="rId24" Type="http://schemas.openxmlformats.org/officeDocument/2006/relationships/image" Target="../media/image656.png"/><Relationship Id="rId32" Type="http://schemas.openxmlformats.org/officeDocument/2006/relationships/image" Target="../media/image664.png"/><Relationship Id="rId5" Type="http://schemas.openxmlformats.org/officeDocument/2006/relationships/image" Target="../media/image637.png"/><Relationship Id="rId15" Type="http://schemas.openxmlformats.org/officeDocument/2006/relationships/image" Target="../media/image647.png"/><Relationship Id="rId23" Type="http://schemas.openxmlformats.org/officeDocument/2006/relationships/image" Target="../media/image655.png"/><Relationship Id="rId28" Type="http://schemas.openxmlformats.org/officeDocument/2006/relationships/image" Target="../media/image660.png"/><Relationship Id="rId10" Type="http://schemas.openxmlformats.org/officeDocument/2006/relationships/image" Target="../media/image642.png"/><Relationship Id="rId19" Type="http://schemas.openxmlformats.org/officeDocument/2006/relationships/image" Target="../media/image651.png"/><Relationship Id="rId31" Type="http://schemas.openxmlformats.org/officeDocument/2006/relationships/image" Target="../media/image663.png"/><Relationship Id="rId4" Type="http://schemas.openxmlformats.org/officeDocument/2006/relationships/image" Target="../media/image636.png"/><Relationship Id="rId9" Type="http://schemas.openxmlformats.org/officeDocument/2006/relationships/image" Target="../media/image641.png"/><Relationship Id="rId14" Type="http://schemas.openxmlformats.org/officeDocument/2006/relationships/image" Target="../media/image646.png"/><Relationship Id="rId22" Type="http://schemas.openxmlformats.org/officeDocument/2006/relationships/image" Target="../media/image654.png"/><Relationship Id="rId27" Type="http://schemas.openxmlformats.org/officeDocument/2006/relationships/image" Target="../media/image659.png"/><Relationship Id="rId30" Type="http://schemas.openxmlformats.org/officeDocument/2006/relationships/image" Target="../media/image662.png"/><Relationship Id="rId8" Type="http://schemas.openxmlformats.org/officeDocument/2006/relationships/image" Target="../media/image6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8.png"/><Relationship Id="rId2" Type="http://schemas.openxmlformats.org/officeDocument/2006/relationships/image" Target="../media/image66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0.png"/><Relationship Id="rId4" Type="http://schemas.openxmlformats.org/officeDocument/2006/relationships/image" Target="../media/image66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2.png"/><Relationship Id="rId2" Type="http://schemas.openxmlformats.org/officeDocument/2006/relationships/image" Target="../media/image6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5.png"/><Relationship Id="rId5" Type="http://schemas.openxmlformats.org/officeDocument/2006/relationships/image" Target="../media/image674.png"/><Relationship Id="rId4" Type="http://schemas.openxmlformats.org/officeDocument/2006/relationships/image" Target="../media/image67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2.png"/><Relationship Id="rId3" Type="http://schemas.openxmlformats.org/officeDocument/2006/relationships/image" Target="../media/image677.png"/><Relationship Id="rId7" Type="http://schemas.openxmlformats.org/officeDocument/2006/relationships/image" Target="../media/image681.png"/><Relationship Id="rId12" Type="http://schemas.openxmlformats.org/officeDocument/2006/relationships/image" Target="../media/image686.png"/><Relationship Id="rId2" Type="http://schemas.openxmlformats.org/officeDocument/2006/relationships/image" Target="../media/image6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0.png"/><Relationship Id="rId11" Type="http://schemas.openxmlformats.org/officeDocument/2006/relationships/image" Target="../media/image685.png"/><Relationship Id="rId5" Type="http://schemas.openxmlformats.org/officeDocument/2006/relationships/image" Target="../media/image679.png"/><Relationship Id="rId10" Type="http://schemas.openxmlformats.org/officeDocument/2006/relationships/image" Target="../media/image684.png"/><Relationship Id="rId4" Type="http://schemas.openxmlformats.org/officeDocument/2006/relationships/image" Target="../media/image678.png"/><Relationship Id="rId9" Type="http://schemas.openxmlformats.org/officeDocument/2006/relationships/image" Target="../media/image68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3.png"/><Relationship Id="rId3" Type="http://schemas.openxmlformats.org/officeDocument/2006/relationships/image" Target="../media/image688.png"/><Relationship Id="rId7" Type="http://schemas.openxmlformats.org/officeDocument/2006/relationships/image" Target="../media/image692.png"/><Relationship Id="rId2" Type="http://schemas.openxmlformats.org/officeDocument/2006/relationships/image" Target="../media/image6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1.png"/><Relationship Id="rId5" Type="http://schemas.openxmlformats.org/officeDocument/2006/relationships/image" Target="../media/image690.png"/><Relationship Id="rId4" Type="http://schemas.openxmlformats.org/officeDocument/2006/relationships/image" Target="../media/image68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13" Type="http://schemas.openxmlformats.org/officeDocument/2006/relationships/image" Target="../media/image705.png"/><Relationship Id="rId18" Type="http://schemas.openxmlformats.org/officeDocument/2006/relationships/image" Target="../media/image710.png"/><Relationship Id="rId3" Type="http://schemas.openxmlformats.org/officeDocument/2006/relationships/image" Target="../media/image695.png"/><Relationship Id="rId21" Type="http://schemas.openxmlformats.org/officeDocument/2006/relationships/image" Target="../media/image713.png"/><Relationship Id="rId7" Type="http://schemas.openxmlformats.org/officeDocument/2006/relationships/image" Target="../media/image699.png"/><Relationship Id="rId12" Type="http://schemas.openxmlformats.org/officeDocument/2006/relationships/image" Target="../media/image704.png"/><Relationship Id="rId17" Type="http://schemas.openxmlformats.org/officeDocument/2006/relationships/image" Target="../media/image709.png"/><Relationship Id="rId2" Type="http://schemas.openxmlformats.org/officeDocument/2006/relationships/image" Target="../media/image694.png"/><Relationship Id="rId16" Type="http://schemas.openxmlformats.org/officeDocument/2006/relationships/image" Target="../media/image708.png"/><Relationship Id="rId20" Type="http://schemas.openxmlformats.org/officeDocument/2006/relationships/image" Target="../media/image7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8.png"/><Relationship Id="rId11" Type="http://schemas.openxmlformats.org/officeDocument/2006/relationships/image" Target="../media/image703.png"/><Relationship Id="rId5" Type="http://schemas.openxmlformats.org/officeDocument/2006/relationships/image" Target="../media/image697.png"/><Relationship Id="rId15" Type="http://schemas.openxmlformats.org/officeDocument/2006/relationships/image" Target="../media/image707.png"/><Relationship Id="rId10" Type="http://schemas.openxmlformats.org/officeDocument/2006/relationships/image" Target="../media/image702.png"/><Relationship Id="rId19" Type="http://schemas.openxmlformats.org/officeDocument/2006/relationships/image" Target="../media/image711.png"/><Relationship Id="rId4" Type="http://schemas.openxmlformats.org/officeDocument/2006/relationships/image" Target="../media/image696.png"/><Relationship Id="rId9" Type="http://schemas.openxmlformats.org/officeDocument/2006/relationships/image" Target="../media/image701.png"/><Relationship Id="rId14" Type="http://schemas.openxmlformats.org/officeDocument/2006/relationships/image" Target="../media/image706.png"/><Relationship Id="rId22" Type="http://schemas.openxmlformats.org/officeDocument/2006/relationships/image" Target="../media/image714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1.png"/><Relationship Id="rId13" Type="http://schemas.openxmlformats.org/officeDocument/2006/relationships/image" Target="../media/image726.png"/><Relationship Id="rId18" Type="http://schemas.openxmlformats.org/officeDocument/2006/relationships/image" Target="../media/image731.png"/><Relationship Id="rId26" Type="http://schemas.openxmlformats.org/officeDocument/2006/relationships/image" Target="../media/image739.png"/><Relationship Id="rId3" Type="http://schemas.openxmlformats.org/officeDocument/2006/relationships/image" Target="../media/image716.png"/><Relationship Id="rId21" Type="http://schemas.openxmlformats.org/officeDocument/2006/relationships/image" Target="../media/image734.png"/><Relationship Id="rId7" Type="http://schemas.openxmlformats.org/officeDocument/2006/relationships/image" Target="../media/image720.png"/><Relationship Id="rId12" Type="http://schemas.openxmlformats.org/officeDocument/2006/relationships/image" Target="../media/image725.png"/><Relationship Id="rId17" Type="http://schemas.openxmlformats.org/officeDocument/2006/relationships/image" Target="../media/image730.png"/><Relationship Id="rId25" Type="http://schemas.openxmlformats.org/officeDocument/2006/relationships/image" Target="../media/image738.png"/><Relationship Id="rId2" Type="http://schemas.openxmlformats.org/officeDocument/2006/relationships/image" Target="../media/image715.png"/><Relationship Id="rId16" Type="http://schemas.openxmlformats.org/officeDocument/2006/relationships/image" Target="../media/image729.png"/><Relationship Id="rId20" Type="http://schemas.openxmlformats.org/officeDocument/2006/relationships/image" Target="../media/image7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9.png"/><Relationship Id="rId11" Type="http://schemas.openxmlformats.org/officeDocument/2006/relationships/image" Target="../media/image724.png"/><Relationship Id="rId24" Type="http://schemas.openxmlformats.org/officeDocument/2006/relationships/image" Target="../media/image737.png"/><Relationship Id="rId5" Type="http://schemas.openxmlformats.org/officeDocument/2006/relationships/image" Target="../media/image718.png"/><Relationship Id="rId15" Type="http://schemas.openxmlformats.org/officeDocument/2006/relationships/image" Target="../media/image728.png"/><Relationship Id="rId23" Type="http://schemas.openxmlformats.org/officeDocument/2006/relationships/image" Target="../media/image736.png"/><Relationship Id="rId10" Type="http://schemas.openxmlformats.org/officeDocument/2006/relationships/image" Target="../media/image723.png"/><Relationship Id="rId19" Type="http://schemas.openxmlformats.org/officeDocument/2006/relationships/image" Target="../media/image732.png"/><Relationship Id="rId4" Type="http://schemas.openxmlformats.org/officeDocument/2006/relationships/image" Target="../media/image717.png"/><Relationship Id="rId9" Type="http://schemas.openxmlformats.org/officeDocument/2006/relationships/image" Target="../media/image722.png"/><Relationship Id="rId14" Type="http://schemas.openxmlformats.org/officeDocument/2006/relationships/image" Target="../media/image727.png"/><Relationship Id="rId22" Type="http://schemas.openxmlformats.org/officeDocument/2006/relationships/image" Target="../media/image735.png"/><Relationship Id="rId27" Type="http://schemas.openxmlformats.org/officeDocument/2006/relationships/image" Target="../media/image7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7.png"/><Relationship Id="rId3" Type="http://schemas.openxmlformats.org/officeDocument/2006/relationships/image" Target="../media/image742.png"/><Relationship Id="rId7" Type="http://schemas.openxmlformats.org/officeDocument/2006/relationships/image" Target="../media/image746.png"/><Relationship Id="rId12" Type="http://schemas.openxmlformats.org/officeDocument/2006/relationships/image" Target="../media/image751.png"/><Relationship Id="rId2" Type="http://schemas.openxmlformats.org/officeDocument/2006/relationships/image" Target="../media/image7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5.png"/><Relationship Id="rId11" Type="http://schemas.openxmlformats.org/officeDocument/2006/relationships/image" Target="../media/image750.png"/><Relationship Id="rId5" Type="http://schemas.openxmlformats.org/officeDocument/2006/relationships/image" Target="../media/image744.png"/><Relationship Id="rId10" Type="http://schemas.openxmlformats.org/officeDocument/2006/relationships/image" Target="../media/image749.png"/><Relationship Id="rId4" Type="http://schemas.openxmlformats.org/officeDocument/2006/relationships/image" Target="../media/image743.png"/><Relationship Id="rId9" Type="http://schemas.openxmlformats.org/officeDocument/2006/relationships/image" Target="../media/image74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8.png"/><Relationship Id="rId13" Type="http://schemas.openxmlformats.org/officeDocument/2006/relationships/image" Target="../media/image763.png"/><Relationship Id="rId18" Type="http://schemas.openxmlformats.org/officeDocument/2006/relationships/image" Target="../media/image768.png"/><Relationship Id="rId3" Type="http://schemas.openxmlformats.org/officeDocument/2006/relationships/image" Target="../media/image753.png"/><Relationship Id="rId7" Type="http://schemas.openxmlformats.org/officeDocument/2006/relationships/image" Target="../media/image757.png"/><Relationship Id="rId12" Type="http://schemas.openxmlformats.org/officeDocument/2006/relationships/image" Target="../media/image762.png"/><Relationship Id="rId17" Type="http://schemas.openxmlformats.org/officeDocument/2006/relationships/image" Target="../media/image767.png"/><Relationship Id="rId2" Type="http://schemas.openxmlformats.org/officeDocument/2006/relationships/image" Target="../media/image752.png"/><Relationship Id="rId16" Type="http://schemas.openxmlformats.org/officeDocument/2006/relationships/image" Target="../media/image766.png"/><Relationship Id="rId20" Type="http://schemas.openxmlformats.org/officeDocument/2006/relationships/image" Target="../media/image7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6.png"/><Relationship Id="rId11" Type="http://schemas.openxmlformats.org/officeDocument/2006/relationships/image" Target="../media/image761.png"/><Relationship Id="rId5" Type="http://schemas.openxmlformats.org/officeDocument/2006/relationships/image" Target="../media/image755.png"/><Relationship Id="rId15" Type="http://schemas.openxmlformats.org/officeDocument/2006/relationships/image" Target="../media/image765.png"/><Relationship Id="rId10" Type="http://schemas.openxmlformats.org/officeDocument/2006/relationships/image" Target="../media/image760.png"/><Relationship Id="rId19" Type="http://schemas.openxmlformats.org/officeDocument/2006/relationships/image" Target="../media/image769.png"/><Relationship Id="rId4" Type="http://schemas.openxmlformats.org/officeDocument/2006/relationships/image" Target="../media/image754.png"/><Relationship Id="rId9" Type="http://schemas.openxmlformats.org/officeDocument/2006/relationships/image" Target="../media/image759.png"/><Relationship Id="rId14" Type="http://schemas.openxmlformats.org/officeDocument/2006/relationships/image" Target="../media/image76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7.png"/><Relationship Id="rId3" Type="http://schemas.openxmlformats.org/officeDocument/2006/relationships/image" Target="../media/image772.png"/><Relationship Id="rId7" Type="http://schemas.openxmlformats.org/officeDocument/2006/relationships/image" Target="../media/image776.png"/><Relationship Id="rId2" Type="http://schemas.openxmlformats.org/officeDocument/2006/relationships/image" Target="../media/image7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5.png"/><Relationship Id="rId5" Type="http://schemas.openxmlformats.org/officeDocument/2006/relationships/image" Target="../media/image774.png"/><Relationship Id="rId4" Type="http://schemas.openxmlformats.org/officeDocument/2006/relationships/image" Target="../media/image773.png"/><Relationship Id="rId9" Type="http://schemas.openxmlformats.org/officeDocument/2006/relationships/image" Target="../media/image77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image" Target="../media/image779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4.png"/><Relationship Id="rId3" Type="http://schemas.openxmlformats.org/officeDocument/2006/relationships/image" Target="../media/image772.png"/><Relationship Id="rId7" Type="http://schemas.openxmlformats.org/officeDocument/2006/relationships/image" Target="../media/image783.png"/><Relationship Id="rId2" Type="http://schemas.openxmlformats.org/officeDocument/2006/relationships/image" Target="../media/image7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2.png"/><Relationship Id="rId5" Type="http://schemas.openxmlformats.org/officeDocument/2006/relationships/image" Target="../media/image781.png"/><Relationship Id="rId4" Type="http://schemas.openxmlformats.org/officeDocument/2006/relationships/image" Target="../media/image773.png"/><Relationship Id="rId9" Type="http://schemas.openxmlformats.org/officeDocument/2006/relationships/image" Target="../media/image78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2.png"/><Relationship Id="rId13" Type="http://schemas.openxmlformats.org/officeDocument/2006/relationships/image" Target="../media/image797.png"/><Relationship Id="rId3" Type="http://schemas.openxmlformats.org/officeDocument/2006/relationships/image" Target="../media/image787.png"/><Relationship Id="rId7" Type="http://schemas.openxmlformats.org/officeDocument/2006/relationships/image" Target="../media/image791.png"/><Relationship Id="rId12" Type="http://schemas.openxmlformats.org/officeDocument/2006/relationships/image" Target="../media/image796.png"/><Relationship Id="rId2" Type="http://schemas.openxmlformats.org/officeDocument/2006/relationships/image" Target="../media/image7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0.png"/><Relationship Id="rId11" Type="http://schemas.openxmlformats.org/officeDocument/2006/relationships/image" Target="../media/image795.png"/><Relationship Id="rId5" Type="http://schemas.openxmlformats.org/officeDocument/2006/relationships/image" Target="../media/image789.png"/><Relationship Id="rId10" Type="http://schemas.openxmlformats.org/officeDocument/2006/relationships/image" Target="../media/image794.png"/><Relationship Id="rId4" Type="http://schemas.openxmlformats.org/officeDocument/2006/relationships/image" Target="../media/image788.png"/><Relationship Id="rId9" Type="http://schemas.openxmlformats.org/officeDocument/2006/relationships/image" Target="../media/image793.png"/><Relationship Id="rId14" Type="http://schemas.openxmlformats.org/officeDocument/2006/relationships/image" Target="../media/image79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5.png"/><Relationship Id="rId3" Type="http://schemas.openxmlformats.org/officeDocument/2006/relationships/image" Target="../media/image800.png"/><Relationship Id="rId7" Type="http://schemas.openxmlformats.org/officeDocument/2006/relationships/image" Target="../media/image804.png"/><Relationship Id="rId12" Type="http://schemas.openxmlformats.org/officeDocument/2006/relationships/image" Target="../media/image809.png"/><Relationship Id="rId2" Type="http://schemas.openxmlformats.org/officeDocument/2006/relationships/image" Target="../media/image7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3.png"/><Relationship Id="rId11" Type="http://schemas.openxmlformats.org/officeDocument/2006/relationships/image" Target="../media/image808.png"/><Relationship Id="rId5" Type="http://schemas.openxmlformats.org/officeDocument/2006/relationships/image" Target="../media/image802.png"/><Relationship Id="rId10" Type="http://schemas.openxmlformats.org/officeDocument/2006/relationships/image" Target="../media/image807.png"/><Relationship Id="rId4" Type="http://schemas.openxmlformats.org/officeDocument/2006/relationships/image" Target="../media/image801.png"/><Relationship Id="rId9" Type="http://schemas.openxmlformats.org/officeDocument/2006/relationships/image" Target="../media/image80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9.png"/><Relationship Id="rId13" Type="http://schemas.openxmlformats.org/officeDocument/2006/relationships/image" Target="../media/image824.png"/><Relationship Id="rId3" Type="http://schemas.openxmlformats.org/officeDocument/2006/relationships/image" Target="../media/image814.png"/><Relationship Id="rId7" Type="http://schemas.openxmlformats.org/officeDocument/2006/relationships/image" Target="../media/image818.png"/><Relationship Id="rId12" Type="http://schemas.openxmlformats.org/officeDocument/2006/relationships/image" Target="../media/image823.png"/><Relationship Id="rId2" Type="http://schemas.openxmlformats.org/officeDocument/2006/relationships/image" Target="../media/image8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7.png"/><Relationship Id="rId11" Type="http://schemas.openxmlformats.org/officeDocument/2006/relationships/image" Target="../media/image822.png"/><Relationship Id="rId5" Type="http://schemas.openxmlformats.org/officeDocument/2006/relationships/image" Target="../media/image816.png"/><Relationship Id="rId10" Type="http://schemas.openxmlformats.org/officeDocument/2006/relationships/image" Target="../media/image821.png"/><Relationship Id="rId4" Type="http://schemas.openxmlformats.org/officeDocument/2006/relationships/image" Target="../media/image815.png"/><Relationship Id="rId9" Type="http://schemas.openxmlformats.org/officeDocument/2006/relationships/image" Target="../media/image82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1.png"/><Relationship Id="rId3" Type="http://schemas.openxmlformats.org/officeDocument/2006/relationships/image" Target="../media/image826.png"/><Relationship Id="rId7" Type="http://schemas.openxmlformats.org/officeDocument/2006/relationships/image" Target="../media/image830.png"/><Relationship Id="rId2" Type="http://schemas.openxmlformats.org/officeDocument/2006/relationships/image" Target="../media/image8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9.png"/><Relationship Id="rId5" Type="http://schemas.openxmlformats.org/officeDocument/2006/relationships/image" Target="../media/image828.png"/><Relationship Id="rId10" Type="http://schemas.openxmlformats.org/officeDocument/2006/relationships/image" Target="../media/image833.png"/><Relationship Id="rId4" Type="http://schemas.openxmlformats.org/officeDocument/2006/relationships/image" Target="../media/image827.png"/><Relationship Id="rId9" Type="http://schemas.openxmlformats.org/officeDocument/2006/relationships/image" Target="../media/image832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3" Type="http://schemas.openxmlformats.org/officeDocument/2006/relationships/image" Target="../media/image835.png"/><Relationship Id="rId7" Type="http://schemas.openxmlformats.org/officeDocument/2006/relationships/image" Target="../media/image839.png"/><Relationship Id="rId2" Type="http://schemas.openxmlformats.org/officeDocument/2006/relationships/image" Target="../media/image8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8.png"/><Relationship Id="rId5" Type="http://schemas.openxmlformats.org/officeDocument/2006/relationships/image" Target="../media/image837.png"/><Relationship Id="rId10" Type="http://schemas.openxmlformats.org/officeDocument/2006/relationships/image" Target="../media/image842.png"/><Relationship Id="rId4" Type="http://schemas.openxmlformats.org/officeDocument/2006/relationships/image" Target="../media/image836.png"/><Relationship Id="rId9" Type="http://schemas.openxmlformats.org/officeDocument/2006/relationships/image" Target="../media/image841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9.png"/><Relationship Id="rId13" Type="http://schemas.openxmlformats.org/officeDocument/2006/relationships/image" Target="../media/image854.png"/><Relationship Id="rId3" Type="http://schemas.openxmlformats.org/officeDocument/2006/relationships/image" Target="../media/image844.png"/><Relationship Id="rId7" Type="http://schemas.openxmlformats.org/officeDocument/2006/relationships/image" Target="../media/image848.png"/><Relationship Id="rId12" Type="http://schemas.openxmlformats.org/officeDocument/2006/relationships/image" Target="../media/image853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7.png"/><Relationship Id="rId11" Type="http://schemas.openxmlformats.org/officeDocument/2006/relationships/image" Target="../media/image852.png"/><Relationship Id="rId5" Type="http://schemas.openxmlformats.org/officeDocument/2006/relationships/image" Target="../media/image846.png"/><Relationship Id="rId10" Type="http://schemas.openxmlformats.org/officeDocument/2006/relationships/image" Target="../media/image851.png"/><Relationship Id="rId4" Type="http://schemas.openxmlformats.org/officeDocument/2006/relationships/image" Target="../media/image845.png"/><Relationship Id="rId9" Type="http://schemas.openxmlformats.org/officeDocument/2006/relationships/image" Target="../media/image85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1.png"/><Relationship Id="rId3" Type="http://schemas.openxmlformats.org/officeDocument/2006/relationships/image" Target="../media/image856.png"/><Relationship Id="rId7" Type="http://schemas.openxmlformats.org/officeDocument/2006/relationships/image" Target="../media/image860.png"/><Relationship Id="rId2" Type="http://schemas.openxmlformats.org/officeDocument/2006/relationships/image" Target="../media/image8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9.png"/><Relationship Id="rId5" Type="http://schemas.openxmlformats.org/officeDocument/2006/relationships/image" Target="../media/image858.png"/><Relationship Id="rId4" Type="http://schemas.openxmlformats.org/officeDocument/2006/relationships/image" Target="../media/image857.png"/><Relationship Id="rId9" Type="http://schemas.openxmlformats.org/officeDocument/2006/relationships/image" Target="../media/image86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9.png"/><Relationship Id="rId13" Type="http://schemas.openxmlformats.org/officeDocument/2006/relationships/image" Target="../media/image874.png"/><Relationship Id="rId18" Type="http://schemas.openxmlformats.org/officeDocument/2006/relationships/image" Target="../media/image879.png"/><Relationship Id="rId3" Type="http://schemas.openxmlformats.org/officeDocument/2006/relationships/image" Target="../media/image864.png"/><Relationship Id="rId21" Type="http://schemas.openxmlformats.org/officeDocument/2006/relationships/image" Target="../media/image882.png"/><Relationship Id="rId7" Type="http://schemas.openxmlformats.org/officeDocument/2006/relationships/image" Target="../media/image868.png"/><Relationship Id="rId12" Type="http://schemas.openxmlformats.org/officeDocument/2006/relationships/image" Target="../media/image873.png"/><Relationship Id="rId17" Type="http://schemas.openxmlformats.org/officeDocument/2006/relationships/image" Target="../media/image878.png"/><Relationship Id="rId2" Type="http://schemas.openxmlformats.org/officeDocument/2006/relationships/image" Target="../media/image863.png"/><Relationship Id="rId16" Type="http://schemas.openxmlformats.org/officeDocument/2006/relationships/image" Target="../media/image877.png"/><Relationship Id="rId20" Type="http://schemas.openxmlformats.org/officeDocument/2006/relationships/image" Target="../media/image8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7.png"/><Relationship Id="rId11" Type="http://schemas.openxmlformats.org/officeDocument/2006/relationships/image" Target="../media/image872.png"/><Relationship Id="rId5" Type="http://schemas.openxmlformats.org/officeDocument/2006/relationships/image" Target="../media/image866.png"/><Relationship Id="rId15" Type="http://schemas.openxmlformats.org/officeDocument/2006/relationships/image" Target="../media/image876.png"/><Relationship Id="rId23" Type="http://schemas.openxmlformats.org/officeDocument/2006/relationships/image" Target="../media/image884.png"/><Relationship Id="rId10" Type="http://schemas.openxmlformats.org/officeDocument/2006/relationships/image" Target="../media/image871.png"/><Relationship Id="rId19" Type="http://schemas.openxmlformats.org/officeDocument/2006/relationships/image" Target="../media/image880.png"/><Relationship Id="rId4" Type="http://schemas.openxmlformats.org/officeDocument/2006/relationships/image" Target="../media/image865.png"/><Relationship Id="rId9" Type="http://schemas.openxmlformats.org/officeDocument/2006/relationships/image" Target="../media/image870.png"/><Relationship Id="rId14" Type="http://schemas.openxmlformats.org/officeDocument/2006/relationships/image" Target="../media/image875.png"/><Relationship Id="rId22" Type="http://schemas.openxmlformats.org/officeDocument/2006/relationships/image" Target="../media/image88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1.png"/><Relationship Id="rId3" Type="http://schemas.openxmlformats.org/officeDocument/2006/relationships/image" Target="../media/image886.png"/><Relationship Id="rId7" Type="http://schemas.openxmlformats.org/officeDocument/2006/relationships/image" Target="../media/image890.png"/><Relationship Id="rId2" Type="http://schemas.openxmlformats.org/officeDocument/2006/relationships/image" Target="../media/image8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9.png"/><Relationship Id="rId11" Type="http://schemas.openxmlformats.org/officeDocument/2006/relationships/image" Target="../media/image894.png"/><Relationship Id="rId5" Type="http://schemas.openxmlformats.org/officeDocument/2006/relationships/image" Target="../media/image888.png"/><Relationship Id="rId10" Type="http://schemas.openxmlformats.org/officeDocument/2006/relationships/image" Target="../media/image893.png"/><Relationship Id="rId4" Type="http://schemas.openxmlformats.org/officeDocument/2006/relationships/image" Target="../media/image887.png"/><Relationship Id="rId9" Type="http://schemas.openxmlformats.org/officeDocument/2006/relationships/image" Target="../media/image89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1.png"/><Relationship Id="rId13" Type="http://schemas.openxmlformats.org/officeDocument/2006/relationships/image" Target="../media/image906.png"/><Relationship Id="rId3" Type="http://schemas.openxmlformats.org/officeDocument/2006/relationships/image" Target="../media/image896.png"/><Relationship Id="rId7" Type="http://schemas.openxmlformats.org/officeDocument/2006/relationships/image" Target="../media/image900.png"/><Relationship Id="rId12" Type="http://schemas.openxmlformats.org/officeDocument/2006/relationships/image" Target="../media/image905.png"/><Relationship Id="rId17" Type="http://schemas.openxmlformats.org/officeDocument/2006/relationships/image" Target="../media/image910.png"/><Relationship Id="rId2" Type="http://schemas.openxmlformats.org/officeDocument/2006/relationships/image" Target="../media/image895.png"/><Relationship Id="rId16" Type="http://schemas.openxmlformats.org/officeDocument/2006/relationships/image" Target="../media/image9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9.png"/><Relationship Id="rId11" Type="http://schemas.openxmlformats.org/officeDocument/2006/relationships/image" Target="../media/image904.png"/><Relationship Id="rId5" Type="http://schemas.openxmlformats.org/officeDocument/2006/relationships/image" Target="../media/image898.png"/><Relationship Id="rId15" Type="http://schemas.openxmlformats.org/officeDocument/2006/relationships/image" Target="../media/image908.png"/><Relationship Id="rId10" Type="http://schemas.openxmlformats.org/officeDocument/2006/relationships/image" Target="../media/image903.png"/><Relationship Id="rId4" Type="http://schemas.openxmlformats.org/officeDocument/2006/relationships/image" Target="../media/image897.png"/><Relationship Id="rId9" Type="http://schemas.openxmlformats.org/officeDocument/2006/relationships/image" Target="../media/image902.png"/><Relationship Id="rId14" Type="http://schemas.openxmlformats.org/officeDocument/2006/relationships/image" Target="../media/image90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2.png"/><Relationship Id="rId2" Type="http://schemas.openxmlformats.org/officeDocument/2006/relationships/image" Target="../media/image9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1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5.png"/><Relationship Id="rId2" Type="http://schemas.openxmlformats.org/officeDocument/2006/relationships/image" Target="../media/image9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16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3.png"/><Relationship Id="rId3" Type="http://schemas.openxmlformats.org/officeDocument/2006/relationships/image" Target="../media/image918.png"/><Relationship Id="rId7" Type="http://schemas.openxmlformats.org/officeDocument/2006/relationships/image" Target="../media/image922.png"/><Relationship Id="rId2" Type="http://schemas.openxmlformats.org/officeDocument/2006/relationships/image" Target="../media/image9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1.png"/><Relationship Id="rId5" Type="http://schemas.openxmlformats.org/officeDocument/2006/relationships/image" Target="../media/image920.png"/><Relationship Id="rId4" Type="http://schemas.openxmlformats.org/officeDocument/2006/relationships/image" Target="../media/image919.png"/><Relationship Id="rId9" Type="http://schemas.openxmlformats.org/officeDocument/2006/relationships/image" Target="../media/image924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1.png"/><Relationship Id="rId13" Type="http://schemas.openxmlformats.org/officeDocument/2006/relationships/image" Target="../media/image936.png"/><Relationship Id="rId18" Type="http://schemas.openxmlformats.org/officeDocument/2006/relationships/image" Target="../media/image941.png"/><Relationship Id="rId3" Type="http://schemas.openxmlformats.org/officeDocument/2006/relationships/image" Target="../media/image926.png"/><Relationship Id="rId21" Type="http://schemas.openxmlformats.org/officeDocument/2006/relationships/image" Target="../media/image944.png"/><Relationship Id="rId7" Type="http://schemas.openxmlformats.org/officeDocument/2006/relationships/image" Target="../media/image930.png"/><Relationship Id="rId12" Type="http://schemas.openxmlformats.org/officeDocument/2006/relationships/image" Target="../media/image935.png"/><Relationship Id="rId17" Type="http://schemas.openxmlformats.org/officeDocument/2006/relationships/image" Target="../media/image940.png"/><Relationship Id="rId25" Type="http://schemas.openxmlformats.org/officeDocument/2006/relationships/image" Target="../media/image948.png"/><Relationship Id="rId2" Type="http://schemas.openxmlformats.org/officeDocument/2006/relationships/image" Target="../media/image925.png"/><Relationship Id="rId16" Type="http://schemas.openxmlformats.org/officeDocument/2006/relationships/image" Target="../media/image939.png"/><Relationship Id="rId20" Type="http://schemas.openxmlformats.org/officeDocument/2006/relationships/image" Target="../media/image9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9.png"/><Relationship Id="rId11" Type="http://schemas.openxmlformats.org/officeDocument/2006/relationships/image" Target="../media/image934.png"/><Relationship Id="rId24" Type="http://schemas.openxmlformats.org/officeDocument/2006/relationships/image" Target="../media/image947.png"/><Relationship Id="rId5" Type="http://schemas.openxmlformats.org/officeDocument/2006/relationships/image" Target="../media/image928.png"/><Relationship Id="rId15" Type="http://schemas.openxmlformats.org/officeDocument/2006/relationships/image" Target="../media/image938.png"/><Relationship Id="rId23" Type="http://schemas.openxmlformats.org/officeDocument/2006/relationships/image" Target="../media/image946.png"/><Relationship Id="rId10" Type="http://schemas.openxmlformats.org/officeDocument/2006/relationships/image" Target="../media/image933.png"/><Relationship Id="rId19" Type="http://schemas.openxmlformats.org/officeDocument/2006/relationships/image" Target="../media/image942.png"/><Relationship Id="rId4" Type="http://schemas.openxmlformats.org/officeDocument/2006/relationships/image" Target="../media/image927.png"/><Relationship Id="rId9" Type="http://schemas.openxmlformats.org/officeDocument/2006/relationships/image" Target="../media/image932.png"/><Relationship Id="rId14" Type="http://schemas.openxmlformats.org/officeDocument/2006/relationships/image" Target="../media/image937.png"/><Relationship Id="rId22" Type="http://schemas.openxmlformats.org/officeDocument/2006/relationships/image" Target="../media/image945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5.png"/><Relationship Id="rId13" Type="http://schemas.openxmlformats.org/officeDocument/2006/relationships/image" Target="../media/image960.png"/><Relationship Id="rId18" Type="http://schemas.openxmlformats.org/officeDocument/2006/relationships/image" Target="../media/image965.png"/><Relationship Id="rId3" Type="http://schemas.openxmlformats.org/officeDocument/2006/relationships/image" Target="../media/image950.png"/><Relationship Id="rId21" Type="http://schemas.openxmlformats.org/officeDocument/2006/relationships/image" Target="../media/image968.png"/><Relationship Id="rId7" Type="http://schemas.openxmlformats.org/officeDocument/2006/relationships/image" Target="../media/image954.png"/><Relationship Id="rId12" Type="http://schemas.openxmlformats.org/officeDocument/2006/relationships/image" Target="../media/image959.png"/><Relationship Id="rId17" Type="http://schemas.openxmlformats.org/officeDocument/2006/relationships/image" Target="../media/image964.png"/><Relationship Id="rId2" Type="http://schemas.openxmlformats.org/officeDocument/2006/relationships/image" Target="../media/image949.png"/><Relationship Id="rId16" Type="http://schemas.openxmlformats.org/officeDocument/2006/relationships/image" Target="../media/image963.png"/><Relationship Id="rId20" Type="http://schemas.openxmlformats.org/officeDocument/2006/relationships/image" Target="../media/image9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3.png"/><Relationship Id="rId11" Type="http://schemas.openxmlformats.org/officeDocument/2006/relationships/image" Target="../media/image958.png"/><Relationship Id="rId5" Type="http://schemas.openxmlformats.org/officeDocument/2006/relationships/image" Target="../media/image952.png"/><Relationship Id="rId15" Type="http://schemas.openxmlformats.org/officeDocument/2006/relationships/image" Target="../media/image962.png"/><Relationship Id="rId10" Type="http://schemas.openxmlformats.org/officeDocument/2006/relationships/image" Target="../media/image957.png"/><Relationship Id="rId19" Type="http://schemas.openxmlformats.org/officeDocument/2006/relationships/image" Target="../media/image966.png"/><Relationship Id="rId4" Type="http://schemas.openxmlformats.org/officeDocument/2006/relationships/image" Target="../media/image951.png"/><Relationship Id="rId9" Type="http://schemas.openxmlformats.org/officeDocument/2006/relationships/image" Target="../media/image956.png"/><Relationship Id="rId14" Type="http://schemas.openxmlformats.org/officeDocument/2006/relationships/image" Target="../media/image961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9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1.png"/><Relationship Id="rId18" Type="http://schemas.openxmlformats.org/officeDocument/2006/relationships/image" Target="../media/image986.png"/><Relationship Id="rId26" Type="http://schemas.openxmlformats.org/officeDocument/2006/relationships/image" Target="../media/image994.png"/><Relationship Id="rId3" Type="http://schemas.openxmlformats.org/officeDocument/2006/relationships/image" Target="../media/image971.png"/><Relationship Id="rId21" Type="http://schemas.openxmlformats.org/officeDocument/2006/relationships/image" Target="../media/image989.png"/><Relationship Id="rId34" Type="http://schemas.openxmlformats.org/officeDocument/2006/relationships/image" Target="../media/image1002.png"/><Relationship Id="rId7" Type="http://schemas.openxmlformats.org/officeDocument/2006/relationships/image" Target="../media/image975.png"/><Relationship Id="rId12" Type="http://schemas.openxmlformats.org/officeDocument/2006/relationships/image" Target="../media/image980.png"/><Relationship Id="rId17" Type="http://schemas.openxmlformats.org/officeDocument/2006/relationships/image" Target="../media/image985.png"/><Relationship Id="rId25" Type="http://schemas.openxmlformats.org/officeDocument/2006/relationships/image" Target="../media/image993.png"/><Relationship Id="rId33" Type="http://schemas.openxmlformats.org/officeDocument/2006/relationships/image" Target="../media/image1001.png"/><Relationship Id="rId2" Type="http://schemas.openxmlformats.org/officeDocument/2006/relationships/image" Target="../media/image970.png"/><Relationship Id="rId16" Type="http://schemas.openxmlformats.org/officeDocument/2006/relationships/image" Target="../media/image984.png"/><Relationship Id="rId20" Type="http://schemas.openxmlformats.org/officeDocument/2006/relationships/image" Target="../media/image988.png"/><Relationship Id="rId29" Type="http://schemas.openxmlformats.org/officeDocument/2006/relationships/image" Target="../media/image9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4.png"/><Relationship Id="rId11" Type="http://schemas.openxmlformats.org/officeDocument/2006/relationships/image" Target="../media/image979.png"/><Relationship Id="rId24" Type="http://schemas.openxmlformats.org/officeDocument/2006/relationships/image" Target="../media/image992.png"/><Relationship Id="rId32" Type="http://schemas.openxmlformats.org/officeDocument/2006/relationships/image" Target="../media/image1000.png"/><Relationship Id="rId5" Type="http://schemas.openxmlformats.org/officeDocument/2006/relationships/image" Target="../media/image973.png"/><Relationship Id="rId15" Type="http://schemas.openxmlformats.org/officeDocument/2006/relationships/image" Target="../media/image983.png"/><Relationship Id="rId23" Type="http://schemas.openxmlformats.org/officeDocument/2006/relationships/image" Target="../media/image991.png"/><Relationship Id="rId28" Type="http://schemas.openxmlformats.org/officeDocument/2006/relationships/image" Target="../media/image996.png"/><Relationship Id="rId36" Type="http://schemas.openxmlformats.org/officeDocument/2006/relationships/image" Target="../media/image1004.png"/><Relationship Id="rId10" Type="http://schemas.openxmlformats.org/officeDocument/2006/relationships/image" Target="../media/image978.png"/><Relationship Id="rId19" Type="http://schemas.openxmlformats.org/officeDocument/2006/relationships/image" Target="../media/image987.png"/><Relationship Id="rId31" Type="http://schemas.openxmlformats.org/officeDocument/2006/relationships/image" Target="../media/image999.png"/><Relationship Id="rId4" Type="http://schemas.openxmlformats.org/officeDocument/2006/relationships/image" Target="../media/image972.png"/><Relationship Id="rId9" Type="http://schemas.openxmlformats.org/officeDocument/2006/relationships/image" Target="../media/image977.png"/><Relationship Id="rId14" Type="http://schemas.openxmlformats.org/officeDocument/2006/relationships/image" Target="../media/image982.png"/><Relationship Id="rId22" Type="http://schemas.openxmlformats.org/officeDocument/2006/relationships/image" Target="../media/image990.png"/><Relationship Id="rId27" Type="http://schemas.openxmlformats.org/officeDocument/2006/relationships/image" Target="../media/image995.png"/><Relationship Id="rId30" Type="http://schemas.openxmlformats.org/officeDocument/2006/relationships/image" Target="../media/image998.png"/><Relationship Id="rId35" Type="http://schemas.openxmlformats.org/officeDocument/2006/relationships/image" Target="../media/image1003.png"/><Relationship Id="rId8" Type="http://schemas.openxmlformats.org/officeDocument/2006/relationships/image" Target="../media/image976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1.png"/><Relationship Id="rId3" Type="http://schemas.openxmlformats.org/officeDocument/2006/relationships/image" Target="../media/image1006.png"/><Relationship Id="rId7" Type="http://schemas.openxmlformats.org/officeDocument/2006/relationships/image" Target="../media/image1010.png"/><Relationship Id="rId2" Type="http://schemas.openxmlformats.org/officeDocument/2006/relationships/image" Target="../media/image10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9.png"/><Relationship Id="rId5" Type="http://schemas.openxmlformats.org/officeDocument/2006/relationships/image" Target="../media/image1008.png"/><Relationship Id="rId4" Type="http://schemas.openxmlformats.org/officeDocument/2006/relationships/image" Target="../media/image1007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8.png"/><Relationship Id="rId3" Type="http://schemas.openxmlformats.org/officeDocument/2006/relationships/image" Target="../media/image1013.png"/><Relationship Id="rId7" Type="http://schemas.openxmlformats.org/officeDocument/2006/relationships/image" Target="../media/image1017.png"/><Relationship Id="rId2" Type="http://schemas.openxmlformats.org/officeDocument/2006/relationships/image" Target="../media/image10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6.png"/><Relationship Id="rId11" Type="http://schemas.openxmlformats.org/officeDocument/2006/relationships/image" Target="../media/image1021.png"/><Relationship Id="rId5" Type="http://schemas.openxmlformats.org/officeDocument/2006/relationships/image" Target="../media/image1015.png"/><Relationship Id="rId10" Type="http://schemas.openxmlformats.org/officeDocument/2006/relationships/image" Target="../media/image1020.png"/><Relationship Id="rId4" Type="http://schemas.openxmlformats.org/officeDocument/2006/relationships/image" Target="../media/image1014.png"/><Relationship Id="rId9" Type="http://schemas.openxmlformats.org/officeDocument/2006/relationships/image" Target="../media/image101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3.png"/><Relationship Id="rId2" Type="http://schemas.openxmlformats.org/officeDocument/2006/relationships/image" Target="../media/image10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25.png"/><Relationship Id="rId4" Type="http://schemas.openxmlformats.org/officeDocument/2006/relationships/image" Target="../media/image102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6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3.png"/><Relationship Id="rId13" Type="http://schemas.openxmlformats.org/officeDocument/2006/relationships/image" Target="../media/image1038.png"/><Relationship Id="rId18" Type="http://schemas.openxmlformats.org/officeDocument/2006/relationships/image" Target="../media/image1043.png"/><Relationship Id="rId3" Type="http://schemas.openxmlformats.org/officeDocument/2006/relationships/image" Target="../media/image1028.png"/><Relationship Id="rId7" Type="http://schemas.openxmlformats.org/officeDocument/2006/relationships/image" Target="../media/image1032.png"/><Relationship Id="rId12" Type="http://schemas.openxmlformats.org/officeDocument/2006/relationships/image" Target="../media/image1037.png"/><Relationship Id="rId17" Type="http://schemas.openxmlformats.org/officeDocument/2006/relationships/image" Target="../media/image1042.png"/><Relationship Id="rId2" Type="http://schemas.openxmlformats.org/officeDocument/2006/relationships/image" Target="../media/image1027.png"/><Relationship Id="rId16" Type="http://schemas.openxmlformats.org/officeDocument/2006/relationships/image" Target="../media/image10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1.png"/><Relationship Id="rId11" Type="http://schemas.openxmlformats.org/officeDocument/2006/relationships/image" Target="../media/image1036.png"/><Relationship Id="rId5" Type="http://schemas.openxmlformats.org/officeDocument/2006/relationships/image" Target="../media/image1030.png"/><Relationship Id="rId15" Type="http://schemas.openxmlformats.org/officeDocument/2006/relationships/image" Target="../media/image1040.png"/><Relationship Id="rId10" Type="http://schemas.openxmlformats.org/officeDocument/2006/relationships/image" Target="../media/image1035.png"/><Relationship Id="rId19" Type="http://schemas.openxmlformats.org/officeDocument/2006/relationships/image" Target="../media/image1044.png"/><Relationship Id="rId4" Type="http://schemas.openxmlformats.org/officeDocument/2006/relationships/image" Target="../media/image1029.png"/><Relationship Id="rId9" Type="http://schemas.openxmlformats.org/officeDocument/2006/relationships/image" Target="../media/image1034.png"/><Relationship Id="rId14" Type="http://schemas.openxmlformats.org/officeDocument/2006/relationships/image" Target="../media/image1039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1.png"/><Relationship Id="rId3" Type="http://schemas.openxmlformats.org/officeDocument/2006/relationships/image" Target="../media/image1046.png"/><Relationship Id="rId7" Type="http://schemas.openxmlformats.org/officeDocument/2006/relationships/image" Target="../media/image1050.png"/><Relationship Id="rId2" Type="http://schemas.openxmlformats.org/officeDocument/2006/relationships/image" Target="../media/image10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9.png"/><Relationship Id="rId5" Type="http://schemas.openxmlformats.org/officeDocument/2006/relationships/image" Target="../media/image1048.png"/><Relationship Id="rId10" Type="http://schemas.openxmlformats.org/officeDocument/2006/relationships/image" Target="../media/image1053.png"/><Relationship Id="rId4" Type="http://schemas.openxmlformats.org/officeDocument/2006/relationships/image" Target="../media/image1047.png"/><Relationship Id="rId9" Type="http://schemas.openxmlformats.org/officeDocument/2006/relationships/image" Target="../media/image1052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3" Type="http://schemas.openxmlformats.org/officeDocument/2006/relationships/image" Target="../media/image1055.png"/><Relationship Id="rId7" Type="http://schemas.openxmlformats.org/officeDocument/2006/relationships/image" Target="../media/image1059.png"/><Relationship Id="rId2" Type="http://schemas.openxmlformats.org/officeDocument/2006/relationships/image" Target="../media/image10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8.png"/><Relationship Id="rId11" Type="http://schemas.openxmlformats.org/officeDocument/2006/relationships/image" Target="../media/image1063.png"/><Relationship Id="rId5" Type="http://schemas.openxmlformats.org/officeDocument/2006/relationships/image" Target="../media/image1057.png"/><Relationship Id="rId10" Type="http://schemas.openxmlformats.org/officeDocument/2006/relationships/image" Target="../media/image1062.png"/><Relationship Id="rId4" Type="http://schemas.openxmlformats.org/officeDocument/2006/relationships/image" Target="../media/image1056.png"/><Relationship Id="rId9" Type="http://schemas.openxmlformats.org/officeDocument/2006/relationships/image" Target="../media/image1061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0.png"/><Relationship Id="rId13" Type="http://schemas.openxmlformats.org/officeDocument/2006/relationships/image" Target="../media/image1075.png"/><Relationship Id="rId3" Type="http://schemas.openxmlformats.org/officeDocument/2006/relationships/image" Target="../media/image1065.png"/><Relationship Id="rId7" Type="http://schemas.openxmlformats.org/officeDocument/2006/relationships/image" Target="../media/image1069.png"/><Relationship Id="rId12" Type="http://schemas.openxmlformats.org/officeDocument/2006/relationships/image" Target="../media/image1074.png"/><Relationship Id="rId2" Type="http://schemas.openxmlformats.org/officeDocument/2006/relationships/image" Target="../media/image1064.png"/><Relationship Id="rId16" Type="http://schemas.openxmlformats.org/officeDocument/2006/relationships/image" Target="../media/image10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8.png"/><Relationship Id="rId11" Type="http://schemas.openxmlformats.org/officeDocument/2006/relationships/image" Target="../media/image1073.png"/><Relationship Id="rId5" Type="http://schemas.openxmlformats.org/officeDocument/2006/relationships/image" Target="../media/image1067.png"/><Relationship Id="rId15" Type="http://schemas.openxmlformats.org/officeDocument/2006/relationships/image" Target="../media/image1077.png"/><Relationship Id="rId10" Type="http://schemas.openxmlformats.org/officeDocument/2006/relationships/image" Target="../media/image1072.png"/><Relationship Id="rId4" Type="http://schemas.openxmlformats.org/officeDocument/2006/relationships/image" Target="../media/image1066.png"/><Relationship Id="rId9" Type="http://schemas.openxmlformats.org/officeDocument/2006/relationships/image" Target="../media/image1071.png"/><Relationship Id="rId14" Type="http://schemas.openxmlformats.org/officeDocument/2006/relationships/image" Target="../media/image1076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5.png"/><Relationship Id="rId3" Type="http://schemas.openxmlformats.org/officeDocument/2006/relationships/image" Target="../media/image1080.png"/><Relationship Id="rId7" Type="http://schemas.openxmlformats.org/officeDocument/2006/relationships/image" Target="../media/image1084.png"/><Relationship Id="rId2" Type="http://schemas.openxmlformats.org/officeDocument/2006/relationships/image" Target="../media/image10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3.png"/><Relationship Id="rId11" Type="http://schemas.openxmlformats.org/officeDocument/2006/relationships/image" Target="../media/image1088.png"/><Relationship Id="rId5" Type="http://schemas.openxmlformats.org/officeDocument/2006/relationships/image" Target="../media/image1082.png"/><Relationship Id="rId10" Type="http://schemas.openxmlformats.org/officeDocument/2006/relationships/image" Target="../media/image1087.png"/><Relationship Id="rId4" Type="http://schemas.openxmlformats.org/officeDocument/2006/relationships/image" Target="../media/image1081.png"/><Relationship Id="rId9" Type="http://schemas.openxmlformats.org/officeDocument/2006/relationships/image" Target="../media/image1086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5.png"/><Relationship Id="rId13" Type="http://schemas.openxmlformats.org/officeDocument/2006/relationships/image" Target="../media/image1100.png"/><Relationship Id="rId3" Type="http://schemas.openxmlformats.org/officeDocument/2006/relationships/image" Target="../media/image1090.png"/><Relationship Id="rId7" Type="http://schemas.openxmlformats.org/officeDocument/2006/relationships/image" Target="../media/image1094.png"/><Relationship Id="rId12" Type="http://schemas.openxmlformats.org/officeDocument/2006/relationships/image" Target="../media/image1099.png"/><Relationship Id="rId2" Type="http://schemas.openxmlformats.org/officeDocument/2006/relationships/image" Target="../media/image1089.png"/><Relationship Id="rId16" Type="http://schemas.openxmlformats.org/officeDocument/2006/relationships/image" Target="../media/image11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3.png"/><Relationship Id="rId11" Type="http://schemas.openxmlformats.org/officeDocument/2006/relationships/image" Target="../media/image1098.png"/><Relationship Id="rId5" Type="http://schemas.openxmlformats.org/officeDocument/2006/relationships/image" Target="../media/image1092.png"/><Relationship Id="rId15" Type="http://schemas.openxmlformats.org/officeDocument/2006/relationships/image" Target="../media/image1102.png"/><Relationship Id="rId10" Type="http://schemas.openxmlformats.org/officeDocument/2006/relationships/image" Target="../media/image1097.png"/><Relationship Id="rId4" Type="http://schemas.openxmlformats.org/officeDocument/2006/relationships/image" Target="../media/image1091.png"/><Relationship Id="rId9" Type="http://schemas.openxmlformats.org/officeDocument/2006/relationships/image" Target="../media/image1096.png"/><Relationship Id="rId14" Type="http://schemas.openxmlformats.org/officeDocument/2006/relationships/image" Target="../media/image1101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22261" y="55321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latin typeface="Microsoft Sans Serif"/>
                <a:cs typeface="Microsoft Sans Serif"/>
              </a:rPr>
              <a:t>Tabla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55" dirty="0"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2261" y="1850240"/>
            <a:ext cx="4145279" cy="436626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spcBef>
                <a:spcPts val="815"/>
              </a:spcBef>
            </a:pPr>
            <a:r>
              <a:rPr sz="1150" spc="50" dirty="0">
                <a:latin typeface="Microsoft Sans Serif"/>
                <a:cs typeface="Microsoft Sans Serif"/>
              </a:rPr>
              <a:t>Introducción</a:t>
            </a:r>
            <a:r>
              <a:rPr sz="1150" spc="4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.................................................</a:t>
            </a:r>
            <a:r>
              <a:rPr sz="1150" spc="45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............................</a:t>
            </a:r>
            <a:r>
              <a:rPr sz="1150" spc="45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85"/>
              </a:spcBef>
            </a:pPr>
            <a:r>
              <a:rPr sz="1100" spc="5" dirty="0">
                <a:latin typeface="Microsoft Sans Serif"/>
                <a:cs typeface="Microsoft Sans Serif"/>
              </a:rPr>
              <a:t>Sensores</a:t>
            </a:r>
            <a:r>
              <a:rPr sz="1100" spc="5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100" spc="5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</a:t>
            </a:r>
            <a:r>
              <a:rPr sz="1100" spc="5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dirty="0">
                <a:latin typeface="Microsoft Sans Serif"/>
                <a:cs typeface="Microsoft Sans Serif"/>
              </a:rPr>
              <a:t>Finales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carrera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................................................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dirty="0">
                <a:latin typeface="Microsoft Sans Serif"/>
                <a:cs typeface="Microsoft Sans Serif"/>
              </a:rPr>
              <a:t>Finales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carrera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internacionales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18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30"/>
              </a:spcBef>
            </a:pPr>
            <a:r>
              <a:rPr sz="1050" dirty="0">
                <a:latin typeface="Microsoft Sans Serif"/>
                <a:cs typeface="Microsoft Sans Serif"/>
              </a:rPr>
              <a:t>Finales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carrera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norteamericanos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</a:t>
            </a:r>
            <a:r>
              <a:rPr sz="1050" spc="15" dirty="0">
                <a:latin typeface="Microsoft Sans Serif"/>
                <a:cs typeface="Microsoft Sans Serif"/>
              </a:rPr>
              <a:t> 22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10"/>
              </a:spcBef>
            </a:pPr>
            <a:r>
              <a:rPr sz="1100" spc="5" dirty="0">
                <a:latin typeface="Microsoft Sans Serif"/>
                <a:cs typeface="Microsoft Sans Serif"/>
              </a:rPr>
              <a:t>Sensores</a:t>
            </a:r>
            <a:r>
              <a:rPr sz="1100" spc="45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BERO</a:t>
            </a:r>
            <a:r>
              <a:rPr sz="1100" spc="5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.................................................</a:t>
            </a:r>
            <a:r>
              <a:rPr sz="1100" spc="4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</a:t>
            </a:r>
            <a:r>
              <a:rPr sz="1100" spc="5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27</a:t>
            </a:r>
            <a:endParaRPr sz="1100">
              <a:latin typeface="Microsoft Sans Serif"/>
              <a:cs typeface="Microsoft Sans Serif"/>
            </a:endParaRPr>
          </a:p>
          <a:p>
            <a:pPr marL="12700" marR="16510">
              <a:lnSpc>
                <a:spcPct val="183000"/>
              </a:lnSpc>
              <a:spcBef>
                <a:spcPts val="75"/>
              </a:spcBef>
            </a:pPr>
            <a:r>
              <a:rPr sz="850" spc="15" dirty="0">
                <a:latin typeface="Microsoft Sans Serif"/>
                <a:cs typeface="Microsoft Sans Serif"/>
              </a:rPr>
              <a:t>Teoría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funcionamiento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sensores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25" dirty="0">
                <a:latin typeface="Microsoft Sans Serif"/>
                <a:cs typeface="Microsoft Sans Serif"/>
              </a:rPr>
              <a:t>inductivos </a:t>
            </a:r>
            <a:r>
              <a:rPr sz="850" spc="-10" dirty="0">
                <a:latin typeface="Microsoft Sans Serif"/>
                <a:cs typeface="Microsoft Sans Serif"/>
              </a:rPr>
              <a:t>........... </a:t>
            </a:r>
            <a:r>
              <a:rPr sz="850" spc="10" dirty="0">
                <a:latin typeface="Microsoft Sans Serif"/>
                <a:cs typeface="Microsoft Sans Serif"/>
              </a:rPr>
              <a:t>28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Familia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30" dirty="0">
                <a:latin typeface="Microsoft Sans Serif"/>
                <a:cs typeface="Microsoft Sans Serif"/>
              </a:rPr>
              <a:t>inductivos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 </a:t>
            </a:r>
            <a:r>
              <a:rPr sz="950" spc="15" dirty="0">
                <a:latin typeface="Microsoft Sans Serif"/>
                <a:cs typeface="Microsoft Sans Serif"/>
              </a:rPr>
              <a:t>40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Teoría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funcionamiento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capacitivos</a:t>
            </a:r>
            <a:r>
              <a:rPr sz="900" spc="-10" dirty="0">
                <a:latin typeface="Microsoft Sans Serif"/>
                <a:cs typeface="Microsoft Sans Serif"/>
              </a:rPr>
              <a:t> ........ </a:t>
            </a:r>
            <a:r>
              <a:rPr sz="900" spc="10" dirty="0">
                <a:latin typeface="Microsoft Sans Serif"/>
                <a:cs typeface="Microsoft Sans Serif"/>
              </a:rPr>
              <a:t>54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Familia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15" dirty="0">
                <a:latin typeface="Microsoft Sans Serif"/>
                <a:cs typeface="Microsoft Sans Serif"/>
              </a:rPr>
              <a:t>capacitivos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 </a:t>
            </a:r>
            <a:r>
              <a:rPr sz="950" spc="15" dirty="0">
                <a:latin typeface="Microsoft Sans Serif"/>
                <a:cs typeface="Microsoft Sans Serif"/>
              </a:rPr>
              <a:t>57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Teoría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funcionamiento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sensores </a:t>
            </a:r>
            <a:r>
              <a:rPr sz="850" spc="25" dirty="0">
                <a:latin typeface="Microsoft Sans Serif"/>
                <a:cs typeface="Microsoft Sans Serif"/>
              </a:rPr>
              <a:t>ultrasónicos 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-10" dirty="0">
                <a:latin typeface="Microsoft Sans Serif"/>
                <a:cs typeface="Microsoft Sans Serif"/>
              </a:rPr>
              <a:t>........ </a:t>
            </a:r>
            <a:r>
              <a:rPr sz="850" spc="10" dirty="0">
                <a:latin typeface="Microsoft Sans Serif"/>
                <a:cs typeface="Microsoft Sans Serif"/>
              </a:rPr>
              <a:t>59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Familia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ultrasónicos</a:t>
            </a:r>
            <a:r>
              <a:rPr sz="1000" spc="-10" dirty="0">
                <a:latin typeface="Microsoft Sans Serif"/>
                <a:cs typeface="Microsoft Sans Serif"/>
              </a:rPr>
              <a:t> ........................... </a:t>
            </a:r>
            <a:r>
              <a:rPr sz="1000" spc="15" dirty="0">
                <a:latin typeface="Microsoft Sans Serif"/>
                <a:cs typeface="Microsoft Sans Serif"/>
              </a:rPr>
              <a:t>68</a:t>
            </a:r>
            <a:endParaRPr sz="1000">
              <a:latin typeface="Microsoft Sans Serif"/>
              <a:cs typeface="Microsoft Sans Serif"/>
            </a:endParaRPr>
          </a:p>
          <a:p>
            <a:pPr marL="12700" marR="99695">
              <a:lnSpc>
                <a:spcPct val="160900"/>
              </a:lnSpc>
              <a:spcBef>
                <a:spcPts val="85"/>
              </a:spcBef>
            </a:pPr>
            <a:r>
              <a:rPr sz="1000" spc="5" dirty="0">
                <a:latin typeface="Microsoft Sans Serif"/>
                <a:cs typeface="Microsoft Sans Serif"/>
              </a:rPr>
              <a:t>Sensores </a:t>
            </a:r>
            <a:r>
              <a:rPr sz="1000" spc="25" dirty="0">
                <a:latin typeface="Microsoft Sans Serif"/>
                <a:cs typeface="Microsoft Sans Serif"/>
              </a:rPr>
              <a:t>fotoeléctricosTeoría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funcionamiento </a:t>
            </a:r>
            <a:r>
              <a:rPr sz="1000" spc="-10" dirty="0">
                <a:latin typeface="Microsoft Sans Serif"/>
                <a:cs typeface="Microsoft Sans Serif"/>
              </a:rPr>
              <a:t>........................ </a:t>
            </a:r>
            <a:r>
              <a:rPr sz="1000" spc="15" dirty="0">
                <a:latin typeface="Microsoft Sans Serif"/>
                <a:cs typeface="Microsoft Sans Serif"/>
              </a:rPr>
              <a:t>80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Familia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sensores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fotoeléctricos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93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Aplicaciones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.................................................. ...............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99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00"/>
              </a:spcBef>
            </a:pPr>
            <a:r>
              <a:rPr sz="1000" dirty="0">
                <a:latin typeface="Microsoft Sans Serif"/>
                <a:cs typeface="Microsoft Sans Serif"/>
              </a:rPr>
              <a:t>Revisar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respuestas</a:t>
            </a:r>
            <a:r>
              <a:rPr sz="1000" spc="-10" dirty="0">
                <a:latin typeface="Microsoft Sans Serif"/>
                <a:cs typeface="Microsoft Sans Serif"/>
              </a:rPr>
              <a:t> ..................................................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107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15"/>
              </a:spcBef>
            </a:pPr>
            <a:r>
              <a:rPr sz="1100" spc="15" dirty="0">
                <a:latin typeface="Microsoft Sans Serif"/>
                <a:cs typeface="Microsoft Sans Serif"/>
              </a:rPr>
              <a:t>Examen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final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................................................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108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89459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9005" y="54051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9005" y="1927351"/>
            <a:ext cx="4250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Microsoft Sans Serif"/>
                <a:cs typeface="Microsoft Sans Serif"/>
              </a:rPr>
              <a:t>Bienvenido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otro </a:t>
            </a:r>
            <a:r>
              <a:rPr sz="900" spc="25" dirty="0">
                <a:latin typeface="Microsoft Sans Serif"/>
                <a:cs typeface="Microsoft Sans Serif"/>
              </a:rPr>
              <a:t>curso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serie </a:t>
            </a:r>
            <a:r>
              <a:rPr sz="900" spc="-80" dirty="0">
                <a:latin typeface="Microsoft Sans Serif"/>
                <a:cs typeface="Microsoft Sans Serif"/>
              </a:rPr>
              <a:t>STEP </a:t>
            </a:r>
            <a:r>
              <a:rPr sz="900" spc="5" dirty="0">
                <a:latin typeface="Microsoft Sans Serif"/>
                <a:cs typeface="Microsoft Sans Serif"/>
              </a:rPr>
              <a:t>2000, </a:t>
            </a:r>
            <a:r>
              <a:rPr sz="900" b="1" spc="5" dirty="0">
                <a:latin typeface="Arial"/>
                <a:cs typeface="Arial"/>
              </a:rPr>
              <a:t>S</a:t>
            </a:r>
            <a:r>
              <a:rPr sz="900" spc="5" dirty="0">
                <a:latin typeface="Microsoft Sans Serif"/>
                <a:cs typeface="Microsoft Sans Serif"/>
              </a:rPr>
              <a:t>iemens </a:t>
            </a:r>
            <a:r>
              <a:rPr sz="900" b="1" spc="15" dirty="0">
                <a:latin typeface="Arial"/>
                <a:cs typeface="Arial"/>
              </a:rPr>
              <a:t>T</a:t>
            </a:r>
            <a:r>
              <a:rPr sz="900" spc="15" dirty="0">
                <a:latin typeface="Microsoft Sans Serif"/>
                <a:cs typeface="Microsoft Sans Serif"/>
              </a:rPr>
              <a:t>técnico </a:t>
            </a:r>
            <a:r>
              <a:rPr sz="900" b="1" spc="25" dirty="0">
                <a:latin typeface="Arial"/>
                <a:cs typeface="Arial"/>
              </a:rPr>
              <a:t>mi</a:t>
            </a:r>
            <a:r>
              <a:rPr sz="900" spc="25" dirty="0">
                <a:latin typeface="Microsoft Sans Serif"/>
                <a:cs typeface="Microsoft Sans Serif"/>
              </a:rPr>
              <a:t>educacion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b="1" spc="10" dirty="0">
                <a:latin typeface="Arial"/>
                <a:cs typeface="Arial"/>
              </a:rPr>
              <a:t>PAGS</a:t>
            </a:r>
            <a:r>
              <a:rPr sz="900" spc="10" dirty="0">
                <a:latin typeface="Microsoft Sans Serif"/>
                <a:cs typeface="Microsoft Sans Serif"/>
              </a:rPr>
              <a:t>programa,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diseñado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preparar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0" dirty="0">
                <a:latin typeface="Microsoft Sans Serif"/>
                <a:cs typeface="Microsoft Sans Serif"/>
              </a:rPr>
              <a:t>nuestros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distribuidores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vender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productos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Siemens </a:t>
            </a:r>
            <a:r>
              <a:rPr sz="900" spc="15" dirty="0">
                <a:latin typeface="Microsoft Sans Serif"/>
                <a:cs typeface="Microsoft Sans Serif"/>
              </a:rPr>
              <a:t>Energy </a:t>
            </a:r>
            <a:r>
              <a:rPr sz="900" spc="55" dirty="0">
                <a:latin typeface="Microsoft Sans Serif"/>
                <a:cs typeface="Microsoft Sans Serif"/>
              </a:rPr>
              <a:t>&amp; </a:t>
            </a:r>
            <a:r>
              <a:rPr sz="900" spc="40" dirty="0">
                <a:latin typeface="Microsoft Sans Serif"/>
                <a:cs typeface="Microsoft Sans Serif"/>
              </a:rPr>
              <a:t>Automation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manera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15" dirty="0">
                <a:latin typeface="Microsoft Sans Serif"/>
                <a:cs typeface="Microsoft Sans Serif"/>
              </a:rPr>
              <a:t>efectiva. </a:t>
            </a:r>
            <a:r>
              <a:rPr sz="900" spc="-10" dirty="0">
                <a:latin typeface="Microsoft Sans Serif"/>
                <a:cs typeface="Microsoft Sans Serif"/>
              </a:rPr>
              <a:t>Este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curso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cubre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b="1" spc="-10" dirty="0">
                <a:latin typeface="Arial"/>
                <a:cs typeface="Arial"/>
              </a:rPr>
              <a:t>Sensores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productos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relacionados.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9004" y="3038602"/>
            <a:ext cx="4298950" cy="616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Al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finalizar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b="1" spc="-10" dirty="0">
                <a:latin typeface="Arial"/>
                <a:cs typeface="Arial"/>
              </a:rPr>
              <a:t>Sensores</a:t>
            </a:r>
            <a:r>
              <a:rPr sz="1150" b="1" spc="-30" dirty="0">
                <a:latin typeface="Arial"/>
                <a:cs typeface="Arial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deberias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ser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capaz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de: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353695" marR="713740" indent="-341630">
              <a:lnSpc>
                <a:spcPct val="126299"/>
              </a:lnSpc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25" dirty="0">
                <a:latin typeface="Microsoft Sans Serif"/>
                <a:cs typeface="Microsoft Sans Serif"/>
              </a:rPr>
              <a:t>Describir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ventajas, desventajas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interruptores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límite,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fotoeléctricos,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inductivos,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ultrasónicos.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Font typeface="Microsoft Sans Serif"/>
              <a:buChar char="•"/>
            </a:pPr>
            <a:endParaRPr sz="1200">
              <a:latin typeface="Microsoft Sans Serif"/>
              <a:cs typeface="Microsoft Sans Serif"/>
            </a:endParaRPr>
          </a:p>
          <a:p>
            <a:pPr marL="353695" marR="492125" indent="-341630">
              <a:lnSpc>
                <a:spcPct val="171400"/>
              </a:lnSpc>
              <a:spcBef>
                <a:spcPts val="5"/>
              </a:spcBef>
              <a:buSzPct val="171428"/>
              <a:buChar char="•"/>
              <a:tabLst>
                <a:tab pos="353695" algn="l"/>
                <a:tab pos="354330" algn="l"/>
              </a:tabLst>
            </a:pPr>
            <a:r>
              <a:rPr sz="700" spc="15" dirty="0">
                <a:latin typeface="Microsoft Sans Serif"/>
                <a:cs typeface="Microsoft Sans Serif"/>
              </a:rPr>
              <a:t>Describir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los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principios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diseño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y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funcionamiento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los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35" dirty="0">
                <a:latin typeface="Microsoft Sans Serif"/>
                <a:cs typeface="Microsoft Sans Serif"/>
              </a:rPr>
              <a:t>interruptores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final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 </a:t>
            </a:r>
            <a:r>
              <a:rPr sz="700" spc="-17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carrera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mecánicos.</a:t>
            </a: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452755" indent="-341630">
              <a:lnSpc>
                <a:spcPct val="141200"/>
              </a:lnSpc>
              <a:buSzPct val="141176"/>
              <a:buChar char="•"/>
              <a:tabLst>
                <a:tab pos="353695" algn="l"/>
                <a:tab pos="354330" algn="l"/>
              </a:tabLst>
            </a:pPr>
            <a:r>
              <a:rPr sz="850" spc="35" dirty="0">
                <a:latin typeface="Microsoft Sans Serif"/>
                <a:cs typeface="Microsoft Sans Serif"/>
              </a:rPr>
              <a:t>Identificar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componentes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interruptores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límite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mecánicos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internacionales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norteamericanos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389890" indent="-341630">
              <a:lnSpc>
                <a:spcPct val="126299"/>
              </a:lnSpc>
              <a:spcBef>
                <a:spcPts val="5"/>
              </a:spcBef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25" dirty="0">
                <a:latin typeface="Microsoft Sans Serif"/>
                <a:cs typeface="Microsoft Sans Serif"/>
              </a:rPr>
              <a:t>Describir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principios de </a:t>
            </a:r>
            <a:r>
              <a:rPr sz="950" spc="25" dirty="0">
                <a:latin typeface="Microsoft Sans Serif"/>
                <a:cs typeface="Microsoft Sans Serif"/>
              </a:rPr>
              <a:t>diseño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funcionamiento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inductivos,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capacitivos,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ultrasónicos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fotoeléctricos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describir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diferencias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similitudes.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459105" indent="-341630">
              <a:lnSpc>
                <a:spcPct val="141200"/>
              </a:lnSpc>
              <a:spcBef>
                <a:spcPts val="5"/>
              </a:spcBef>
              <a:buSzPct val="141176"/>
              <a:buChar char="•"/>
              <a:tabLst>
                <a:tab pos="353695" algn="l"/>
                <a:tab pos="354330" algn="l"/>
              </a:tabLst>
            </a:pPr>
            <a:r>
              <a:rPr sz="850" spc="15" dirty="0">
                <a:latin typeface="Microsoft Sans Serif"/>
                <a:cs typeface="Microsoft Sans Serif"/>
              </a:rPr>
              <a:t>Aplicar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factores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corrección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corresponda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proximidad.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953135" indent="-341630">
              <a:lnSpc>
                <a:spcPct val="141200"/>
              </a:lnSpc>
              <a:spcBef>
                <a:spcPts val="5"/>
              </a:spcBef>
              <a:buSzPct val="141176"/>
              <a:buChar char="•"/>
              <a:tabLst>
                <a:tab pos="353695" algn="l"/>
                <a:tab pos="354330" algn="l"/>
              </a:tabLst>
            </a:pPr>
            <a:r>
              <a:rPr sz="850" spc="35" dirty="0">
                <a:latin typeface="Microsoft Sans Serif"/>
                <a:cs typeface="Microsoft Sans Serif"/>
              </a:rPr>
              <a:t>Identificar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diversas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técnicas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escaneo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fotoeléctricos.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5080" indent="-341630">
              <a:lnSpc>
                <a:spcPct val="126299"/>
              </a:lnSpc>
              <a:spcBef>
                <a:spcPts val="5"/>
              </a:spcBef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45" dirty="0">
                <a:latin typeface="Microsoft Sans Serif"/>
                <a:cs typeface="Microsoft Sans Serif"/>
              </a:rPr>
              <a:t>Identifique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diez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categorías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inductivos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categoría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403225" indent="-341630">
              <a:lnSpc>
                <a:spcPct val="133300"/>
              </a:lnSpc>
              <a:buSzPct val="133333"/>
              <a:buChar char="•"/>
              <a:tabLst>
                <a:tab pos="353695" algn="l"/>
                <a:tab pos="354330" algn="l"/>
              </a:tabLst>
            </a:pPr>
            <a:r>
              <a:rPr sz="900" spc="25" dirty="0">
                <a:latin typeface="Microsoft Sans Serif"/>
                <a:cs typeface="Microsoft Sans Serif"/>
              </a:rPr>
              <a:t>Describir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efectos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constante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dieléctrica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capacitivos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353695" indent="-341630">
              <a:buSzPct val="133333"/>
              <a:buChar char="•"/>
              <a:tabLst>
                <a:tab pos="353695" algn="l"/>
                <a:tab pos="354330" algn="l"/>
              </a:tabLst>
            </a:pPr>
            <a:r>
              <a:rPr sz="900" spc="35" dirty="0">
                <a:latin typeface="Microsoft Sans Serif"/>
                <a:cs typeface="Microsoft Sans Serif"/>
              </a:rPr>
              <a:t>Identificar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influencias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ambientales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ultrasónicos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127635" indent="-341630">
              <a:lnSpc>
                <a:spcPct val="120000"/>
              </a:lnSpc>
              <a:buSzPct val="120000"/>
              <a:buChar char="•"/>
              <a:tabLst>
                <a:tab pos="353695" algn="l"/>
                <a:tab pos="354330" algn="l"/>
              </a:tabLst>
            </a:pPr>
            <a:r>
              <a:rPr sz="1000" spc="40" dirty="0">
                <a:latin typeface="Microsoft Sans Serif"/>
                <a:cs typeface="Microsoft Sans Serif"/>
              </a:rPr>
              <a:t>Identificar tipos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30" dirty="0">
                <a:latin typeface="Microsoft Sans Serif"/>
                <a:cs typeface="Microsoft Sans Serif"/>
              </a:rPr>
              <a:t>ultrasónicos </a:t>
            </a:r>
            <a:r>
              <a:rPr sz="1000" spc="40" dirty="0">
                <a:latin typeface="Microsoft Sans Serif"/>
                <a:cs typeface="Microsoft Sans Serif"/>
              </a:rPr>
              <a:t>que requieren </a:t>
            </a:r>
            <a:r>
              <a:rPr sz="1000" spc="25" dirty="0">
                <a:latin typeface="Microsoft Sans Serif"/>
                <a:cs typeface="Microsoft Sans Serif"/>
              </a:rPr>
              <a:t>ajuste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manual,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pueden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SONPROG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requieren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uso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evaluador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señal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395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836" y="488696"/>
            <a:ext cx="4251325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90550" indent="-341630">
              <a:lnSpc>
                <a:spcPct val="133300"/>
              </a:lnSpc>
              <a:spcBef>
                <a:spcPts val="100"/>
              </a:spcBef>
              <a:buSzPct val="133333"/>
              <a:buChar char="•"/>
              <a:tabLst>
                <a:tab pos="353695" algn="l"/>
                <a:tab pos="354330" algn="l"/>
              </a:tabLst>
            </a:pPr>
            <a:r>
              <a:rPr sz="900" spc="25" dirty="0">
                <a:latin typeface="Microsoft Sans Serif"/>
                <a:cs typeface="Microsoft Sans Serif"/>
              </a:rPr>
              <a:t>Describir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diferencia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entre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luz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oscuridad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fotoeléctrico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5080" indent="-341630">
              <a:lnSpc>
                <a:spcPct val="126299"/>
              </a:lnSpc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25" dirty="0">
                <a:latin typeface="Microsoft Sans Serif"/>
                <a:cs typeface="Microsoft Sans Serif"/>
              </a:rPr>
              <a:t>Describir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fibra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óptica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tecnología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láser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fotoeléctricos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414655" indent="-341630" algn="just">
              <a:lnSpc>
                <a:spcPct val="141200"/>
              </a:lnSpc>
              <a:buSzPct val="141176"/>
              <a:buChar char="•"/>
              <a:tabLst>
                <a:tab pos="354330" algn="l"/>
              </a:tabLst>
            </a:pPr>
            <a:r>
              <a:rPr sz="850" dirty="0">
                <a:latin typeface="Microsoft Sans Serif"/>
                <a:cs typeface="Microsoft Sans Serif"/>
              </a:rPr>
              <a:t>Seleccione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sensor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mejor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adapte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particular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según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requisitos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material,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distancia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detección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carga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sensor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8835" y="2500377"/>
            <a:ext cx="43129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Este </a:t>
            </a:r>
            <a:r>
              <a:rPr sz="900" spc="35" dirty="0">
                <a:latin typeface="Microsoft Sans Serif"/>
                <a:cs typeface="Microsoft Sans Serif"/>
              </a:rPr>
              <a:t>conocimiento lo </a:t>
            </a:r>
            <a:r>
              <a:rPr sz="900" spc="25" dirty="0">
                <a:latin typeface="Microsoft Sans Serif"/>
                <a:cs typeface="Microsoft Sans Serif"/>
              </a:rPr>
              <a:t>ayudará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40" dirty="0">
                <a:latin typeface="Microsoft Sans Serif"/>
                <a:cs typeface="Microsoft Sans Serif"/>
              </a:rPr>
              <a:t>comprender </a:t>
            </a:r>
            <a:r>
              <a:rPr sz="900" spc="45" dirty="0">
                <a:latin typeface="Microsoft Sans Serif"/>
                <a:cs typeface="Microsoft Sans Serif"/>
              </a:rPr>
              <a:t>mejor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clientes. </a:t>
            </a:r>
            <a:r>
              <a:rPr sz="900" spc="10" dirty="0">
                <a:latin typeface="Microsoft Sans Serif"/>
                <a:cs typeface="Microsoft Sans Serif"/>
              </a:rPr>
              <a:t>Además, </a:t>
            </a:r>
            <a:r>
              <a:rPr sz="900" spc="45" dirty="0">
                <a:latin typeface="Microsoft Sans Serif"/>
                <a:cs typeface="Microsoft Sans Serif"/>
              </a:rPr>
              <a:t>podrá </a:t>
            </a:r>
            <a:r>
              <a:rPr sz="900" spc="30" dirty="0">
                <a:latin typeface="Microsoft Sans Serif"/>
                <a:cs typeface="Microsoft Sans Serif"/>
              </a:rPr>
              <a:t>describir </a:t>
            </a:r>
            <a:r>
              <a:rPr sz="900" spc="45" dirty="0">
                <a:latin typeface="Microsoft Sans Serif"/>
                <a:cs typeface="Microsoft Sans Serif"/>
              </a:rPr>
              <a:t>mejor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productos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clientes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determinar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5" dirty="0">
                <a:latin typeface="Microsoft Sans Serif"/>
                <a:cs typeface="Microsoft Sans Serif"/>
              </a:rPr>
              <a:t>diferencias </a:t>
            </a:r>
            <a:r>
              <a:rPr sz="900" spc="40" dirty="0">
                <a:latin typeface="Microsoft Sans Serif"/>
                <a:cs typeface="Microsoft Sans Serif"/>
              </a:rPr>
              <a:t>importantes entre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productos. </a:t>
            </a:r>
            <a:r>
              <a:rPr sz="900" spc="15" dirty="0">
                <a:latin typeface="Microsoft Sans Serif"/>
                <a:cs typeface="Microsoft Sans Serif"/>
              </a:rPr>
              <a:t>Debe </a:t>
            </a:r>
            <a:r>
              <a:rPr sz="900" spc="35" dirty="0">
                <a:latin typeface="Microsoft Sans Serif"/>
                <a:cs typeface="Microsoft Sans Serif"/>
              </a:rPr>
              <a:t>completar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b="1" spc="25" dirty="0">
                <a:latin typeface="Arial"/>
                <a:cs typeface="Arial"/>
              </a:rPr>
              <a:t>Fundamentos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la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Electricidad</a:t>
            </a:r>
            <a:r>
              <a:rPr sz="900" b="1" spc="-10" dirty="0">
                <a:latin typeface="Arial"/>
                <a:cs typeface="Arial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b="1" dirty="0">
                <a:latin typeface="Arial"/>
                <a:cs typeface="Arial"/>
              </a:rPr>
              <a:t>Conceptos</a:t>
            </a:r>
            <a:r>
              <a:rPr sz="900" b="1" spc="-10" dirty="0">
                <a:latin typeface="Arial"/>
                <a:cs typeface="Arial"/>
              </a:rPr>
              <a:t> básicos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0" dirty="0">
                <a:latin typeface="Arial"/>
                <a:cs typeface="Arial"/>
              </a:rPr>
              <a:t> los </a:t>
            </a:r>
            <a:r>
              <a:rPr sz="900" b="1" spc="20" dirty="0">
                <a:latin typeface="Arial"/>
                <a:cs typeface="Arial"/>
              </a:rPr>
              <a:t>componentes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control </a:t>
            </a:r>
            <a:r>
              <a:rPr sz="900" spc="20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intentar </a:t>
            </a:r>
            <a:r>
              <a:rPr sz="900" b="1" spc="-10" dirty="0">
                <a:latin typeface="Arial"/>
                <a:cs typeface="Arial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. </a:t>
            </a:r>
            <a:r>
              <a:rPr sz="900" spc="20" dirty="0">
                <a:latin typeface="Microsoft Sans Serif"/>
                <a:cs typeface="Microsoft Sans Serif"/>
              </a:rPr>
              <a:t>Una </a:t>
            </a:r>
            <a:r>
              <a:rPr sz="900" spc="35" dirty="0">
                <a:latin typeface="Microsoft Sans Serif"/>
                <a:cs typeface="Microsoft Sans Serif"/>
              </a:rPr>
              <a:t>comprensión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muchos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conceptos </a:t>
            </a:r>
            <a:r>
              <a:rPr sz="900" spc="30" dirty="0">
                <a:latin typeface="Microsoft Sans Serif"/>
                <a:cs typeface="Microsoft Sans Serif"/>
              </a:rPr>
              <a:t>cubiertos en </a:t>
            </a:r>
            <a:r>
              <a:rPr sz="900" b="1" spc="25" dirty="0">
                <a:latin typeface="Arial"/>
                <a:cs typeface="Arial"/>
              </a:rPr>
              <a:t>Fundamentos de </a:t>
            </a:r>
            <a:r>
              <a:rPr sz="900" b="1" spc="30" dirty="0">
                <a:latin typeface="Arial"/>
                <a:cs typeface="Arial"/>
              </a:rPr>
              <a:t>la </a:t>
            </a:r>
            <a:r>
              <a:rPr sz="900" b="1" spc="10" dirty="0">
                <a:latin typeface="Arial"/>
                <a:cs typeface="Arial"/>
              </a:rPr>
              <a:t>Electricidad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b="1" dirty="0">
                <a:latin typeface="Arial"/>
                <a:cs typeface="Arial"/>
              </a:rPr>
              <a:t>Conceptos </a:t>
            </a:r>
            <a:r>
              <a:rPr sz="900" b="1" spc="-10" dirty="0">
                <a:latin typeface="Arial"/>
                <a:cs typeface="Arial"/>
              </a:rPr>
              <a:t>básicos </a:t>
            </a:r>
            <a:r>
              <a:rPr sz="900" b="1" spc="-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los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componentes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control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requiere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b="1" spc="-10" dirty="0">
                <a:latin typeface="Arial"/>
                <a:cs typeface="Arial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835" y="4147568"/>
            <a:ext cx="4343400" cy="5657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635">
              <a:lnSpc>
                <a:spcPct val="126299"/>
              </a:lnSpc>
              <a:spcBef>
                <a:spcPts val="100"/>
              </a:spcBef>
            </a:pPr>
            <a:r>
              <a:rPr sz="950" spc="-45" dirty="0">
                <a:latin typeface="Microsoft Sans Serif"/>
                <a:cs typeface="Microsoft Sans Serif"/>
              </a:rPr>
              <a:t>Si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5" dirty="0">
                <a:latin typeface="Microsoft Sans Serif"/>
                <a:cs typeface="Microsoft Sans Serif"/>
              </a:rPr>
              <a:t>empleado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distribuidor </a:t>
            </a:r>
            <a:r>
              <a:rPr sz="950" spc="35" dirty="0">
                <a:latin typeface="Microsoft Sans Serif"/>
                <a:cs typeface="Microsoft Sans Serif"/>
              </a:rPr>
              <a:t>autorizado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15" dirty="0">
                <a:latin typeface="Microsoft Sans Serif"/>
                <a:cs typeface="Microsoft Sans Serif"/>
              </a:rPr>
              <a:t>Energy </a:t>
            </a:r>
            <a:r>
              <a:rPr sz="950" spc="60" dirty="0">
                <a:latin typeface="Microsoft Sans Serif"/>
                <a:cs typeface="Microsoft Sans Serif"/>
              </a:rPr>
              <a:t>&amp; </a:t>
            </a:r>
            <a:r>
              <a:rPr sz="950" spc="6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Automation,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complete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tarjeta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desprendible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examen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final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envíela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correo. </a:t>
            </a:r>
            <a:r>
              <a:rPr sz="950" spc="-15" dirty="0">
                <a:latin typeface="Microsoft Sans Serif"/>
                <a:cs typeface="Microsoft Sans Serif"/>
              </a:rPr>
              <a:t>Le </a:t>
            </a:r>
            <a:r>
              <a:rPr sz="950" spc="30" dirty="0">
                <a:latin typeface="Microsoft Sans Serif"/>
                <a:cs typeface="Microsoft Sans Serif"/>
              </a:rPr>
              <a:t>enviaremos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certificado de </a:t>
            </a:r>
            <a:r>
              <a:rPr sz="950" spc="25" dirty="0">
                <a:latin typeface="Microsoft Sans Serif"/>
                <a:cs typeface="Microsoft Sans Serif"/>
              </a:rPr>
              <a:t>finalización </a:t>
            </a:r>
            <a:r>
              <a:rPr sz="950" dirty="0">
                <a:latin typeface="Microsoft Sans Serif"/>
                <a:cs typeface="Microsoft Sans Serif"/>
              </a:rPr>
              <a:t>si </a:t>
            </a:r>
            <a:r>
              <a:rPr sz="950" spc="40" dirty="0">
                <a:latin typeface="Microsoft Sans Serif"/>
                <a:cs typeface="Microsoft Sans Serif"/>
              </a:rPr>
              <a:t>obtiene una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calificación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aprobatoria.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Buena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suerte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tus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esfuerzos.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50" spc="-55" dirty="0">
                <a:latin typeface="Microsoft Sans Serif"/>
                <a:cs typeface="Microsoft Sans Serif"/>
              </a:rPr>
              <a:t>BERO,</a:t>
            </a:r>
            <a:r>
              <a:rPr sz="1150" spc="-15" dirty="0">
                <a:latin typeface="Microsoft Sans Serif"/>
                <a:cs typeface="Microsoft Sans Serif"/>
              </a:rPr>
              <a:t> SIMATIC,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SONPROG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-40" dirty="0">
                <a:latin typeface="Microsoft Sans Serif"/>
                <a:cs typeface="Microsoft Sans Serif"/>
              </a:rPr>
              <a:t>SIGUARD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son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marcas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35" dirty="0">
                <a:latin typeface="Microsoft Sans Serif"/>
                <a:cs typeface="Microsoft Sans Serif"/>
              </a:rPr>
              <a:t>registradas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Siemens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Energy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&amp;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Automation,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Inc.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98755">
              <a:lnSpc>
                <a:spcPct val="114300"/>
              </a:lnSpc>
            </a:pPr>
            <a:r>
              <a:rPr sz="1050" spc="35" dirty="0">
                <a:latin typeface="Microsoft Sans Serif"/>
                <a:cs typeface="Microsoft Sans Serif"/>
              </a:rPr>
              <a:t>National </a:t>
            </a:r>
            <a:r>
              <a:rPr sz="1050" spc="10" dirty="0">
                <a:latin typeface="Microsoft Sans Serif"/>
                <a:cs typeface="Microsoft Sans Serif"/>
              </a:rPr>
              <a:t>Electrical </a:t>
            </a:r>
            <a:r>
              <a:rPr sz="1050" spc="25" dirty="0">
                <a:latin typeface="Microsoft Sans Serif"/>
                <a:cs typeface="Microsoft Sans Serif"/>
              </a:rPr>
              <a:t>Code®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-20" dirty="0">
                <a:latin typeface="Microsoft Sans Serif"/>
                <a:cs typeface="Microsoft Sans Serif"/>
              </a:rPr>
              <a:t>NEC® </a:t>
            </a:r>
            <a:r>
              <a:rPr sz="1050" spc="30" dirty="0">
                <a:latin typeface="Microsoft Sans Serif"/>
                <a:cs typeface="Microsoft Sans Serif"/>
              </a:rPr>
              <a:t>son </a:t>
            </a:r>
            <a:r>
              <a:rPr sz="1050" spc="25" dirty="0">
                <a:latin typeface="Microsoft Sans Serif"/>
                <a:cs typeface="Microsoft Sans Serif"/>
              </a:rPr>
              <a:t>marcas </a:t>
            </a:r>
            <a:r>
              <a:rPr sz="1050" spc="35" dirty="0">
                <a:latin typeface="Microsoft Sans Serif"/>
                <a:cs typeface="Microsoft Sans Serif"/>
              </a:rPr>
              <a:t>registradas de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National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Fire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Protection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Association,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Quincy,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MA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02269.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Partes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National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Electrical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Code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45" dirty="0">
                <a:latin typeface="Microsoft Sans Serif"/>
                <a:cs typeface="Microsoft Sans Serif"/>
              </a:rPr>
              <a:t>reproducen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permiso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0" dirty="0">
                <a:latin typeface="Microsoft Sans Serif"/>
                <a:cs typeface="Microsoft Sans Serif"/>
              </a:rPr>
              <a:t>NFPA</a:t>
            </a:r>
            <a:endParaRPr sz="1050">
              <a:latin typeface="Microsoft Sans Serif"/>
              <a:cs typeface="Microsoft Sans Serif"/>
            </a:endParaRPr>
          </a:p>
          <a:p>
            <a:pPr marL="12700" marR="158750">
              <a:lnSpc>
                <a:spcPct val="114300"/>
              </a:lnSpc>
            </a:pPr>
            <a:r>
              <a:rPr sz="1050" spc="5" dirty="0">
                <a:latin typeface="Microsoft Sans Serif"/>
                <a:cs typeface="Microsoft Sans Serif"/>
              </a:rPr>
              <a:t>70-1999, </a:t>
            </a:r>
            <a:r>
              <a:rPr sz="1050" spc="35" dirty="0">
                <a:latin typeface="Microsoft Sans Serif"/>
                <a:cs typeface="Microsoft Sans Serif"/>
              </a:rPr>
              <a:t>National </a:t>
            </a:r>
            <a:r>
              <a:rPr sz="1050" spc="10" dirty="0">
                <a:latin typeface="Microsoft Sans Serif"/>
                <a:cs typeface="Microsoft Sans Serif"/>
              </a:rPr>
              <a:t>Electrical </a:t>
            </a:r>
            <a:r>
              <a:rPr sz="1050" spc="5" dirty="0">
                <a:latin typeface="Microsoft Sans Serif"/>
                <a:cs typeface="Microsoft Sans Serif"/>
              </a:rPr>
              <a:t>Code </a:t>
            </a:r>
            <a:r>
              <a:rPr sz="1050" spc="30" dirty="0">
                <a:latin typeface="Microsoft Sans Serif"/>
                <a:cs typeface="Microsoft Sans Serif"/>
              </a:rPr>
              <a:t>Copyright, </a:t>
            </a:r>
            <a:r>
              <a:rPr sz="1050" spc="10" dirty="0">
                <a:latin typeface="Microsoft Sans Serif"/>
                <a:cs typeface="Microsoft Sans Serif"/>
              </a:rPr>
              <a:t>1998, </a:t>
            </a:r>
            <a:r>
              <a:rPr sz="1050" spc="35" dirty="0">
                <a:latin typeface="Microsoft Sans Serif"/>
                <a:cs typeface="Microsoft Sans Serif"/>
              </a:rPr>
              <a:t>National </a:t>
            </a:r>
            <a:r>
              <a:rPr sz="1050" spc="5" dirty="0">
                <a:latin typeface="Microsoft Sans Serif"/>
                <a:cs typeface="Microsoft Sans Serif"/>
              </a:rPr>
              <a:t>Fire 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Protection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Association,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Quincy,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MA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02269.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Este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material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reimpreso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no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30" dirty="0">
                <a:latin typeface="Microsoft Sans Serif"/>
                <a:cs typeface="Microsoft Sans Serif"/>
              </a:rPr>
              <a:t>posición </a:t>
            </a:r>
            <a:r>
              <a:rPr sz="1050" spc="40" dirty="0">
                <a:latin typeface="Microsoft Sans Serif"/>
                <a:cs typeface="Microsoft Sans Serif"/>
              </a:rPr>
              <a:t>completa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25" dirty="0">
                <a:latin typeface="Microsoft Sans Serif"/>
                <a:cs typeface="Microsoft Sans Serif"/>
              </a:rPr>
              <a:t>oficial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10" dirty="0">
                <a:latin typeface="Microsoft Sans Serif"/>
                <a:cs typeface="Microsoft Sans Serif"/>
              </a:rPr>
              <a:t>Asociación </a:t>
            </a:r>
            <a:r>
              <a:rPr sz="1050" spc="25" dirty="0">
                <a:latin typeface="Microsoft Sans Serif"/>
                <a:cs typeface="Microsoft Sans Serif"/>
              </a:rPr>
              <a:t>Nacional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Protección </a:t>
            </a:r>
            <a:r>
              <a:rPr sz="1050" spc="45" dirty="0">
                <a:latin typeface="Microsoft Sans Serif"/>
                <a:cs typeface="Microsoft Sans Serif"/>
              </a:rPr>
              <a:t>contra </a:t>
            </a:r>
            <a:r>
              <a:rPr sz="1050" spc="30" dirty="0">
                <a:latin typeface="Microsoft Sans Serif"/>
                <a:cs typeface="Microsoft Sans Serif"/>
              </a:rPr>
              <a:t>Incendios </a:t>
            </a:r>
            <a:r>
              <a:rPr sz="1050" spc="35" dirty="0">
                <a:latin typeface="Microsoft Sans Serif"/>
                <a:cs typeface="Microsoft Sans Serif"/>
              </a:rPr>
              <a:t>sobre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tema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referencia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15" dirty="0">
                <a:latin typeface="Microsoft Sans Serif"/>
                <a:cs typeface="Microsoft Sans Serif"/>
              </a:rPr>
              <a:t>está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representado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por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norma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totalidad.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 marR="618490">
              <a:lnSpc>
                <a:spcPct val="114300"/>
              </a:lnSpc>
            </a:pPr>
            <a:r>
              <a:rPr sz="1050" spc="45" dirty="0">
                <a:latin typeface="Microsoft Sans Serif"/>
                <a:cs typeface="Microsoft Sans Serif"/>
              </a:rPr>
              <a:t>Underwriters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Laboratories,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Inc.</a:t>
            </a:r>
            <a:r>
              <a:rPr sz="1050" spc="-10" dirty="0">
                <a:latin typeface="Microsoft Sans Serif"/>
                <a:cs typeface="Microsoft Sans Serif"/>
              </a:rPr>
              <a:t> es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marca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registrada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Underwriters </a:t>
            </a:r>
            <a:r>
              <a:rPr sz="1050" spc="30" dirty="0">
                <a:latin typeface="Microsoft Sans Serif"/>
                <a:cs typeface="Microsoft Sans Serif"/>
              </a:rPr>
              <a:t>Laboratories, </a:t>
            </a:r>
            <a:r>
              <a:rPr sz="1050" spc="15" dirty="0">
                <a:latin typeface="Microsoft Sans Serif"/>
                <a:cs typeface="Microsoft Sans Serif"/>
              </a:rPr>
              <a:t>Inc., </a:t>
            </a:r>
            <a:r>
              <a:rPr sz="1050" spc="50" dirty="0">
                <a:latin typeface="Microsoft Sans Serif"/>
                <a:cs typeface="Microsoft Sans Serif"/>
              </a:rPr>
              <a:t>Northbrook, </a:t>
            </a:r>
            <a:r>
              <a:rPr sz="1050" spc="15" dirty="0">
                <a:latin typeface="Microsoft Sans Serif"/>
                <a:cs typeface="Microsoft Sans Serif"/>
              </a:rPr>
              <a:t>IL </a:t>
            </a:r>
            <a:r>
              <a:rPr sz="1050" spc="10" dirty="0">
                <a:latin typeface="Microsoft Sans Serif"/>
                <a:cs typeface="Microsoft Sans Serif"/>
              </a:rPr>
              <a:t>60062. </a:t>
            </a:r>
            <a:r>
              <a:rPr sz="1050" spc="-60" dirty="0">
                <a:latin typeface="Microsoft Sans Serif"/>
                <a:cs typeface="Microsoft Sans Serif"/>
              </a:rPr>
              <a:t>Se </a:t>
            </a:r>
            <a:r>
              <a:rPr sz="1050" spc="-5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entiende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40" dirty="0">
                <a:latin typeface="Microsoft Sans Serif"/>
                <a:cs typeface="Microsoft Sans Serif"/>
              </a:rPr>
              <a:t>abreviatura </a:t>
            </a:r>
            <a:r>
              <a:rPr sz="1050" spc="5" dirty="0">
                <a:latin typeface="Microsoft Sans Serif"/>
                <a:cs typeface="Microsoft Sans Serif"/>
              </a:rPr>
              <a:t>“UL” </a:t>
            </a:r>
            <a:r>
              <a:rPr sz="1050" spc="25" dirty="0">
                <a:latin typeface="Microsoft Sans Serif"/>
                <a:cs typeface="Microsoft Sans Serif"/>
              </a:rPr>
              <a:t>significa </a:t>
            </a:r>
            <a:r>
              <a:rPr sz="1050" spc="45" dirty="0">
                <a:latin typeface="Microsoft Sans Serif"/>
                <a:cs typeface="Microsoft Sans Serif"/>
              </a:rPr>
              <a:t>Underwriters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Laboratories,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Inc.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81280">
              <a:lnSpc>
                <a:spcPct val="133300"/>
              </a:lnSpc>
              <a:spcBef>
                <a:spcPts val="5"/>
              </a:spcBef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Asociación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Nacional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Fabricantes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Eléctricos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ubicada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2101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L.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Street,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NW, </a:t>
            </a:r>
            <a:r>
              <a:rPr sz="900" spc="30" dirty="0">
                <a:latin typeface="Microsoft Sans Serif"/>
                <a:cs typeface="Microsoft Sans Serif"/>
              </a:rPr>
              <a:t>Washington, </a:t>
            </a:r>
            <a:r>
              <a:rPr sz="900" spc="-40" dirty="0">
                <a:latin typeface="Microsoft Sans Serif"/>
                <a:cs typeface="Microsoft Sans Serif"/>
              </a:rPr>
              <a:t>DC </a:t>
            </a:r>
            <a:r>
              <a:rPr sz="900" spc="10" dirty="0">
                <a:latin typeface="Microsoft Sans Serif"/>
                <a:cs typeface="Microsoft Sans Serif"/>
              </a:rPr>
              <a:t>20037. </a:t>
            </a: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entiende 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abreviatura </a:t>
            </a:r>
            <a:r>
              <a:rPr sz="900" dirty="0">
                <a:latin typeface="Microsoft Sans Serif"/>
                <a:cs typeface="Microsoft Sans Serif"/>
              </a:rPr>
              <a:t>“NEMA” </a:t>
            </a:r>
            <a:r>
              <a:rPr sz="900" spc="20" dirty="0">
                <a:latin typeface="Microsoft Sans Serif"/>
                <a:cs typeface="Microsoft Sans Serif"/>
              </a:rPr>
              <a:t>significa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National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Electrical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Manufacturers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Association.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1100" spc="10" dirty="0">
                <a:latin typeface="Microsoft Sans Serif"/>
                <a:cs typeface="Microsoft Sans Serif"/>
              </a:rPr>
              <a:t>Asociación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Fabricantes.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25" dirty="0">
                <a:latin typeface="Microsoft Sans Serif"/>
                <a:cs typeface="Microsoft Sans Serif"/>
              </a:rPr>
              <a:t>Otras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marcas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registradas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propiedad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sus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respectivos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dueños.</a:t>
            </a:r>
            <a:endParaRPr sz="950">
              <a:latin typeface="Microsoft Sans Serif"/>
              <a:cs typeface="Microsoft Sans Serif"/>
            </a:endParaRPr>
          </a:p>
          <a:p>
            <a:pPr marR="5080" algn="r">
              <a:spcBef>
                <a:spcPts val="195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44942" y="3073412"/>
            <a:ext cx="3044190" cy="1726564"/>
            <a:chOff x="2790342" y="3073412"/>
            <a:chExt cx="3044190" cy="17265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0342" y="3081108"/>
              <a:ext cx="3043948" cy="17053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97594" y="3077984"/>
              <a:ext cx="3025775" cy="1717675"/>
            </a:xfrm>
            <a:custGeom>
              <a:avLst/>
              <a:gdLst/>
              <a:ahLst/>
              <a:cxnLst/>
              <a:rect l="l" t="t" r="r" b="b"/>
              <a:pathLst>
                <a:path w="3025775" h="1717675">
                  <a:moveTo>
                    <a:pt x="0" y="0"/>
                  </a:moveTo>
                  <a:lnTo>
                    <a:pt x="3025622" y="0"/>
                  </a:lnTo>
                  <a:lnTo>
                    <a:pt x="3025622" y="1717116"/>
                  </a:lnTo>
                  <a:lnTo>
                    <a:pt x="0" y="171711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3560" y="4398200"/>
              <a:ext cx="307644" cy="759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51006" y="4439958"/>
              <a:ext cx="346075" cy="45720"/>
            </a:xfrm>
            <a:custGeom>
              <a:avLst/>
              <a:gdLst/>
              <a:ahLst/>
              <a:cxnLst/>
              <a:rect l="l" t="t" r="r" b="b"/>
              <a:pathLst>
                <a:path w="346075" h="45720">
                  <a:moveTo>
                    <a:pt x="0" y="45580"/>
                  </a:moveTo>
                  <a:lnTo>
                    <a:pt x="34556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491537" y="7129323"/>
            <a:ext cx="466090" cy="300355"/>
          </a:xfrm>
          <a:custGeom>
            <a:avLst/>
            <a:gdLst/>
            <a:ahLst/>
            <a:cxnLst/>
            <a:rect l="l" t="t" r="r" b="b"/>
            <a:pathLst>
              <a:path w="466089" h="300354">
                <a:moveTo>
                  <a:pt x="465950" y="149948"/>
                </a:moveTo>
                <a:lnTo>
                  <a:pt x="442253" y="215796"/>
                </a:lnTo>
                <a:lnTo>
                  <a:pt x="414724" y="243644"/>
                </a:lnTo>
                <a:lnTo>
                  <a:pt x="378600" y="266892"/>
                </a:lnTo>
                <a:lnTo>
                  <a:pt x="335278" y="284627"/>
                </a:lnTo>
                <a:lnTo>
                  <a:pt x="286150" y="295937"/>
                </a:lnTo>
                <a:lnTo>
                  <a:pt x="232613" y="299910"/>
                </a:lnTo>
                <a:lnTo>
                  <a:pt x="179111" y="295937"/>
                </a:lnTo>
                <a:lnTo>
                  <a:pt x="130086" y="284627"/>
                </a:lnTo>
                <a:lnTo>
                  <a:pt x="86905" y="266892"/>
                </a:lnTo>
                <a:lnTo>
                  <a:pt x="50937" y="243644"/>
                </a:lnTo>
                <a:lnTo>
                  <a:pt x="23551" y="215796"/>
                </a:lnTo>
                <a:lnTo>
                  <a:pt x="0" y="149948"/>
                </a:lnTo>
                <a:lnTo>
                  <a:pt x="6115" y="115414"/>
                </a:lnTo>
                <a:lnTo>
                  <a:pt x="50937" y="55959"/>
                </a:lnTo>
                <a:lnTo>
                  <a:pt x="86905" y="32789"/>
                </a:lnTo>
                <a:lnTo>
                  <a:pt x="130086" y="15156"/>
                </a:lnTo>
                <a:lnTo>
                  <a:pt x="179111" y="3934"/>
                </a:lnTo>
                <a:lnTo>
                  <a:pt x="232613" y="0"/>
                </a:lnTo>
                <a:lnTo>
                  <a:pt x="286150" y="3934"/>
                </a:lnTo>
                <a:lnTo>
                  <a:pt x="335278" y="15156"/>
                </a:lnTo>
                <a:lnTo>
                  <a:pt x="378600" y="32789"/>
                </a:lnTo>
                <a:lnTo>
                  <a:pt x="414724" y="55959"/>
                </a:lnTo>
                <a:lnTo>
                  <a:pt x="442253" y="83793"/>
                </a:lnTo>
                <a:lnTo>
                  <a:pt x="465950" y="149948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618232" y="7528356"/>
            <a:ext cx="212090" cy="553720"/>
            <a:chOff x="3563632" y="7528356"/>
            <a:chExt cx="212090" cy="5537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3632" y="7528356"/>
              <a:ext cx="211823" cy="1175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7265" y="7668171"/>
              <a:ext cx="203847" cy="413867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8491537" y="7153948"/>
            <a:ext cx="466090" cy="560705"/>
          </a:xfrm>
          <a:custGeom>
            <a:avLst/>
            <a:gdLst/>
            <a:ahLst/>
            <a:cxnLst/>
            <a:rect l="l" t="t" r="r" b="b"/>
            <a:pathLst>
              <a:path w="466089" h="560704">
                <a:moveTo>
                  <a:pt x="426821" y="125323"/>
                </a:moveTo>
                <a:lnTo>
                  <a:pt x="416920" y="164709"/>
                </a:lnTo>
                <a:lnTo>
                  <a:pt x="389348" y="198913"/>
                </a:lnTo>
                <a:lnTo>
                  <a:pt x="347307" y="225884"/>
                </a:lnTo>
                <a:lnTo>
                  <a:pt x="293995" y="243571"/>
                </a:lnTo>
                <a:lnTo>
                  <a:pt x="232613" y="249923"/>
                </a:lnTo>
                <a:lnTo>
                  <a:pt x="171230" y="243571"/>
                </a:lnTo>
                <a:lnTo>
                  <a:pt x="117919" y="225884"/>
                </a:lnTo>
                <a:lnTo>
                  <a:pt x="75877" y="198913"/>
                </a:lnTo>
                <a:lnTo>
                  <a:pt x="48306" y="164709"/>
                </a:lnTo>
                <a:lnTo>
                  <a:pt x="38404" y="125323"/>
                </a:lnTo>
                <a:lnTo>
                  <a:pt x="45342" y="92144"/>
                </a:lnTo>
                <a:lnTo>
                  <a:pt x="95289" y="36853"/>
                </a:lnTo>
                <a:lnTo>
                  <a:pt x="134595" y="17197"/>
                </a:lnTo>
                <a:lnTo>
                  <a:pt x="180987" y="4503"/>
                </a:lnTo>
                <a:lnTo>
                  <a:pt x="232613" y="0"/>
                </a:lnTo>
                <a:lnTo>
                  <a:pt x="284239" y="4503"/>
                </a:lnTo>
                <a:lnTo>
                  <a:pt x="330630" y="17197"/>
                </a:lnTo>
                <a:lnTo>
                  <a:pt x="369936" y="36853"/>
                </a:lnTo>
                <a:lnTo>
                  <a:pt x="400304" y="62245"/>
                </a:lnTo>
                <a:lnTo>
                  <a:pt x="426821" y="125323"/>
                </a:lnTo>
                <a:close/>
              </a:path>
              <a:path w="466089" h="560704">
                <a:moveTo>
                  <a:pt x="0" y="125323"/>
                </a:moveTo>
                <a:lnTo>
                  <a:pt x="0" y="228917"/>
                </a:lnTo>
                <a:lnTo>
                  <a:pt x="6115" y="266538"/>
                </a:lnTo>
                <a:lnTo>
                  <a:pt x="23551" y="301117"/>
                </a:lnTo>
                <a:lnTo>
                  <a:pt x="50937" y="331654"/>
                </a:lnTo>
                <a:lnTo>
                  <a:pt x="86905" y="357147"/>
                </a:lnTo>
                <a:lnTo>
                  <a:pt x="130086" y="376596"/>
                </a:lnTo>
                <a:lnTo>
                  <a:pt x="179111" y="389000"/>
                </a:lnTo>
                <a:lnTo>
                  <a:pt x="232613" y="393357"/>
                </a:lnTo>
                <a:lnTo>
                  <a:pt x="286150" y="389000"/>
                </a:lnTo>
                <a:lnTo>
                  <a:pt x="335278" y="376596"/>
                </a:lnTo>
                <a:lnTo>
                  <a:pt x="378600" y="357147"/>
                </a:lnTo>
                <a:lnTo>
                  <a:pt x="414724" y="331654"/>
                </a:lnTo>
                <a:lnTo>
                  <a:pt x="442253" y="301117"/>
                </a:lnTo>
                <a:lnTo>
                  <a:pt x="459793" y="266538"/>
                </a:lnTo>
                <a:lnTo>
                  <a:pt x="465950" y="228917"/>
                </a:lnTo>
                <a:lnTo>
                  <a:pt x="465950" y="125323"/>
                </a:lnTo>
              </a:path>
              <a:path w="466089" h="560704">
                <a:moveTo>
                  <a:pt x="87680" y="406400"/>
                </a:moveTo>
                <a:lnTo>
                  <a:pt x="156514" y="502018"/>
                </a:lnTo>
                <a:lnTo>
                  <a:pt x="295655" y="511441"/>
                </a:lnTo>
                <a:lnTo>
                  <a:pt x="371741" y="429577"/>
                </a:lnTo>
                <a:lnTo>
                  <a:pt x="371741" y="478116"/>
                </a:lnTo>
                <a:lnTo>
                  <a:pt x="295655" y="560705"/>
                </a:lnTo>
                <a:lnTo>
                  <a:pt x="156514" y="550557"/>
                </a:lnTo>
                <a:lnTo>
                  <a:pt x="87680" y="454926"/>
                </a:lnTo>
                <a:lnTo>
                  <a:pt x="87680" y="406400"/>
                </a:lnTo>
                <a:close/>
              </a:path>
              <a:path w="466089" h="560704">
                <a:moveTo>
                  <a:pt x="371741" y="452767"/>
                </a:moveTo>
                <a:lnTo>
                  <a:pt x="295655" y="535343"/>
                </a:lnTo>
                <a:lnTo>
                  <a:pt x="156514" y="525195"/>
                </a:lnTo>
                <a:lnTo>
                  <a:pt x="87680" y="429577"/>
                </a:lnTo>
              </a:path>
              <a:path w="466089" h="560704">
                <a:moveTo>
                  <a:pt x="87680" y="406400"/>
                </a:moveTo>
                <a:lnTo>
                  <a:pt x="124637" y="375970"/>
                </a:lnTo>
              </a:path>
              <a:path w="466089" h="560704">
                <a:moveTo>
                  <a:pt x="371741" y="429577"/>
                </a:moveTo>
                <a:lnTo>
                  <a:pt x="336232" y="382498"/>
                </a:lnTo>
              </a:path>
              <a:path w="466089" h="560704">
                <a:moveTo>
                  <a:pt x="156514" y="502018"/>
                </a:moveTo>
                <a:lnTo>
                  <a:pt x="156514" y="550557"/>
                </a:lnTo>
              </a:path>
              <a:path w="466089" h="560704">
                <a:moveTo>
                  <a:pt x="295655" y="511441"/>
                </a:moveTo>
                <a:lnTo>
                  <a:pt x="295655" y="56070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40699" y="8035443"/>
            <a:ext cx="162547" cy="11686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621243" y="7531366"/>
            <a:ext cx="206375" cy="114300"/>
          </a:xfrm>
          <a:custGeom>
            <a:avLst/>
            <a:gdLst/>
            <a:ahLst/>
            <a:cxnLst/>
            <a:rect l="l" t="t" r="r" b="b"/>
            <a:pathLst>
              <a:path w="206375" h="114300">
                <a:moveTo>
                  <a:pt x="179717" y="7251"/>
                </a:moveTo>
                <a:lnTo>
                  <a:pt x="164049" y="17518"/>
                </a:lnTo>
                <a:lnTo>
                  <a:pt x="145661" y="25269"/>
                </a:lnTo>
                <a:lnTo>
                  <a:pt x="125098" y="30168"/>
                </a:lnTo>
                <a:lnTo>
                  <a:pt x="102908" y="31877"/>
                </a:lnTo>
                <a:lnTo>
                  <a:pt x="80293" y="30168"/>
                </a:lnTo>
                <a:lnTo>
                  <a:pt x="59515" y="25269"/>
                </a:lnTo>
                <a:lnTo>
                  <a:pt x="41046" y="17518"/>
                </a:lnTo>
                <a:lnTo>
                  <a:pt x="25361" y="7251"/>
                </a:lnTo>
              </a:path>
              <a:path w="206375" h="114300">
                <a:moveTo>
                  <a:pt x="194932" y="5080"/>
                </a:moveTo>
                <a:lnTo>
                  <a:pt x="179230" y="21501"/>
                </a:lnTo>
                <a:lnTo>
                  <a:pt x="157887" y="34324"/>
                </a:lnTo>
                <a:lnTo>
                  <a:pt x="132061" y="42666"/>
                </a:lnTo>
                <a:lnTo>
                  <a:pt x="102908" y="45643"/>
                </a:lnTo>
                <a:lnTo>
                  <a:pt x="73113" y="42530"/>
                </a:lnTo>
                <a:lnTo>
                  <a:pt x="46650" y="33780"/>
                </a:lnTo>
                <a:lnTo>
                  <a:pt x="24944" y="20274"/>
                </a:lnTo>
                <a:lnTo>
                  <a:pt x="9423" y="2895"/>
                </a:lnTo>
              </a:path>
              <a:path w="206375" h="114300">
                <a:moveTo>
                  <a:pt x="203631" y="0"/>
                </a:moveTo>
                <a:lnTo>
                  <a:pt x="191254" y="23534"/>
                </a:lnTo>
                <a:lnTo>
                  <a:pt x="168757" y="42111"/>
                </a:lnTo>
                <a:lnTo>
                  <a:pt x="138516" y="54305"/>
                </a:lnTo>
                <a:lnTo>
                  <a:pt x="102908" y="58686"/>
                </a:lnTo>
                <a:lnTo>
                  <a:pt x="67286" y="54203"/>
                </a:lnTo>
                <a:lnTo>
                  <a:pt x="36961" y="41840"/>
                </a:lnTo>
                <a:lnTo>
                  <a:pt x="14245" y="23228"/>
                </a:lnTo>
                <a:lnTo>
                  <a:pt x="1447" y="0"/>
                </a:lnTo>
              </a:path>
              <a:path w="206375" h="114300">
                <a:moveTo>
                  <a:pt x="205803" y="0"/>
                </a:moveTo>
                <a:lnTo>
                  <a:pt x="197673" y="28126"/>
                </a:lnTo>
                <a:lnTo>
                  <a:pt x="175548" y="51160"/>
                </a:lnTo>
                <a:lnTo>
                  <a:pt x="142827" y="66724"/>
                </a:lnTo>
                <a:lnTo>
                  <a:pt x="102908" y="72440"/>
                </a:lnTo>
                <a:lnTo>
                  <a:pt x="62981" y="66724"/>
                </a:lnTo>
                <a:lnTo>
                  <a:pt x="30256" y="51160"/>
                </a:lnTo>
                <a:lnTo>
                  <a:pt x="8130" y="28126"/>
                </a:lnTo>
                <a:lnTo>
                  <a:pt x="0" y="0"/>
                </a:lnTo>
              </a:path>
              <a:path w="206375" h="114300">
                <a:moveTo>
                  <a:pt x="205803" y="13766"/>
                </a:moveTo>
                <a:lnTo>
                  <a:pt x="197673" y="41893"/>
                </a:lnTo>
                <a:lnTo>
                  <a:pt x="175548" y="64927"/>
                </a:lnTo>
                <a:lnTo>
                  <a:pt x="142827" y="80491"/>
                </a:lnTo>
                <a:lnTo>
                  <a:pt x="102908" y="86207"/>
                </a:lnTo>
                <a:lnTo>
                  <a:pt x="62981" y="80491"/>
                </a:lnTo>
                <a:lnTo>
                  <a:pt x="30256" y="64927"/>
                </a:lnTo>
                <a:lnTo>
                  <a:pt x="8130" y="41893"/>
                </a:lnTo>
                <a:lnTo>
                  <a:pt x="0" y="13766"/>
                </a:lnTo>
              </a:path>
              <a:path w="206375" h="114300">
                <a:moveTo>
                  <a:pt x="205079" y="27533"/>
                </a:moveTo>
                <a:lnTo>
                  <a:pt x="197062" y="55659"/>
                </a:lnTo>
                <a:lnTo>
                  <a:pt x="175186" y="78693"/>
                </a:lnTo>
                <a:lnTo>
                  <a:pt x="142714" y="94258"/>
                </a:lnTo>
                <a:lnTo>
                  <a:pt x="102908" y="99974"/>
                </a:lnTo>
                <a:lnTo>
                  <a:pt x="62981" y="94258"/>
                </a:lnTo>
                <a:lnTo>
                  <a:pt x="30256" y="78693"/>
                </a:lnTo>
                <a:lnTo>
                  <a:pt x="8130" y="55659"/>
                </a:lnTo>
                <a:lnTo>
                  <a:pt x="0" y="27533"/>
                </a:lnTo>
              </a:path>
              <a:path w="206375" h="114300">
                <a:moveTo>
                  <a:pt x="205079" y="41300"/>
                </a:moveTo>
                <a:lnTo>
                  <a:pt x="197062" y="69426"/>
                </a:lnTo>
                <a:lnTo>
                  <a:pt x="175186" y="92460"/>
                </a:lnTo>
                <a:lnTo>
                  <a:pt x="142714" y="108024"/>
                </a:lnTo>
                <a:lnTo>
                  <a:pt x="102908" y="113741"/>
                </a:lnTo>
                <a:lnTo>
                  <a:pt x="63094" y="108024"/>
                </a:lnTo>
                <a:lnTo>
                  <a:pt x="30618" y="92460"/>
                </a:lnTo>
                <a:lnTo>
                  <a:pt x="8740" y="69426"/>
                </a:lnTo>
                <a:lnTo>
                  <a:pt x="723" y="4130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22690" y="7669009"/>
            <a:ext cx="203200" cy="222250"/>
          </a:xfrm>
          <a:custGeom>
            <a:avLst/>
            <a:gdLst/>
            <a:ahLst/>
            <a:cxnLst/>
            <a:rect l="l" t="t" r="r" b="b"/>
            <a:pathLst>
              <a:path w="203200" h="222250">
                <a:moveTo>
                  <a:pt x="126098" y="42011"/>
                </a:moveTo>
                <a:lnTo>
                  <a:pt x="118122" y="43459"/>
                </a:lnTo>
                <a:lnTo>
                  <a:pt x="109423" y="44183"/>
                </a:lnTo>
                <a:lnTo>
                  <a:pt x="101460" y="44183"/>
                </a:lnTo>
                <a:lnTo>
                  <a:pt x="90302" y="43776"/>
                </a:lnTo>
                <a:lnTo>
                  <a:pt x="79622" y="42554"/>
                </a:lnTo>
                <a:lnTo>
                  <a:pt x="69352" y="40518"/>
                </a:lnTo>
                <a:lnTo>
                  <a:pt x="59423" y="37668"/>
                </a:lnTo>
              </a:path>
              <a:path w="203200" h="222250">
                <a:moveTo>
                  <a:pt x="157975" y="45643"/>
                </a:moveTo>
                <a:lnTo>
                  <a:pt x="145374" y="50620"/>
                </a:lnTo>
                <a:lnTo>
                  <a:pt x="131618" y="54511"/>
                </a:lnTo>
                <a:lnTo>
                  <a:pt x="116911" y="57045"/>
                </a:lnTo>
                <a:lnTo>
                  <a:pt x="101460" y="57950"/>
                </a:lnTo>
                <a:lnTo>
                  <a:pt x="79909" y="56366"/>
                </a:lnTo>
                <a:lnTo>
                  <a:pt x="60059" y="51795"/>
                </a:lnTo>
                <a:lnTo>
                  <a:pt x="42251" y="44507"/>
                </a:lnTo>
                <a:lnTo>
                  <a:pt x="26822" y="34772"/>
                </a:lnTo>
              </a:path>
              <a:path w="203200" h="222250">
                <a:moveTo>
                  <a:pt x="202184" y="4343"/>
                </a:moveTo>
                <a:lnTo>
                  <a:pt x="192764" y="30648"/>
                </a:lnTo>
                <a:lnTo>
                  <a:pt x="170843" y="51793"/>
                </a:lnTo>
                <a:lnTo>
                  <a:pt x="139411" y="65876"/>
                </a:lnTo>
                <a:lnTo>
                  <a:pt x="101460" y="70992"/>
                </a:lnTo>
                <a:lnTo>
                  <a:pt x="62064" y="65401"/>
                </a:lnTo>
                <a:lnTo>
                  <a:pt x="29803" y="50164"/>
                </a:lnTo>
                <a:lnTo>
                  <a:pt x="8005" y="27594"/>
                </a:lnTo>
                <a:lnTo>
                  <a:pt x="0" y="0"/>
                </a:lnTo>
              </a:path>
              <a:path w="203200" h="222250">
                <a:moveTo>
                  <a:pt x="202907" y="13766"/>
                </a:moveTo>
                <a:lnTo>
                  <a:pt x="194902" y="41361"/>
                </a:lnTo>
                <a:lnTo>
                  <a:pt x="173105" y="63931"/>
                </a:lnTo>
                <a:lnTo>
                  <a:pt x="140848" y="79167"/>
                </a:lnTo>
                <a:lnTo>
                  <a:pt x="101460" y="84759"/>
                </a:lnTo>
                <a:lnTo>
                  <a:pt x="62064" y="79167"/>
                </a:lnTo>
                <a:lnTo>
                  <a:pt x="29803" y="63931"/>
                </a:lnTo>
                <a:lnTo>
                  <a:pt x="8005" y="41361"/>
                </a:lnTo>
                <a:lnTo>
                  <a:pt x="0" y="13766"/>
                </a:lnTo>
              </a:path>
              <a:path w="203200" h="222250">
                <a:moveTo>
                  <a:pt x="202184" y="27520"/>
                </a:moveTo>
                <a:lnTo>
                  <a:pt x="194291" y="55120"/>
                </a:lnTo>
                <a:lnTo>
                  <a:pt x="172743" y="77690"/>
                </a:lnTo>
                <a:lnTo>
                  <a:pt x="140735" y="92923"/>
                </a:lnTo>
                <a:lnTo>
                  <a:pt x="101460" y="98513"/>
                </a:lnTo>
                <a:lnTo>
                  <a:pt x="62178" y="92923"/>
                </a:lnTo>
                <a:lnTo>
                  <a:pt x="30165" y="77690"/>
                </a:lnTo>
                <a:lnTo>
                  <a:pt x="8616" y="55120"/>
                </a:lnTo>
                <a:lnTo>
                  <a:pt x="723" y="27520"/>
                </a:lnTo>
              </a:path>
              <a:path w="203200" h="222250">
                <a:moveTo>
                  <a:pt x="202184" y="41287"/>
                </a:moveTo>
                <a:lnTo>
                  <a:pt x="194291" y="68882"/>
                </a:lnTo>
                <a:lnTo>
                  <a:pt x="172743" y="91452"/>
                </a:lnTo>
                <a:lnTo>
                  <a:pt x="140735" y="106688"/>
                </a:lnTo>
                <a:lnTo>
                  <a:pt x="101460" y="112280"/>
                </a:lnTo>
                <a:lnTo>
                  <a:pt x="62178" y="106688"/>
                </a:lnTo>
                <a:lnTo>
                  <a:pt x="30165" y="91452"/>
                </a:lnTo>
                <a:lnTo>
                  <a:pt x="8616" y="68882"/>
                </a:lnTo>
                <a:lnTo>
                  <a:pt x="723" y="41287"/>
                </a:lnTo>
              </a:path>
              <a:path w="203200" h="222250">
                <a:moveTo>
                  <a:pt x="202184" y="55054"/>
                </a:moveTo>
                <a:lnTo>
                  <a:pt x="194291" y="82649"/>
                </a:lnTo>
                <a:lnTo>
                  <a:pt x="172743" y="105219"/>
                </a:lnTo>
                <a:lnTo>
                  <a:pt x="140735" y="120455"/>
                </a:lnTo>
                <a:lnTo>
                  <a:pt x="101460" y="126047"/>
                </a:lnTo>
                <a:lnTo>
                  <a:pt x="62178" y="120455"/>
                </a:lnTo>
                <a:lnTo>
                  <a:pt x="30165" y="105219"/>
                </a:lnTo>
                <a:lnTo>
                  <a:pt x="8616" y="82649"/>
                </a:lnTo>
                <a:lnTo>
                  <a:pt x="723" y="55054"/>
                </a:lnTo>
              </a:path>
              <a:path w="203200" h="222250">
                <a:moveTo>
                  <a:pt x="202184" y="68821"/>
                </a:moveTo>
                <a:lnTo>
                  <a:pt x="194291" y="96416"/>
                </a:lnTo>
                <a:lnTo>
                  <a:pt x="172743" y="118986"/>
                </a:lnTo>
                <a:lnTo>
                  <a:pt x="140735" y="134222"/>
                </a:lnTo>
                <a:lnTo>
                  <a:pt x="101460" y="139814"/>
                </a:lnTo>
                <a:lnTo>
                  <a:pt x="62178" y="134222"/>
                </a:lnTo>
                <a:lnTo>
                  <a:pt x="30165" y="118986"/>
                </a:lnTo>
                <a:lnTo>
                  <a:pt x="8616" y="96416"/>
                </a:lnTo>
                <a:lnTo>
                  <a:pt x="723" y="68821"/>
                </a:lnTo>
              </a:path>
              <a:path w="203200" h="222250">
                <a:moveTo>
                  <a:pt x="201460" y="82588"/>
                </a:moveTo>
                <a:lnTo>
                  <a:pt x="193578" y="110067"/>
                </a:lnTo>
                <a:lnTo>
                  <a:pt x="172110" y="132384"/>
                </a:lnTo>
                <a:lnTo>
                  <a:pt x="140316" y="147367"/>
                </a:lnTo>
                <a:lnTo>
                  <a:pt x="101460" y="152844"/>
                </a:lnTo>
                <a:lnTo>
                  <a:pt x="62178" y="147367"/>
                </a:lnTo>
                <a:lnTo>
                  <a:pt x="30165" y="132384"/>
                </a:lnTo>
                <a:lnTo>
                  <a:pt x="8616" y="110067"/>
                </a:lnTo>
                <a:lnTo>
                  <a:pt x="723" y="82588"/>
                </a:lnTo>
              </a:path>
              <a:path w="203200" h="222250">
                <a:moveTo>
                  <a:pt x="201460" y="96342"/>
                </a:moveTo>
                <a:lnTo>
                  <a:pt x="193578" y="123823"/>
                </a:lnTo>
                <a:lnTo>
                  <a:pt x="172110" y="146145"/>
                </a:lnTo>
                <a:lnTo>
                  <a:pt x="140316" y="161132"/>
                </a:lnTo>
                <a:lnTo>
                  <a:pt x="101460" y="166611"/>
                </a:lnTo>
                <a:lnTo>
                  <a:pt x="62293" y="161132"/>
                </a:lnTo>
                <a:lnTo>
                  <a:pt x="30533" y="146145"/>
                </a:lnTo>
                <a:lnTo>
                  <a:pt x="9238" y="123823"/>
                </a:lnTo>
                <a:lnTo>
                  <a:pt x="1460" y="96342"/>
                </a:lnTo>
              </a:path>
              <a:path w="203200" h="222250">
                <a:moveTo>
                  <a:pt x="201460" y="110108"/>
                </a:moveTo>
                <a:lnTo>
                  <a:pt x="193578" y="137285"/>
                </a:lnTo>
                <a:lnTo>
                  <a:pt x="172110" y="159640"/>
                </a:lnTo>
                <a:lnTo>
                  <a:pt x="140316" y="174797"/>
                </a:lnTo>
                <a:lnTo>
                  <a:pt x="101460" y="180378"/>
                </a:lnTo>
                <a:lnTo>
                  <a:pt x="62598" y="174797"/>
                </a:lnTo>
                <a:lnTo>
                  <a:pt x="30805" y="159640"/>
                </a:lnTo>
                <a:lnTo>
                  <a:pt x="9339" y="137285"/>
                </a:lnTo>
                <a:lnTo>
                  <a:pt x="1460" y="110108"/>
                </a:lnTo>
              </a:path>
              <a:path w="203200" h="222250">
                <a:moveTo>
                  <a:pt x="201460" y="123875"/>
                </a:moveTo>
                <a:lnTo>
                  <a:pt x="193578" y="151052"/>
                </a:lnTo>
                <a:lnTo>
                  <a:pt x="172110" y="173407"/>
                </a:lnTo>
                <a:lnTo>
                  <a:pt x="140316" y="188564"/>
                </a:lnTo>
                <a:lnTo>
                  <a:pt x="101460" y="194144"/>
                </a:lnTo>
                <a:lnTo>
                  <a:pt x="62598" y="188564"/>
                </a:lnTo>
                <a:lnTo>
                  <a:pt x="30805" y="173407"/>
                </a:lnTo>
                <a:lnTo>
                  <a:pt x="9339" y="151052"/>
                </a:lnTo>
                <a:lnTo>
                  <a:pt x="1460" y="123875"/>
                </a:lnTo>
              </a:path>
              <a:path w="203200" h="222250">
                <a:moveTo>
                  <a:pt x="201460" y="137642"/>
                </a:moveTo>
                <a:lnTo>
                  <a:pt x="193578" y="164818"/>
                </a:lnTo>
                <a:lnTo>
                  <a:pt x="172110" y="187174"/>
                </a:lnTo>
                <a:lnTo>
                  <a:pt x="140316" y="202331"/>
                </a:lnTo>
                <a:lnTo>
                  <a:pt x="101460" y="207911"/>
                </a:lnTo>
                <a:lnTo>
                  <a:pt x="62598" y="202331"/>
                </a:lnTo>
                <a:lnTo>
                  <a:pt x="30805" y="187174"/>
                </a:lnTo>
                <a:lnTo>
                  <a:pt x="9339" y="164818"/>
                </a:lnTo>
                <a:lnTo>
                  <a:pt x="1460" y="137642"/>
                </a:lnTo>
              </a:path>
              <a:path w="203200" h="222250">
                <a:moveTo>
                  <a:pt x="200736" y="151396"/>
                </a:moveTo>
                <a:lnTo>
                  <a:pt x="192968" y="178572"/>
                </a:lnTo>
                <a:lnTo>
                  <a:pt x="171748" y="200928"/>
                </a:lnTo>
                <a:lnTo>
                  <a:pt x="140203" y="216085"/>
                </a:lnTo>
                <a:lnTo>
                  <a:pt x="101460" y="221665"/>
                </a:lnTo>
                <a:lnTo>
                  <a:pt x="62598" y="216085"/>
                </a:lnTo>
                <a:lnTo>
                  <a:pt x="30805" y="200928"/>
                </a:lnTo>
                <a:lnTo>
                  <a:pt x="9339" y="178572"/>
                </a:lnTo>
                <a:lnTo>
                  <a:pt x="1460" y="1513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13622" y="7171314"/>
            <a:ext cx="559663" cy="94258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27590" y="7038035"/>
            <a:ext cx="276860" cy="12032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28060" y="7206819"/>
            <a:ext cx="226847" cy="167373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0329888" y="7528840"/>
            <a:ext cx="223520" cy="266065"/>
          </a:xfrm>
          <a:custGeom>
            <a:avLst/>
            <a:gdLst/>
            <a:ahLst/>
            <a:cxnLst/>
            <a:rect l="l" t="t" r="r" b="b"/>
            <a:pathLst>
              <a:path w="223520" h="266065">
                <a:moveTo>
                  <a:pt x="0" y="0"/>
                </a:moveTo>
                <a:lnTo>
                  <a:pt x="0" y="218770"/>
                </a:lnTo>
                <a:lnTo>
                  <a:pt x="8786" y="237127"/>
                </a:lnTo>
                <a:lnTo>
                  <a:pt x="32789" y="252093"/>
                </a:lnTo>
                <a:lnTo>
                  <a:pt x="68478" y="262170"/>
                </a:lnTo>
                <a:lnTo>
                  <a:pt x="112318" y="265861"/>
                </a:lnTo>
                <a:lnTo>
                  <a:pt x="155322" y="262170"/>
                </a:lnTo>
                <a:lnTo>
                  <a:pt x="190580" y="252093"/>
                </a:lnTo>
                <a:lnTo>
                  <a:pt x="214426" y="237127"/>
                </a:lnTo>
                <a:lnTo>
                  <a:pt x="223189" y="218770"/>
                </a:lnTo>
                <a:lnTo>
                  <a:pt x="223189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259213" y="7064109"/>
            <a:ext cx="371475" cy="1151255"/>
            <a:chOff x="5204612" y="7064108"/>
            <a:chExt cx="371475" cy="115125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06784" y="7327074"/>
              <a:ext cx="368884" cy="1224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208613" y="7278192"/>
              <a:ext cx="365760" cy="176530"/>
            </a:xfrm>
            <a:custGeom>
              <a:avLst/>
              <a:gdLst/>
              <a:ahLst/>
              <a:cxnLst/>
              <a:rect l="l" t="t" r="r" b="b"/>
              <a:pathLst>
                <a:path w="365760" h="176529">
                  <a:moveTo>
                    <a:pt x="65951" y="5067"/>
                  </a:moveTo>
                  <a:lnTo>
                    <a:pt x="45248" y="17552"/>
                  </a:lnTo>
                  <a:lnTo>
                    <a:pt x="26450" y="30513"/>
                  </a:lnTo>
                  <a:lnTo>
                    <a:pt x="10915" y="43066"/>
                  </a:lnTo>
                  <a:lnTo>
                    <a:pt x="0" y="54330"/>
                  </a:lnTo>
                  <a:lnTo>
                    <a:pt x="0" y="109385"/>
                  </a:lnTo>
                  <a:lnTo>
                    <a:pt x="37230" y="145146"/>
                  </a:lnTo>
                  <a:lnTo>
                    <a:pt x="89128" y="169506"/>
                  </a:lnTo>
                  <a:lnTo>
                    <a:pt x="135928" y="174298"/>
                  </a:lnTo>
                  <a:lnTo>
                    <a:pt x="185785" y="176302"/>
                  </a:lnTo>
                  <a:lnTo>
                    <a:pt x="233332" y="174909"/>
                  </a:lnTo>
                  <a:lnTo>
                    <a:pt x="273202" y="169506"/>
                  </a:lnTo>
                  <a:lnTo>
                    <a:pt x="328182" y="138541"/>
                  </a:lnTo>
                  <a:lnTo>
                    <a:pt x="365226" y="104317"/>
                  </a:lnTo>
                  <a:lnTo>
                    <a:pt x="365226" y="50711"/>
                  </a:lnTo>
                  <a:lnTo>
                    <a:pt x="349899" y="35754"/>
                  </a:lnTo>
                  <a:lnTo>
                    <a:pt x="331717" y="22364"/>
                  </a:lnTo>
                  <a:lnTo>
                    <a:pt x="311630" y="10470"/>
                  </a:lnTo>
                  <a:lnTo>
                    <a:pt x="290588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04612" y="7417625"/>
              <a:ext cx="368884" cy="12245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206441" y="7404239"/>
              <a:ext cx="365760" cy="140970"/>
            </a:xfrm>
            <a:custGeom>
              <a:avLst/>
              <a:gdLst/>
              <a:ahLst/>
              <a:cxnLst/>
              <a:rect l="l" t="t" r="r" b="b"/>
              <a:pathLst>
                <a:path w="365760" h="140970">
                  <a:moveTo>
                    <a:pt x="18110" y="2171"/>
                  </a:moveTo>
                  <a:lnTo>
                    <a:pt x="10147" y="7962"/>
                  </a:lnTo>
                  <a:lnTo>
                    <a:pt x="4343" y="13754"/>
                  </a:lnTo>
                  <a:lnTo>
                    <a:pt x="0" y="18834"/>
                  </a:lnTo>
                  <a:lnTo>
                    <a:pt x="0" y="73888"/>
                  </a:lnTo>
                  <a:lnTo>
                    <a:pt x="37768" y="109650"/>
                  </a:lnTo>
                  <a:lnTo>
                    <a:pt x="89128" y="134010"/>
                  </a:lnTo>
                  <a:lnTo>
                    <a:pt x="136041" y="138796"/>
                  </a:lnTo>
                  <a:lnTo>
                    <a:pt x="186145" y="140801"/>
                  </a:lnTo>
                  <a:lnTo>
                    <a:pt x="233937" y="139411"/>
                  </a:lnTo>
                  <a:lnTo>
                    <a:pt x="273913" y="134010"/>
                  </a:lnTo>
                  <a:lnTo>
                    <a:pt x="328542" y="103044"/>
                  </a:lnTo>
                  <a:lnTo>
                    <a:pt x="365226" y="68821"/>
                  </a:lnTo>
                  <a:lnTo>
                    <a:pt x="365226" y="15214"/>
                  </a:lnTo>
                  <a:lnTo>
                    <a:pt x="360883" y="10134"/>
                  </a:lnTo>
                  <a:lnTo>
                    <a:pt x="355803" y="5067"/>
                  </a:lnTo>
                  <a:lnTo>
                    <a:pt x="350735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90121" y="7064108"/>
              <a:ext cx="194246" cy="19997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73459" y="7529182"/>
              <a:ext cx="226847" cy="33978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336883" y="7860614"/>
              <a:ext cx="90805" cy="353060"/>
            </a:xfrm>
            <a:custGeom>
              <a:avLst/>
              <a:gdLst/>
              <a:ahLst/>
              <a:cxnLst/>
              <a:rect l="l" t="t" r="r" b="b"/>
              <a:pathLst>
                <a:path w="90804" h="353059">
                  <a:moveTo>
                    <a:pt x="10134" y="0"/>
                  </a:moveTo>
                  <a:lnTo>
                    <a:pt x="8509" y="50580"/>
                  </a:lnTo>
                  <a:lnTo>
                    <a:pt x="6795" y="107218"/>
                  </a:lnTo>
                  <a:lnTo>
                    <a:pt x="5082" y="166035"/>
                  </a:lnTo>
                  <a:lnTo>
                    <a:pt x="3456" y="223154"/>
                  </a:lnTo>
                  <a:lnTo>
                    <a:pt x="2009" y="274697"/>
                  </a:lnTo>
                  <a:lnTo>
                    <a:pt x="827" y="316785"/>
                  </a:lnTo>
                  <a:lnTo>
                    <a:pt x="0" y="345541"/>
                  </a:lnTo>
                </a:path>
                <a:path w="90804" h="353059">
                  <a:moveTo>
                    <a:pt x="90576" y="7238"/>
                  </a:moveTo>
                  <a:lnTo>
                    <a:pt x="89217" y="57553"/>
                  </a:lnTo>
                  <a:lnTo>
                    <a:pt x="87680" y="114014"/>
                  </a:lnTo>
                  <a:lnTo>
                    <a:pt x="86054" y="172743"/>
                  </a:lnTo>
                  <a:lnTo>
                    <a:pt x="84428" y="229864"/>
                  </a:lnTo>
                  <a:lnTo>
                    <a:pt x="82889" y="281497"/>
                  </a:lnTo>
                  <a:lnTo>
                    <a:pt x="81527" y="323766"/>
                  </a:lnTo>
                  <a:lnTo>
                    <a:pt x="80429" y="352793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45894" y="7112317"/>
            <a:ext cx="489496" cy="1053058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1393601" y="7037923"/>
            <a:ext cx="350520" cy="969644"/>
          </a:xfrm>
          <a:custGeom>
            <a:avLst/>
            <a:gdLst/>
            <a:ahLst/>
            <a:cxnLst/>
            <a:rect l="l" t="t" r="r" b="b"/>
            <a:pathLst>
              <a:path w="350520" h="969645">
                <a:moveTo>
                  <a:pt x="40576" y="969211"/>
                </a:moveTo>
                <a:lnTo>
                  <a:pt x="18122" y="928647"/>
                </a:lnTo>
                <a:lnTo>
                  <a:pt x="0" y="294790"/>
                </a:lnTo>
                <a:lnTo>
                  <a:pt x="1834" y="262092"/>
                </a:lnTo>
                <a:lnTo>
                  <a:pt x="22626" y="205654"/>
                </a:lnTo>
                <a:lnTo>
                  <a:pt x="319582" y="5751"/>
                </a:lnTo>
                <a:lnTo>
                  <a:pt x="330043" y="0"/>
                </a:lnTo>
                <a:lnTo>
                  <a:pt x="338602" y="499"/>
                </a:lnTo>
                <a:lnTo>
                  <a:pt x="345259" y="6161"/>
                </a:lnTo>
                <a:lnTo>
                  <a:pt x="350011" y="158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274755" y="7200965"/>
            <a:ext cx="55880" cy="299720"/>
          </a:xfrm>
          <a:custGeom>
            <a:avLst/>
            <a:gdLst/>
            <a:ahLst/>
            <a:cxnLst/>
            <a:rect l="l" t="t" r="r" b="b"/>
            <a:pathLst>
              <a:path w="55879" h="299720">
                <a:moveTo>
                  <a:pt x="52908" y="7872"/>
                </a:moveTo>
                <a:lnTo>
                  <a:pt x="37033" y="23730"/>
                </a:lnTo>
                <a:lnTo>
                  <a:pt x="25912" y="41830"/>
                </a:lnTo>
                <a:lnTo>
                  <a:pt x="18866" y="61966"/>
                </a:lnTo>
                <a:lnTo>
                  <a:pt x="15214" y="83932"/>
                </a:lnTo>
                <a:lnTo>
                  <a:pt x="12944" y="90115"/>
                </a:lnTo>
                <a:lnTo>
                  <a:pt x="7340" y="90457"/>
                </a:lnTo>
                <a:lnTo>
                  <a:pt x="1870" y="86993"/>
                </a:lnTo>
                <a:lnTo>
                  <a:pt x="0" y="81761"/>
                </a:lnTo>
                <a:lnTo>
                  <a:pt x="3644" y="59693"/>
                </a:lnTo>
                <a:lnTo>
                  <a:pt x="21806" y="21253"/>
                </a:lnTo>
                <a:lnTo>
                  <a:pt x="51814" y="0"/>
                </a:lnTo>
                <a:lnTo>
                  <a:pt x="55417" y="1934"/>
                </a:lnTo>
                <a:lnTo>
                  <a:pt x="52908" y="7872"/>
                </a:lnTo>
                <a:close/>
              </a:path>
              <a:path w="55879" h="299720">
                <a:moveTo>
                  <a:pt x="9423" y="299096"/>
                </a:moveTo>
                <a:lnTo>
                  <a:pt x="5803" y="114361"/>
                </a:lnTo>
                <a:lnTo>
                  <a:pt x="5803" y="105675"/>
                </a:lnTo>
                <a:lnTo>
                  <a:pt x="6527" y="97699"/>
                </a:lnTo>
                <a:lnTo>
                  <a:pt x="6527" y="8901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289246" y="7744181"/>
            <a:ext cx="27305" cy="238125"/>
          </a:xfrm>
          <a:custGeom>
            <a:avLst/>
            <a:gdLst/>
            <a:ahLst/>
            <a:cxnLst/>
            <a:rect l="l" t="t" r="r" b="b"/>
            <a:pathLst>
              <a:path w="27304" h="238125">
                <a:moveTo>
                  <a:pt x="26822" y="237604"/>
                </a:moveTo>
                <a:lnTo>
                  <a:pt x="15666" y="233609"/>
                </a:lnTo>
                <a:lnTo>
                  <a:pt x="8793" y="225199"/>
                </a:lnTo>
                <a:lnTo>
                  <a:pt x="5317" y="212851"/>
                </a:lnTo>
                <a:lnTo>
                  <a:pt x="4356" y="19704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77663" y="7070484"/>
            <a:ext cx="175260" cy="56515"/>
          </a:xfrm>
          <a:custGeom>
            <a:avLst/>
            <a:gdLst/>
            <a:ahLst/>
            <a:cxnLst/>
            <a:rect l="l" t="t" r="r" b="b"/>
            <a:pathLst>
              <a:path w="175260" h="56515">
                <a:moveTo>
                  <a:pt x="134785" y="16649"/>
                </a:moveTo>
                <a:lnTo>
                  <a:pt x="131206" y="23898"/>
                </a:lnTo>
                <a:lnTo>
                  <a:pt x="121377" y="30059"/>
                </a:lnTo>
                <a:lnTo>
                  <a:pt x="106656" y="34589"/>
                </a:lnTo>
                <a:lnTo>
                  <a:pt x="88404" y="36944"/>
                </a:lnTo>
                <a:lnTo>
                  <a:pt x="70028" y="36071"/>
                </a:lnTo>
                <a:lnTo>
                  <a:pt x="54979" y="32685"/>
                </a:lnTo>
                <a:lnTo>
                  <a:pt x="44686" y="27262"/>
                </a:lnTo>
                <a:lnTo>
                  <a:pt x="40576" y="20281"/>
                </a:lnTo>
                <a:lnTo>
                  <a:pt x="44155" y="12933"/>
                </a:lnTo>
                <a:lnTo>
                  <a:pt x="53984" y="6607"/>
                </a:lnTo>
                <a:lnTo>
                  <a:pt x="68705" y="2047"/>
                </a:lnTo>
                <a:lnTo>
                  <a:pt x="86956" y="0"/>
                </a:lnTo>
                <a:lnTo>
                  <a:pt x="105333" y="865"/>
                </a:lnTo>
                <a:lnTo>
                  <a:pt x="120381" y="4248"/>
                </a:lnTo>
                <a:lnTo>
                  <a:pt x="130674" y="9669"/>
                </a:lnTo>
                <a:lnTo>
                  <a:pt x="134785" y="16649"/>
                </a:lnTo>
                <a:close/>
              </a:path>
              <a:path w="175260" h="56515">
                <a:moveTo>
                  <a:pt x="174637" y="19557"/>
                </a:moveTo>
                <a:lnTo>
                  <a:pt x="168296" y="33072"/>
                </a:lnTo>
                <a:lnTo>
                  <a:pt x="149999" y="44550"/>
                </a:lnTo>
                <a:lnTo>
                  <a:pt x="122463" y="52767"/>
                </a:lnTo>
                <a:lnTo>
                  <a:pt x="88404" y="56502"/>
                </a:lnTo>
                <a:lnTo>
                  <a:pt x="54210" y="55312"/>
                </a:lnTo>
                <a:lnTo>
                  <a:pt x="26266" y="49164"/>
                </a:lnTo>
                <a:lnTo>
                  <a:pt x="7290" y="39078"/>
                </a:lnTo>
                <a:lnTo>
                  <a:pt x="0" y="26073"/>
                </a:lnTo>
              </a:path>
              <a:path w="175260" h="56515">
                <a:moveTo>
                  <a:pt x="57238" y="23177"/>
                </a:moveTo>
                <a:lnTo>
                  <a:pt x="67217" y="15987"/>
                </a:lnTo>
                <a:lnTo>
                  <a:pt x="82153" y="10769"/>
                </a:lnTo>
                <a:lnTo>
                  <a:pt x="94236" y="9218"/>
                </a:lnTo>
                <a:lnTo>
                  <a:pt x="95656" y="13030"/>
                </a:lnTo>
              </a:path>
              <a:path w="175260" h="56515">
                <a:moveTo>
                  <a:pt x="84061" y="21729"/>
                </a:moveTo>
                <a:lnTo>
                  <a:pt x="84614" y="25620"/>
                </a:lnTo>
                <a:lnTo>
                  <a:pt x="94476" y="26795"/>
                </a:lnTo>
                <a:lnTo>
                  <a:pt x="108008" y="24167"/>
                </a:lnTo>
                <a:lnTo>
                  <a:pt x="119570" y="1664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425831" y="7260272"/>
            <a:ext cx="28575" cy="49530"/>
          </a:xfrm>
          <a:custGeom>
            <a:avLst/>
            <a:gdLst/>
            <a:ahLst/>
            <a:cxnLst/>
            <a:rect l="l" t="t" r="r" b="b"/>
            <a:pathLst>
              <a:path w="28575" h="49529">
                <a:moveTo>
                  <a:pt x="27194" y="27533"/>
                </a:moveTo>
                <a:lnTo>
                  <a:pt x="24047" y="36934"/>
                </a:lnTo>
                <a:lnTo>
                  <a:pt x="19404" y="44099"/>
                </a:lnTo>
                <a:lnTo>
                  <a:pt x="13944" y="48412"/>
                </a:lnTo>
                <a:lnTo>
                  <a:pt x="8347" y="49263"/>
                </a:lnTo>
                <a:lnTo>
                  <a:pt x="3755" y="46286"/>
                </a:lnTo>
                <a:lnTo>
                  <a:pt x="927" y="40116"/>
                </a:lnTo>
                <a:lnTo>
                  <a:pt x="0" y="31636"/>
                </a:lnTo>
                <a:lnTo>
                  <a:pt x="1108" y="21729"/>
                </a:lnTo>
                <a:lnTo>
                  <a:pt x="4254" y="12328"/>
                </a:lnTo>
                <a:lnTo>
                  <a:pt x="8896" y="5164"/>
                </a:lnTo>
                <a:lnTo>
                  <a:pt x="14352" y="850"/>
                </a:lnTo>
                <a:lnTo>
                  <a:pt x="19942" y="0"/>
                </a:lnTo>
                <a:lnTo>
                  <a:pt x="24542" y="3384"/>
                </a:lnTo>
                <a:lnTo>
                  <a:pt x="27373" y="9690"/>
                </a:lnTo>
                <a:lnTo>
                  <a:pt x="28302" y="18034"/>
                </a:lnTo>
                <a:lnTo>
                  <a:pt x="27194" y="2753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705967" y="7062508"/>
            <a:ext cx="28575" cy="49530"/>
          </a:xfrm>
          <a:custGeom>
            <a:avLst/>
            <a:gdLst/>
            <a:ahLst/>
            <a:cxnLst/>
            <a:rect l="l" t="t" r="r" b="b"/>
            <a:pathLst>
              <a:path w="28575" h="49529">
                <a:moveTo>
                  <a:pt x="27499" y="27533"/>
                </a:moveTo>
                <a:lnTo>
                  <a:pt x="24047" y="36934"/>
                </a:lnTo>
                <a:lnTo>
                  <a:pt x="19438" y="44099"/>
                </a:lnTo>
                <a:lnTo>
                  <a:pt x="14147" y="48412"/>
                </a:lnTo>
                <a:lnTo>
                  <a:pt x="8652" y="49263"/>
                </a:lnTo>
                <a:lnTo>
                  <a:pt x="3958" y="46286"/>
                </a:lnTo>
                <a:lnTo>
                  <a:pt x="961" y="40116"/>
                </a:lnTo>
                <a:lnTo>
                  <a:pt x="0" y="31636"/>
                </a:lnTo>
                <a:lnTo>
                  <a:pt x="1413" y="21729"/>
                </a:lnTo>
                <a:lnTo>
                  <a:pt x="4447" y="12328"/>
                </a:lnTo>
                <a:lnTo>
                  <a:pt x="8841" y="5164"/>
                </a:lnTo>
                <a:lnTo>
                  <a:pt x="14052" y="850"/>
                </a:lnTo>
                <a:lnTo>
                  <a:pt x="19536" y="0"/>
                </a:lnTo>
                <a:lnTo>
                  <a:pt x="24242" y="2976"/>
                </a:lnTo>
                <a:lnTo>
                  <a:pt x="27318" y="9147"/>
                </a:lnTo>
                <a:lnTo>
                  <a:pt x="28495" y="17627"/>
                </a:lnTo>
                <a:lnTo>
                  <a:pt x="27499" y="2753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434220" y="7929626"/>
            <a:ext cx="28575" cy="49530"/>
          </a:xfrm>
          <a:custGeom>
            <a:avLst/>
            <a:gdLst/>
            <a:ahLst/>
            <a:cxnLst/>
            <a:rect l="l" t="t" r="r" b="b"/>
            <a:pathLst>
              <a:path w="28575" h="49529">
                <a:moveTo>
                  <a:pt x="27505" y="27533"/>
                </a:moveTo>
                <a:lnTo>
                  <a:pt x="24047" y="36934"/>
                </a:lnTo>
                <a:lnTo>
                  <a:pt x="19438" y="44099"/>
                </a:lnTo>
                <a:lnTo>
                  <a:pt x="14151" y="48412"/>
                </a:lnTo>
                <a:lnTo>
                  <a:pt x="8658" y="49263"/>
                </a:lnTo>
                <a:lnTo>
                  <a:pt x="3962" y="45879"/>
                </a:lnTo>
                <a:lnTo>
                  <a:pt x="962" y="39574"/>
                </a:lnTo>
                <a:lnTo>
                  <a:pt x="0" y="31234"/>
                </a:lnTo>
                <a:lnTo>
                  <a:pt x="1419" y="21742"/>
                </a:lnTo>
                <a:lnTo>
                  <a:pt x="4450" y="12333"/>
                </a:lnTo>
                <a:lnTo>
                  <a:pt x="8840" y="5165"/>
                </a:lnTo>
                <a:lnTo>
                  <a:pt x="14047" y="850"/>
                </a:lnTo>
                <a:lnTo>
                  <a:pt x="19529" y="0"/>
                </a:lnTo>
                <a:lnTo>
                  <a:pt x="24242" y="2976"/>
                </a:lnTo>
                <a:lnTo>
                  <a:pt x="27322" y="9147"/>
                </a:lnTo>
                <a:lnTo>
                  <a:pt x="28500" y="17627"/>
                </a:lnTo>
                <a:lnTo>
                  <a:pt x="27505" y="2753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705967" y="7694917"/>
            <a:ext cx="28575" cy="49530"/>
          </a:xfrm>
          <a:custGeom>
            <a:avLst/>
            <a:gdLst/>
            <a:ahLst/>
            <a:cxnLst/>
            <a:rect l="l" t="t" r="r" b="b"/>
            <a:pathLst>
              <a:path w="28575" h="49529">
                <a:moveTo>
                  <a:pt x="27499" y="27533"/>
                </a:moveTo>
                <a:lnTo>
                  <a:pt x="24047" y="36940"/>
                </a:lnTo>
                <a:lnTo>
                  <a:pt x="19438" y="44103"/>
                </a:lnTo>
                <a:lnTo>
                  <a:pt x="14147" y="48414"/>
                </a:lnTo>
                <a:lnTo>
                  <a:pt x="8652" y="49263"/>
                </a:lnTo>
                <a:lnTo>
                  <a:pt x="3958" y="45879"/>
                </a:lnTo>
                <a:lnTo>
                  <a:pt x="961" y="39573"/>
                </a:lnTo>
                <a:lnTo>
                  <a:pt x="0" y="31228"/>
                </a:lnTo>
                <a:lnTo>
                  <a:pt x="1413" y="21729"/>
                </a:lnTo>
                <a:lnTo>
                  <a:pt x="4447" y="12328"/>
                </a:lnTo>
                <a:lnTo>
                  <a:pt x="8841" y="5164"/>
                </a:lnTo>
                <a:lnTo>
                  <a:pt x="14052" y="850"/>
                </a:lnTo>
                <a:lnTo>
                  <a:pt x="19536" y="0"/>
                </a:lnTo>
                <a:lnTo>
                  <a:pt x="24242" y="2976"/>
                </a:lnTo>
                <a:lnTo>
                  <a:pt x="27318" y="9147"/>
                </a:lnTo>
                <a:lnTo>
                  <a:pt x="28495" y="17627"/>
                </a:lnTo>
                <a:lnTo>
                  <a:pt x="27499" y="2753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492153" y="7221157"/>
            <a:ext cx="167640" cy="122555"/>
          </a:xfrm>
          <a:custGeom>
            <a:avLst/>
            <a:gdLst/>
            <a:ahLst/>
            <a:cxnLst/>
            <a:rect l="l" t="t" r="r" b="b"/>
            <a:pathLst>
              <a:path w="167640" h="122554">
                <a:moveTo>
                  <a:pt x="0" y="122427"/>
                </a:moveTo>
                <a:lnTo>
                  <a:pt x="167398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500130" y="7502957"/>
            <a:ext cx="161925" cy="127635"/>
          </a:xfrm>
          <a:custGeom>
            <a:avLst/>
            <a:gdLst/>
            <a:ahLst/>
            <a:cxnLst/>
            <a:rect l="l" t="t" r="r" b="b"/>
            <a:pathLst>
              <a:path w="161925" h="127634">
                <a:moveTo>
                  <a:pt x="0" y="127495"/>
                </a:moveTo>
                <a:lnTo>
                  <a:pt x="161594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0787183" y="6982715"/>
            <a:ext cx="962025" cy="1029969"/>
            <a:chOff x="5732582" y="6982714"/>
            <a:chExt cx="962025" cy="1029969"/>
          </a:xfrm>
        </p:grpSpPr>
        <p:sp>
          <p:nvSpPr>
            <p:cNvPr id="39" name="object 39"/>
            <p:cNvSpPr/>
            <p:nvPr/>
          </p:nvSpPr>
          <p:spPr>
            <a:xfrm>
              <a:off x="5975946" y="6985000"/>
              <a:ext cx="716280" cy="1025525"/>
            </a:xfrm>
            <a:custGeom>
              <a:avLst/>
              <a:gdLst/>
              <a:ahLst/>
              <a:cxnLst/>
              <a:rect l="l" t="t" r="r" b="b"/>
              <a:pathLst>
                <a:path w="716279" h="1025525">
                  <a:moveTo>
                    <a:pt x="135508" y="680224"/>
                  </a:moveTo>
                  <a:lnTo>
                    <a:pt x="129717" y="683844"/>
                  </a:lnTo>
                  <a:lnTo>
                    <a:pt x="124637" y="689635"/>
                  </a:lnTo>
                  <a:lnTo>
                    <a:pt x="123189" y="697611"/>
                  </a:lnTo>
                  <a:lnTo>
                    <a:pt x="92748" y="717892"/>
                  </a:lnTo>
                  <a:lnTo>
                    <a:pt x="87680" y="720788"/>
                  </a:lnTo>
                  <a:lnTo>
                    <a:pt x="75361" y="730923"/>
                  </a:lnTo>
                  <a:lnTo>
                    <a:pt x="75361" y="736003"/>
                  </a:lnTo>
                </a:path>
                <a:path w="716279" h="1025525">
                  <a:moveTo>
                    <a:pt x="135508" y="680224"/>
                  </a:moveTo>
                  <a:lnTo>
                    <a:pt x="139865" y="678040"/>
                  </a:lnTo>
                  <a:lnTo>
                    <a:pt x="144932" y="676592"/>
                  </a:lnTo>
                  <a:lnTo>
                    <a:pt x="150723" y="678040"/>
                  </a:lnTo>
                  <a:lnTo>
                    <a:pt x="161881" y="682063"/>
                  </a:lnTo>
                  <a:lnTo>
                    <a:pt x="170930" y="690087"/>
                  </a:lnTo>
                  <a:lnTo>
                    <a:pt x="177125" y="700962"/>
                  </a:lnTo>
                  <a:lnTo>
                    <a:pt x="179717" y="713536"/>
                  </a:lnTo>
                  <a:lnTo>
                    <a:pt x="177543" y="725479"/>
                  </a:lnTo>
                  <a:lnTo>
                    <a:pt x="129748" y="761042"/>
                  </a:lnTo>
                  <a:lnTo>
                    <a:pt x="121018" y="767880"/>
                  </a:lnTo>
                  <a:lnTo>
                    <a:pt x="115950" y="772947"/>
                  </a:lnTo>
                  <a:lnTo>
                    <a:pt x="107251" y="776566"/>
                  </a:lnTo>
                  <a:lnTo>
                    <a:pt x="100723" y="778014"/>
                  </a:lnTo>
                </a:path>
                <a:path w="716279" h="1025525">
                  <a:moveTo>
                    <a:pt x="156527" y="627341"/>
                  </a:moveTo>
                  <a:lnTo>
                    <a:pt x="178903" y="594017"/>
                  </a:lnTo>
                  <a:lnTo>
                    <a:pt x="207251" y="565035"/>
                  </a:lnTo>
                  <a:lnTo>
                    <a:pt x="239249" y="555054"/>
                  </a:lnTo>
                  <a:lnTo>
                    <a:pt x="251459" y="555625"/>
                  </a:lnTo>
                  <a:lnTo>
                    <a:pt x="281201" y="566804"/>
                  </a:lnTo>
                  <a:lnTo>
                    <a:pt x="305714" y="588579"/>
                  </a:lnTo>
                  <a:lnTo>
                    <a:pt x="322483" y="617963"/>
                  </a:lnTo>
                  <a:lnTo>
                    <a:pt x="328993" y="651967"/>
                  </a:lnTo>
                  <a:lnTo>
                    <a:pt x="326763" y="672536"/>
                  </a:lnTo>
                  <a:lnTo>
                    <a:pt x="297116" y="716445"/>
                  </a:lnTo>
                  <a:lnTo>
                    <a:pt x="253452" y="730929"/>
                  </a:lnTo>
                  <a:lnTo>
                    <a:pt x="231077" y="735186"/>
                  </a:lnTo>
                  <a:lnTo>
                    <a:pt x="215226" y="734555"/>
                  </a:lnTo>
                </a:path>
                <a:path w="716279" h="1025525">
                  <a:moveTo>
                    <a:pt x="147827" y="635304"/>
                  </a:moveTo>
                  <a:lnTo>
                    <a:pt x="147104" y="629513"/>
                  </a:lnTo>
                  <a:lnTo>
                    <a:pt x="146380" y="622985"/>
                  </a:lnTo>
                  <a:lnTo>
                    <a:pt x="146380" y="617194"/>
                  </a:lnTo>
                  <a:lnTo>
                    <a:pt x="154363" y="571555"/>
                  </a:lnTo>
                  <a:lnTo>
                    <a:pt x="177088" y="536784"/>
                  </a:lnTo>
                  <a:lnTo>
                    <a:pt x="211091" y="516139"/>
                  </a:lnTo>
                  <a:lnTo>
                    <a:pt x="252907" y="512876"/>
                  </a:lnTo>
                  <a:lnTo>
                    <a:pt x="295402" y="528986"/>
                  </a:lnTo>
                  <a:lnTo>
                    <a:pt x="330355" y="560238"/>
                  </a:lnTo>
                  <a:lnTo>
                    <a:pt x="354302" y="602220"/>
                  </a:lnTo>
                  <a:lnTo>
                    <a:pt x="363778" y="650519"/>
                  </a:lnTo>
                  <a:lnTo>
                    <a:pt x="355784" y="696158"/>
                  </a:lnTo>
                  <a:lnTo>
                    <a:pt x="332979" y="730929"/>
                  </a:lnTo>
                  <a:lnTo>
                    <a:pt x="298761" y="751574"/>
                  </a:lnTo>
                  <a:lnTo>
                    <a:pt x="256527" y="754837"/>
                  </a:lnTo>
                  <a:lnTo>
                    <a:pt x="244718" y="752115"/>
                  </a:lnTo>
                  <a:lnTo>
                    <a:pt x="233246" y="748310"/>
                  </a:lnTo>
                  <a:lnTo>
                    <a:pt x="222181" y="743423"/>
                  </a:lnTo>
                  <a:lnTo>
                    <a:pt x="211594" y="737450"/>
                  </a:lnTo>
                </a:path>
                <a:path w="716279" h="1025525">
                  <a:moveTo>
                    <a:pt x="152184" y="635304"/>
                  </a:moveTo>
                  <a:lnTo>
                    <a:pt x="152184" y="631685"/>
                  </a:lnTo>
                  <a:lnTo>
                    <a:pt x="152184" y="628789"/>
                  </a:lnTo>
                  <a:lnTo>
                    <a:pt x="152184" y="625157"/>
                  </a:lnTo>
                  <a:lnTo>
                    <a:pt x="159221" y="582907"/>
                  </a:lnTo>
                  <a:lnTo>
                    <a:pt x="180257" y="550640"/>
                  </a:lnTo>
                  <a:lnTo>
                    <a:pt x="211895" y="531545"/>
                  </a:lnTo>
                  <a:lnTo>
                    <a:pt x="250736" y="528815"/>
                  </a:lnTo>
                  <a:lnTo>
                    <a:pt x="290135" y="543324"/>
                  </a:lnTo>
                  <a:lnTo>
                    <a:pt x="322472" y="572098"/>
                  </a:lnTo>
                  <a:lnTo>
                    <a:pt x="344483" y="610923"/>
                  </a:lnTo>
                  <a:lnTo>
                    <a:pt x="352907" y="655586"/>
                  </a:lnTo>
                  <a:lnTo>
                    <a:pt x="345967" y="697854"/>
                  </a:lnTo>
                  <a:lnTo>
                    <a:pt x="325100" y="730203"/>
                  </a:lnTo>
                  <a:lnTo>
                    <a:pt x="293500" y="749510"/>
                  </a:lnTo>
                  <a:lnTo>
                    <a:pt x="254355" y="752652"/>
                  </a:lnTo>
                  <a:lnTo>
                    <a:pt x="243089" y="749949"/>
                  </a:lnTo>
                  <a:lnTo>
                    <a:pt x="232160" y="746228"/>
                  </a:lnTo>
                  <a:lnTo>
                    <a:pt x="221639" y="741556"/>
                  </a:lnTo>
                  <a:lnTo>
                    <a:pt x="211594" y="736003"/>
                  </a:lnTo>
                </a:path>
                <a:path w="716279" h="1025525">
                  <a:moveTo>
                    <a:pt x="146380" y="650519"/>
                  </a:moveTo>
                  <a:lnTo>
                    <a:pt x="153001" y="632891"/>
                  </a:lnTo>
                  <a:lnTo>
                    <a:pt x="164584" y="619817"/>
                  </a:lnTo>
                  <a:lnTo>
                    <a:pt x="180107" y="612314"/>
                  </a:lnTo>
                  <a:lnTo>
                    <a:pt x="198551" y="611403"/>
                  </a:lnTo>
                  <a:lnTo>
                    <a:pt x="220000" y="619608"/>
                  </a:lnTo>
                  <a:lnTo>
                    <a:pt x="237507" y="635217"/>
                  </a:lnTo>
                  <a:lnTo>
                    <a:pt x="249306" y="656125"/>
                  </a:lnTo>
                  <a:lnTo>
                    <a:pt x="253631" y="680224"/>
                  </a:lnTo>
                  <a:lnTo>
                    <a:pt x="249837" y="703462"/>
                  </a:lnTo>
                  <a:lnTo>
                    <a:pt x="238502" y="721061"/>
                  </a:lnTo>
                  <a:lnTo>
                    <a:pt x="221324" y="731459"/>
                  </a:lnTo>
                  <a:lnTo>
                    <a:pt x="199999" y="733094"/>
                  </a:lnTo>
                </a:path>
                <a:path w="716279" h="1025525">
                  <a:moveTo>
                    <a:pt x="0" y="843216"/>
                  </a:moveTo>
                  <a:lnTo>
                    <a:pt x="12105" y="818232"/>
                  </a:lnTo>
                  <a:lnTo>
                    <a:pt x="31070" y="790057"/>
                  </a:lnTo>
                  <a:lnTo>
                    <a:pt x="53703" y="762020"/>
                  </a:lnTo>
                  <a:lnTo>
                    <a:pt x="76809" y="737450"/>
                  </a:lnTo>
                  <a:lnTo>
                    <a:pt x="80429" y="729475"/>
                  </a:lnTo>
                  <a:lnTo>
                    <a:pt x="87680" y="724407"/>
                  </a:lnTo>
                  <a:lnTo>
                    <a:pt x="96380" y="725855"/>
                  </a:lnTo>
                  <a:lnTo>
                    <a:pt x="104974" y="728821"/>
                  </a:lnTo>
                  <a:lnTo>
                    <a:pt x="111871" y="734910"/>
                  </a:lnTo>
                  <a:lnTo>
                    <a:pt x="116457" y="743172"/>
                  </a:lnTo>
                  <a:lnTo>
                    <a:pt x="118122" y="752652"/>
                  </a:lnTo>
                  <a:lnTo>
                    <a:pt x="118846" y="759180"/>
                  </a:lnTo>
                  <a:lnTo>
                    <a:pt x="115950" y="764971"/>
                  </a:lnTo>
                  <a:lnTo>
                    <a:pt x="112318" y="768591"/>
                  </a:lnTo>
                  <a:lnTo>
                    <a:pt x="89617" y="789995"/>
                  </a:lnTo>
                  <a:lnTo>
                    <a:pt x="64944" y="818126"/>
                  </a:lnTo>
                  <a:lnTo>
                    <a:pt x="43124" y="846120"/>
                  </a:lnTo>
                  <a:lnTo>
                    <a:pt x="28981" y="867117"/>
                  </a:lnTo>
                  <a:lnTo>
                    <a:pt x="27819" y="855537"/>
                  </a:lnTo>
                  <a:lnTo>
                    <a:pt x="19658" y="845656"/>
                  </a:lnTo>
                  <a:lnTo>
                    <a:pt x="8912" y="840530"/>
                  </a:lnTo>
                  <a:lnTo>
                    <a:pt x="0" y="843216"/>
                  </a:lnTo>
                  <a:close/>
                </a:path>
                <a:path w="716279" h="1025525">
                  <a:moveTo>
                    <a:pt x="127546" y="695426"/>
                  </a:moveTo>
                  <a:lnTo>
                    <a:pt x="127546" y="693978"/>
                  </a:lnTo>
                  <a:lnTo>
                    <a:pt x="127546" y="692531"/>
                  </a:lnTo>
                  <a:lnTo>
                    <a:pt x="127546" y="690359"/>
                  </a:lnTo>
                  <a:lnTo>
                    <a:pt x="130178" y="673994"/>
                  </a:lnTo>
                  <a:lnTo>
                    <a:pt x="138318" y="661566"/>
                  </a:lnTo>
                  <a:lnTo>
                    <a:pt x="150673" y="654299"/>
                  </a:lnTo>
                  <a:lnTo>
                    <a:pt x="165950" y="653414"/>
                  </a:lnTo>
                  <a:lnTo>
                    <a:pt x="181243" y="658971"/>
                  </a:lnTo>
                  <a:lnTo>
                    <a:pt x="193754" y="670164"/>
                  </a:lnTo>
                  <a:lnTo>
                    <a:pt x="202326" y="685299"/>
                  </a:lnTo>
                  <a:lnTo>
                    <a:pt x="205803" y="702678"/>
                  </a:lnTo>
                  <a:lnTo>
                    <a:pt x="202745" y="719054"/>
                  </a:lnTo>
                  <a:lnTo>
                    <a:pt x="194387" y="731561"/>
                  </a:lnTo>
                  <a:lnTo>
                    <a:pt x="181955" y="739043"/>
                  </a:lnTo>
                  <a:lnTo>
                    <a:pt x="166674" y="740346"/>
                  </a:lnTo>
                  <a:lnTo>
                    <a:pt x="165950" y="739622"/>
                  </a:lnTo>
                  <a:lnTo>
                    <a:pt x="164503" y="739622"/>
                  </a:lnTo>
                  <a:lnTo>
                    <a:pt x="163042" y="739622"/>
                  </a:lnTo>
                </a:path>
                <a:path w="716279" h="1025525">
                  <a:moveTo>
                    <a:pt x="145656" y="613575"/>
                  </a:moveTo>
                  <a:lnTo>
                    <a:pt x="136956" y="297726"/>
                  </a:lnTo>
                  <a:lnTo>
                    <a:pt x="138678" y="264724"/>
                  </a:lnTo>
                  <a:lnTo>
                    <a:pt x="145292" y="234708"/>
                  </a:lnTo>
                  <a:lnTo>
                    <a:pt x="181889" y="186893"/>
                  </a:lnTo>
                  <a:lnTo>
                    <a:pt x="456539" y="7962"/>
                  </a:lnTo>
                  <a:lnTo>
                    <a:pt x="478999" y="0"/>
                  </a:lnTo>
                  <a:lnTo>
                    <a:pt x="489550" y="1040"/>
                  </a:lnTo>
                  <a:lnTo>
                    <a:pt x="682637" y="41287"/>
                  </a:lnTo>
                  <a:lnTo>
                    <a:pt x="713607" y="70423"/>
                  </a:lnTo>
                  <a:lnTo>
                    <a:pt x="715962" y="89103"/>
                  </a:lnTo>
                  <a:lnTo>
                    <a:pt x="715962" y="699782"/>
                  </a:lnTo>
                  <a:lnTo>
                    <a:pt x="711163" y="743156"/>
                  </a:lnTo>
                  <a:lnTo>
                    <a:pt x="415950" y="1017066"/>
                  </a:lnTo>
                  <a:lnTo>
                    <a:pt x="391588" y="1024948"/>
                  </a:lnTo>
                  <a:lnTo>
                    <a:pt x="375095" y="1023690"/>
                  </a:lnTo>
                  <a:lnTo>
                    <a:pt x="176822" y="971435"/>
                  </a:lnTo>
                  <a:lnTo>
                    <a:pt x="154355" y="931583"/>
                  </a:lnTo>
                  <a:lnTo>
                    <a:pt x="149275" y="7475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54911" y="7825930"/>
              <a:ext cx="242892" cy="18345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762891" y="7642034"/>
              <a:ext cx="354965" cy="220345"/>
            </a:xfrm>
            <a:custGeom>
              <a:avLst/>
              <a:gdLst/>
              <a:ahLst/>
              <a:cxnLst/>
              <a:rect l="l" t="t" r="r" b="b"/>
              <a:pathLst>
                <a:path w="354964" h="220345">
                  <a:moveTo>
                    <a:pt x="345668" y="2171"/>
                  </a:moveTo>
                  <a:lnTo>
                    <a:pt x="303636" y="9006"/>
                  </a:lnTo>
                  <a:lnTo>
                    <a:pt x="254492" y="24102"/>
                  </a:lnTo>
                  <a:lnTo>
                    <a:pt x="201862" y="45875"/>
                  </a:lnTo>
                  <a:lnTo>
                    <a:pt x="149371" y="72741"/>
                  </a:lnTo>
                  <a:lnTo>
                    <a:pt x="100645" y="103119"/>
                  </a:lnTo>
                  <a:lnTo>
                    <a:pt x="59311" y="135423"/>
                  </a:lnTo>
                  <a:lnTo>
                    <a:pt x="28994" y="168071"/>
                  </a:lnTo>
                </a:path>
                <a:path w="354964" h="220345">
                  <a:moveTo>
                    <a:pt x="354368" y="0"/>
                  </a:moveTo>
                  <a:lnTo>
                    <a:pt x="284259" y="22909"/>
                  </a:lnTo>
                  <a:lnTo>
                    <a:pt x="238658" y="43089"/>
                  </a:lnTo>
                  <a:lnTo>
                    <a:pt x="189890" y="67687"/>
                  </a:lnTo>
                  <a:lnTo>
                    <a:pt x="140855" y="95653"/>
                  </a:lnTo>
                  <a:lnTo>
                    <a:pt x="94449" y="125938"/>
                  </a:lnTo>
                  <a:lnTo>
                    <a:pt x="53573" y="157494"/>
                  </a:lnTo>
                  <a:lnTo>
                    <a:pt x="21123" y="189270"/>
                  </a:lnTo>
                  <a:lnTo>
                    <a:pt x="0" y="22021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32582" y="7660030"/>
              <a:ext cx="398558" cy="30518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405676" y="7455865"/>
              <a:ext cx="121285" cy="535940"/>
            </a:xfrm>
            <a:custGeom>
              <a:avLst/>
              <a:gdLst/>
              <a:ahLst/>
              <a:cxnLst/>
              <a:rect l="l" t="t" r="r" b="b"/>
              <a:pathLst>
                <a:path w="121284" h="535940">
                  <a:moveTo>
                    <a:pt x="0" y="535343"/>
                  </a:moveTo>
                  <a:lnTo>
                    <a:pt x="31562" y="531436"/>
                  </a:lnTo>
                  <a:lnTo>
                    <a:pt x="56334" y="518768"/>
                  </a:lnTo>
                  <a:lnTo>
                    <a:pt x="70508" y="499172"/>
                  </a:lnTo>
                  <a:lnTo>
                    <a:pt x="70281" y="474484"/>
                  </a:lnTo>
                </a:path>
                <a:path w="121284" h="535940">
                  <a:moveTo>
                    <a:pt x="58686" y="139090"/>
                  </a:moveTo>
                  <a:lnTo>
                    <a:pt x="117386" y="94170"/>
                  </a:lnTo>
                  <a:lnTo>
                    <a:pt x="121018" y="0"/>
                  </a:lnTo>
                  <a:lnTo>
                    <a:pt x="61594" y="45631"/>
                  </a:lnTo>
                  <a:lnTo>
                    <a:pt x="58686" y="13909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1278901" y="7668006"/>
            <a:ext cx="726440" cy="740410"/>
            <a:chOff x="6224301" y="7668006"/>
            <a:chExt cx="726440" cy="740410"/>
          </a:xfrm>
        </p:grpSpPr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24301" y="8253490"/>
              <a:ext cx="144343" cy="15451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249873" y="8126073"/>
              <a:ext cx="259079" cy="269240"/>
            </a:xfrm>
            <a:custGeom>
              <a:avLst/>
              <a:gdLst/>
              <a:ahLst/>
              <a:cxnLst/>
              <a:rect l="l" t="t" r="r" b="b"/>
              <a:pathLst>
                <a:path w="259079" h="269240">
                  <a:moveTo>
                    <a:pt x="0" y="136788"/>
                  </a:moveTo>
                  <a:lnTo>
                    <a:pt x="139852" y="11464"/>
                  </a:lnTo>
                  <a:lnTo>
                    <a:pt x="142024" y="10017"/>
                  </a:lnTo>
                  <a:lnTo>
                    <a:pt x="143484" y="8569"/>
                  </a:lnTo>
                  <a:lnTo>
                    <a:pt x="145656" y="7121"/>
                  </a:lnTo>
                  <a:lnTo>
                    <a:pt x="169068" y="0"/>
                  </a:lnTo>
                  <a:lnTo>
                    <a:pt x="194927" y="3946"/>
                  </a:lnTo>
                  <a:lnTo>
                    <a:pt x="220245" y="17808"/>
                  </a:lnTo>
                  <a:lnTo>
                    <a:pt x="242036" y="40433"/>
                  </a:lnTo>
                  <a:lnTo>
                    <a:pt x="253842" y="63786"/>
                  </a:lnTo>
                  <a:lnTo>
                    <a:pt x="258791" y="87071"/>
                  </a:lnTo>
                  <a:lnTo>
                    <a:pt x="256809" y="108588"/>
                  </a:lnTo>
                  <a:lnTo>
                    <a:pt x="247827" y="126641"/>
                  </a:lnTo>
                  <a:lnTo>
                    <a:pt x="98551" y="2686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47761" y="8278612"/>
              <a:ext cx="97604" cy="10427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73672" y="8101203"/>
              <a:ext cx="109781" cy="7918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571615" y="7670292"/>
              <a:ext cx="377190" cy="454025"/>
            </a:xfrm>
            <a:custGeom>
              <a:avLst/>
              <a:gdLst/>
              <a:ahLst/>
              <a:cxnLst/>
              <a:rect l="l" t="t" r="r" b="b"/>
              <a:pathLst>
                <a:path w="377190" h="454025">
                  <a:moveTo>
                    <a:pt x="120294" y="32600"/>
                  </a:moveTo>
                  <a:lnTo>
                    <a:pt x="151059" y="56127"/>
                  </a:lnTo>
                  <a:lnTo>
                    <a:pt x="190315" y="77416"/>
                  </a:lnTo>
                  <a:lnTo>
                    <a:pt x="236773" y="94222"/>
                  </a:lnTo>
                  <a:lnTo>
                    <a:pt x="289140" y="104305"/>
                  </a:lnTo>
                  <a:lnTo>
                    <a:pt x="312456" y="108838"/>
                  </a:lnTo>
                  <a:lnTo>
                    <a:pt x="331627" y="116630"/>
                  </a:lnTo>
                  <a:lnTo>
                    <a:pt x="345499" y="127136"/>
                  </a:lnTo>
                  <a:lnTo>
                    <a:pt x="352920" y="139814"/>
                  </a:lnTo>
                  <a:lnTo>
                    <a:pt x="353483" y="150358"/>
                  </a:lnTo>
                  <a:lnTo>
                    <a:pt x="349835" y="161177"/>
                  </a:lnTo>
                  <a:lnTo>
                    <a:pt x="342113" y="171998"/>
                  </a:lnTo>
                  <a:lnTo>
                    <a:pt x="330453" y="182549"/>
                  </a:lnTo>
                  <a:lnTo>
                    <a:pt x="303495" y="204269"/>
                  </a:lnTo>
                  <a:lnTo>
                    <a:pt x="269130" y="234613"/>
                  </a:lnTo>
                  <a:lnTo>
                    <a:pt x="235172" y="266996"/>
                  </a:lnTo>
                  <a:lnTo>
                    <a:pt x="209435" y="294830"/>
                  </a:lnTo>
                  <a:lnTo>
                    <a:pt x="191767" y="314990"/>
                  </a:lnTo>
                  <a:lnTo>
                    <a:pt x="164318" y="343098"/>
                  </a:lnTo>
                  <a:lnTo>
                    <a:pt x="131165" y="371341"/>
                  </a:lnTo>
                  <a:lnTo>
                    <a:pt x="96380" y="391909"/>
                  </a:lnTo>
                  <a:lnTo>
                    <a:pt x="53632" y="410019"/>
                  </a:lnTo>
                  <a:lnTo>
                    <a:pt x="39135" y="415550"/>
                  </a:lnTo>
                  <a:lnTo>
                    <a:pt x="25182" y="421151"/>
                  </a:lnTo>
                  <a:lnTo>
                    <a:pt x="12046" y="426618"/>
                  </a:lnTo>
                  <a:lnTo>
                    <a:pt x="0" y="431749"/>
                  </a:lnTo>
                </a:path>
                <a:path w="377190" h="454025">
                  <a:moveTo>
                    <a:pt x="9423" y="453478"/>
                  </a:moveTo>
                  <a:lnTo>
                    <a:pt x="21153" y="448036"/>
                  </a:lnTo>
                  <a:lnTo>
                    <a:pt x="34243" y="442523"/>
                  </a:lnTo>
                  <a:lnTo>
                    <a:pt x="48151" y="436875"/>
                  </a:lnTo>
                  <a:lnTo>
                    <a:pt x="62331" y="431025"/>
                  </a:lnTo>
                  <a:lnTo>
                    <a:pt x="105079" y="413638"/>
                  </a:lnTo>
                  <a:lnTo>
                    <a:pt x="142036" y="391951"/>
                  </a:lnTo>
                  <a:lnTo>
                    <a:pt x="176818" y="362927"/>
                  </a:lnTo>
                  <a:lnTo>
                    <a:pt x="206167" y="333361"/>
                  </a:lnTo>
                  <a:lnTo>
                    <a:pt x="226821" y="310045"/>
                  </a:lnTo>
                  <a:lnTo>
                    <a:pt x="251482" y="283584"/>
                  </a:lnTo>
                  <a:lnTo>
                    <a:pt x="284430" y="252094"/>
                  </a:lnTo>
                  <a:lnTo>
                    <a:pt x="317924" y="222234"/>
                  </a:lnTo>
                  <a:lnTo>
                    <a:pt x="344220" y="200659"/>
                  </a:lnTo>
                  <a:lnTo>
                    <a:pt x="360909" y="185256"/>
                  </a:lnTo>
                  <a:lnTo>
                    <a:pt x="371755" y="168697"/>
                  </a:lnTo>
                  <a:lnTo>
                    <a:pt x="376623" y="151457"/>
                  </a:lnTo>
                  <a:lnTo>
                    <a:pt x="375373" y="134010"/>
                  </a:lnTo>
                  <a:lnTo>
                    <a:pt x="365198" y="114546"/>
                  </a:lnTo>
                  <a:lnTo>
                    <a:pt x="347206" y="98882"/>
                  </a:lnTo>
                  <a:lnTo>
                    <a:pt x="322283" y="87561"/>
                  </a:lnTo>
                  <a:lnTo>
                    <a:pt x="291312" y="81127"/>
                  </a:lnTo>
                  <a:lnTo>
                    <a:pt x="232196" y="68556"/>
                  </a:lnTo>
                  <a:lnTo>
                    <a:pt x="183067" y="47902"/>
                  </a:lnTo>
                  <a:lnTo>
                    <a:pt x="145487" y="23579"/>
                  </a:lnTo>
                  <a:lnTo>
                    <a:pt x="12101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09483" y="553210"/>
            <a:ext cx="7848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" dirty="0">
                <a:latin typeface="Microsoft Sans Serif"/>
                <a:cs typeface="Microsoft Sans Serif"/>
              </a:rPr>
              <a:t>Sensores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09483" y="1926081"/>
            <a:ext cx="41363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retroalimentación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sistemas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control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industrial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necesitan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frecuencia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posición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uno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componentes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operación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controlando.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son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utilizan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0" dirty="0">
                <a:latin typeface="Microsoft Sans Serif"/>
                <a:cs typeface="Microsoft Sans Serif"/>
              </a:rPr>
              <a:t>proporcionar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información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presencia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ausencia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objeto.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4923" y="5337303"/>
            <a:ext cx="121158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0" dirty="0">
                <a:latin typeface="Arial"/>
                <a:cs typeface="Arial"/>
              </a:rPr>
              <a:t>Sensores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spc="5" dirty="0">
                <a:latin typeface="Arial"/>
                <a:cs typeface="Arial"/>
              </a:rPr>
              <a:t>Siemens</a:t>
            </a:r>
            <a:endParaRPr sz="10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09483" y="5310632"/>
            <a:ext cx="409321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Siemens </a:t>
            </a:r>
            <a:r>
              <a:rPr sz="900" spc="25" dirty="0">
                <a:latin typeface="Microsoft Sans Serif"/>
                <a:cs typeface="Microsoft Sans Serif"/>
              </a:rPr>
              <a:t>incluyen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límite,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fotoeléctricos, inductivos, </a:t>
            </a:r>
            <a:r>
              <a:rPr sz="900" spc="15" dirty="0">
                <a:latin typeface="Microsoft Sans Serif"/>
                <a:cs typeface="Microsoft Sans Serif"/>
              </a:rPr>
              <a:t>capacitivos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5" dirty="0">
                <a:latin typeface="Microsoft Sans Serif"/>
                <a:cs typeface="Microsoft Sans Serif"/>
              </a:rPr>
              <a:t>ultrasónicos. </a:t>
            </a: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spc="35" dirty="0">
                <a:latin typeface="Microsoft Sans Serif"/>
                <a:cs typeface="Microsoft Sans Serif"/>
              </a:rPr>
              <a:t>productos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empaquetan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varias </a:t>
            </a:r>
            <a:r>
              <a:rPr sz="900" spc="30" dirty="0">
                <a:latin typeface="Microsoft Sans Serif"/>
                <a:cs typeface="Microsoft Sans Serif"/>
              </a:rPr>
              <a:t>configuraciones para </a:t>
            </a:r>
            <a:r>
              <a:rPr sz="900" spc="40" dirty="0">
                <a:latin typeface="Microsoft Sans Serif"/>
                <a:cs typeface="Microsoft Sans Serif"/>
              </a:rPr>
              <a:t>cumplir </a:t>
            </a:r>
            <a:r>
              <a:rPr sz="900" spc="30" dirty="0">
                <a:latin typeface="Microsoft Sans Serif"/>
                <a:cs typeface="Microsoft Sans Serif"/>
              </a:rPr>
              <a:t>prácticamente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cualquier </a:t>
            </a:r>
            <a:r>
              <a:rPr sz="900" spc="35" dirty="0">
                <a:latin typeface="Microsoft Sans Serif"/>
                <a:cs typeface="Microsoft Sans Serif"/>
              </a:rPr>
              <a:t>requisito 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encuentre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20" dirty="0">
                <a:latin typeface="Microsoft Sans Serif"/>
                <a:cs typeface="Microsoft Sans Serif"/>
              </a:rPr>
              <a:t>comerciales </a:t>
            </a:r>
            <a:r>
              <a:rPr sz="900" spc="5" dirty="0">
                <a:latin typeface="Microsoft Sans Serif"/>
                <a:cs typeface="Microsoft Sans Serif"/>
              </a:rPr>
              <a:t>e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industriales.</a:t>
            </a:r>
            <a:r>
              <a:rPr sz="900" spc="-5" dirty="0">
                <a:latin typeface="Microsoft Sans Serif"/>
                <a:cs typeface="Microsoft Sans Serif"/>
              </a:rPr>
              <a:t> Cada </a:t>
            </a:r>
            <a:r>
              <a:rPr sz="900" spc="45" dirty="0">
                <a:latin typeface="Microsoft Sans Serif"/>
                <a:cs typeface="Microsoft Sans Serif"/>
              </a:rPr>
              <a:t>tipo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será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discutido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detalle.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Al </a:t>
            </a:r>
            <a:r>
              <a:rPr sz="900" spc="30" dirty="0">
                <a:latin typeface="Microsoft Sans Serif"/>
                <a:cs typeface="Microsoft Sans Serif"/>
              </a:rPr>
              <a:t>final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curso,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proporciona </a:t>
            </a:r>
            <a:r>
              <a:rPr sz="900" spc="35" dirty="0">
                <a:latin typeface="Microsoft Sans Serif"/>
                <a:cs typeface="Microsoft Sans Serif"/>
              </a:rPr>
              <a:t>una guía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30" dirty="0">
                <a:latin typeface="Microsoft Sans Serif"/>
                <a:cs typeface="Microsoft Sans Serif"/>
              </a:rPr>
              <a:t>para ayudar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45" dirty="0">
                <a:latin typeface="Microsoft Sans Serif"/>
                <a:cs typeface="Microsoft Sans Serif"/>
              </a:rPr>
              <a:t>determinar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25" dirty="0">
                <a:latin typeface="Microsoft Sans Serif"/>
                <a:cs typeface="Microsoft Sans Serif"/>
              </a:rPr>
              <a:t> adecuado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determinada.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81395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012" y="2592323"/>
          <a:ext cx="3856988" cy="47426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0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1168"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Ventajas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Desventajas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Aplicaciones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19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b="1" spc="20" dirty="0">
                          <a:latin typeface="Arial"/>
                          <a:cs typeface="Arial"/>
                        </a:rPr>
                        <a:t>Límite</a:t>
                      </a:r>
                      <a:r>
                        <a:rPr sz="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cambio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indent="-60960">
                        <a:lnSpc>
                          <a:spcPct val="100000"/>
                        </a:lnSpc>
                        <a:spcBef>
                          <a:spcPts val="200"/>
                        </a:spcBef>
                        <a:buChar char="•"/>
                        <a:tabLst>
                          <a:tab pos="84455" algn="l"/>
                        </a:tabLst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Alta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Capacidad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3820" indent="-60960">
                        <a:lnSpc>
                          <a:spcPct val="100000"/>
                        </a:lnSpc>
                        <a:spcBef>
                          <a:spcPts val="305"/>
                        </a:spcBef>
                        <a:buChar char="•"/>
                        <a:tabLst>
                          <a:tab pos="84455" algn="l"/>
                        </a:tabLst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costo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7630" indent="-64769">
                        <a:lnSpc>
                          <a:spcPct val="100000"/>
                        </a:lnSpc>
                        <a:spcBef>
                          <a:spcPts val="250"/>
                        </a:spcBef>
                        <a:buChar char="•"/>
                        <a:tabLst>
                          <a:tab pos="88265" algn="l"/>
                        </a:tabLst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Familiar</a:t>
                      </a:r>
                      <a:r>
                        <a:rPr sz="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"Bajo-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Detección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tecnología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-69215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Requiere</a:t>
                      </a:r>
                      <a:r>
                        <a:rPr sz="8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Físico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Contactar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Objetivo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81280" marR="434340" indent="-58419">
                        <a:lnSpc>
                          <a:spcPct val="125000"/>
                        </a:lnSpc>
                        <a:spcBef>
                          <a:spcPts val="30"/>
                        </a:spcBef>
                        <a:buChar char="•"/>
                        <a:tabLst>
                          <a:tab pos="88265" algn="l"/>
                        </a:tabLst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Muy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lento  Respuesta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80010" indent="-5715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80645" algn="l"/>
                        </a:tabLst>
                      </a:pP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Rebote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contacto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 indent="-53340">
                        <a:lnSpc>
                          <a:spcPct val="100000"/>
                        </a:lnSpc>
                        <a:spcBef>
                          <a:spcPts val="305"/>
                        </a:spcBef>
                        <a:buChar char="•"/>
                        <a:tabLst>
                          <a:tab pos="79375" algn="l"/>
                        </a:tabLst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Enclavamiento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66675" indent="-41275">
                        <a:lnSpc>
                          <a:spcPct val="100000"/>
                        </a:lnSpc>
                        <a:spcBef>
                          <a:spcPts val="570"/>
                        </a:spcBef>
                        <a:buChar char="•"/>
                        <a:tabLst>
                          <a:tab pos="67310" algn="l"/>
                        </a:tabLst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Fin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carrera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básico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Detección</a:t>
                      </a:r>
                      <a:r>
                        <a:rPr sz="6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viajes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3855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spc="15" dirty="0">
                          <a:latin typeface="Arial"/>
                          <a:cs typeface="Arial"/>
                        </a:rPr>
                        <a:t>Fotoeléctrico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indent="-6096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•"/>
                        <a:tabLst>
                          <a:tab pos="84455" algn="l"/>
                        </a:tabLst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Detecta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todo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materiales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3820" indent="-60960">
                        <a:lnSpc>
                          <a:spcPct val="100000"/>
                        </a:lnSpc>
                        <a:spcBef>
                          <a:spcPts val="300"/>
                        </a:spcBef>
                        <a:buChar char="•"/>
                        <a:tabLst>
                          <a:tab pos="84455" algn="l"/>
                        </a:tabLst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vida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0010" indent="-57150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80645" algn="l"/>
                        </a:tabLst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Detección</a:t>
                      </a:r>
                      <a:r>
                        <a:rPr sz="7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larga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Rango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5565" indent="-52705">
                        <a:lnSpc>
                          <a:spcPct val="100000"/>
                        </a:lnSpc>
                        <a:spcBef>
                          <a:spcPts val="390"/>
                        </a:spcBef>
                        <a:buChar char="•"/>
                        <a:tabLst>
                          <a:tab pos="76200" algn="l"/>
                        </a:tabLst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Muy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rapido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respuesta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-69215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Lente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sujeta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contaminación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 marR="60325" indent="-58419">
                        <a:lnSpc>
                          <a:spcPts val="1200"/>
                        </a:lnSpc>
                        <a:spcBef>
                          <a:spcPts val="70"/>
                        </a:spcBef>
                        <a:buChar char="•"/>
                        <a:tabLst>
                          <a:tab pos="76200" algn="l"/>
                        </a:tabLst>
                      </a:pP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Rango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detección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Afectado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color </a:t>
                      </a:r>
                      <a:r>
                        <a:rPr sz="7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8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reflectividad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destino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-69850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95885" algn="l"/>
                        </a:tabLst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Embalaje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90805" indent="-65405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91440" algn="l"/>
                        </a:tabLst>
                      </a:pP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Material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Manejo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78740" indent="-53340">
                        <a:lnSpc>
                          <a:spcPct val="100000"/>
                        </a:lnSpc>
                        <a:spcBef>
                          <a:spcPts val="380"/>
                        </a:spcBef>
                        <a:buChar char="•"/>
                        <a:tabLst>
                          <a:tab pos="79375" algn="l"/>
                        </a:tabLst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Detección</a:t>
                      </a:r>
                      <a:r>
                        <a:rPr sz="6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piezas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912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b="1" spc="25" dirty="0">
                          <a:latin typeface="Arial"/>
                          <a:cs typeface="Arial"/>
                        </a:rPr>
                        <a:t>Inductivo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-69215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Resistente</a:t>
                      </a:r>
                      <a:r>
                        <a:rPr sz="8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entornos</a:t>
                      </a:r>
                      <a:r>
                        <a:rPr sz="8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hostiles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92075" indent="-69215">
                        <a:lnSpc>
                          <a:spcPct val="100000"/>
                        </a:lnSpc>
                        <a:spcBef>
                          <a:spcPts val="180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Muy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predecible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3820" indent="-60960">
                        <a:lnSpc>
                          <a:spcPct val="100000"/>
                        </a:lnSpc>
                        <a:spcBef>
                          <a:spcPts val="280"/>
                        </a:spcBef>
                        <a:buChar char="•"/>
                        <a:tabLst>
                          <a:tab pos="84455" algn="l"/>
                        </a:tabLst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vida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0010" indent="-57150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80645" algn="l"/>
                        </a:tabLst>
                      </a:pP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Fácil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instalar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 indent="-6096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•"/>
                        <a:tabLst>
                          <a:tab pos="84455" algn="l"/>
                        </a:tabLst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Distancia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Limitaciones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indent="-65405">
                        <a:lnSpc>
                          <a:spcPct val="100000"/>
                        </a:lnSpc>
                        <a:spcBef>
                          <a:spcPts val="155"/>
                        </a:spcBef>
                        <a:buChar char="•"/>
                        <a:tabLst>
                          <a:tab pos="91440" algn="l"/>
                        </a:tabLst>
                      </a:pP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Industriales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Máquinas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62865" indent="-37465">
                        <a:lnSpc>
                          <a:spcPct val="100000"/>
                        </a:lnSpc>
                        <a:spcBef>
                          <a:spcPts val="590"/>
                        </a:spcBef>
                        <a:buChar char="•"/>
                        <a:tabLst>
                          <a:tab pos="63500" algn="l"/>
                        </a:tabLst>
                      </a:pP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Herramienta</a:t>
                      </a: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máquina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  <a:p>
                      <a:pPr marL="81280" marR="192405" indent="-55244">
                        <a:lnSpc>
                          <a:spcPct val="133300"/>
                        </a:lnSpc>
                        <a:spcBef>
                          <a:spcPts val="60"/>
                        </a:spcBef>
                        <a:buChar char="•"/>
                        <a:tabLst>
                          <a:tab pos="87630" algn="l"/>
                        </a:tabLst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Sentidos</a:t>
                      </a:r>
                      <a:r>
                        <a:rPr sz="7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Metal- </a:t>
                      </a:r>
                      <a:r>
                        <a:rPr sz="750" spc="-1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Solo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objetivos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432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spc="10" dirty="0">
                          <a:latin typeface="Arial"/>
                          <a:cs typeface="Arial"/>
                        </a:rPr>
                        <a:t>Capacitivo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-69215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Detecta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través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algunos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contenedores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71755" indent="-4889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72390" algn="l"/>
                        </a:tabLst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Puede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detectar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No-metalico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Objetivos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indent="-69215">
                        <a:lnSpc>
                          <a:spcPct val="100000"/>
                        </a:lnSpc>
                        <a:spcBef>
                          <a:spcPts val="105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Muy</a:t>
                      </a:r>
                      <a:r>
                        <a:rPr sz="8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Sensible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81280" marR="409575" indent="-58419">
                        <a:lnSpc>
                          <a:spcPct val="117700"/>
                        </a:lnSpc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Extremo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Ambiental  </a:t>
                      </a: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Cambios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 marR="187325" indent="-52705" algn="r">
                        <a:lnSpc>
                          <a:spcPct val="100000"/>
                        </a:lnSpc>
                        <a:spcBef>
                          <a:spcPts val="305"/>
                        </a:spcBef>
                        <a:buChar char="•"/>
                        <a:tabLst>
                          <a:tab pos="52705" algn="l"/>
                        </a:tabLst>
                      </a:pPr>
                      <a:r>
                        <a:rPr sz="650" dirty="0">
                          <a:latin typeface="Microsoft Sans Serif"/>
                          <a:cs typeface="Microsoft Sans Serif"/>
                        </a:rPr>
                        <a:t>Detección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nivel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b="1" spc="15" dirty="0">
                          <a:latin typeface="Arial"/>
                          <a:cs typeface="Arial"/>
                        </a:rPr>
                        <a:t>Ultrasónico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indent="-36830">
                        <a:lnSpc>
                          <a:spcPct val="100000"/>
                        </a:lnSpc>
                        <a:spcBef>
                          <a:spcPts val="505"/>
                        </a:spcBef>
                        <a:buChar char="•"/>
                        <a:tabLst>
                          <a:tab pos="60325" algn="l"/>
                        </a:tabLst>
                      </a:pP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Todos</a:t>
                      </a: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4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sentidos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Materiales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7630" indent="-64769">
                        <a:lnSpc>
                          <a:spcPct val="100000"/>
                        </a:lnSpc>
                        <a:spcBef>
                          <a:spcPts val="155"/>
                        </a:spcBef>
                        <a:buChar char="•"/>
                        <a:tabLst>
                          <a:tab pos="88265" algn="l"/>
                        </a:tabLst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Resolución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87630" indent="-64769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88265" algn="l"/>
                        </a:tabLst>
                      </a:pP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Repetibilidad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81280" marR="302895" indent="-58419">
                        <a:lnSpc>
                          <a:spcPts val="1200"/>
                        </a:lnSpc>
                        <a:spcBef>
                          <a:spcPts val="80"/>
                        </a:spcBef>
                        <a:buChar char="•"/>
                        <a:tabLst>
                          <a:tab pos="92710" algn="l"/>
                        </a:tabLst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Sensible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Temperatura  </a:t>
                      </a: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Cambios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indent="-65405">
                        <a:lnSpc>
                          <a:spcPct val="100000"/>
                        </a:lnSpc>
                        <a:spcBef>
                          <a:spcPts val="155"/>
                        </a:spcBef>
                        <a:buChar char="•"/>
                        <a:tabLst>
                          <a:tab pos="91440" algn="l"/>
                        </a:tabLst>
                      </a:pP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Anti</a:t>
                      </a:r>
                      <a:r>
                        <a:rPr sz="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choques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78740" indent="-53340">
                        <a:lnSpc>
                          <a:spcPct val="100000"/>
                        </a:lnSpc>
                        <a:spcBef>
                          <a:spcPts val="390"/>
                        </a:spcBef>
                        <a:buChar char="•"/>
                        <a:tabLst>
                          <a:tab pos="79375" algn="l"/>
                        </a:tabLst>
                      </a:pP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Puertas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74930" indent="-49530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75565" algn="l"/>
                        </a:tabLst>
                      </a:pP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Freno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banda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83185" indent="-57785">
                        <a:lnSpc>
                          <a:spcPct val="100000"/>
                        </a:lnSpc>
                        <a:spcBef>
                          <a:spcPts val="380"/>
                        </a:spcBef>
                        <a:buChar char="•"/>
                        <a:tabLst>
                          <a:tab pos="83820" algn="l"/>
                        </a:tabLst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Control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nivel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1228" y="502666"/>
            <a:ext cx="8909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Tecnologías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836" y="489965"/>
            <a:ext cx="42665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interruptores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actuador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mecánico,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requiere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cambie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objeto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toca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físicamente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interruptor.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0" dirty="0">
                <a:latin typeface="Microsoft Sans Serif"/>
                <a:cs typeface="Microsoft Sans Serif"/>
              </a:rPr>
              <a:t>sensores,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25" dirty="0">
                <a:latin typeface="Microsoft Sans Serif"/>
                <a:cs typeface="Microsoft Sans Serif"/>
              </a:rPr>
              <a:t>fotoeléctricos, inductivos, </a:t>
            </a:r>
            <a:r>
              <a:rPr sz="950" spc="15" dirty="0">
                <a:latin typeface="Microsoft Sans Serif"/>
                <a:cs typeface="Microsoft Sans Serif"/>
              </a:rPr>
              <a:t>capacitivos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ultrasónicos, </a:t>
            </a:r>
            <a:r>
              <a:rPr sz="950" spc="30" dirty="0">
                <a:latin typeface="Microsoft Sans Serif"/>
                <a:cs typeface="Microsoft Sans Serif"/>
              </a:rPr>
              <a:t>cambian </a:t>
            </a:r>
            <a:r>
              <a:rPr sz="950" spc="15" dirty="0">
                <a:latin typeface="Microsoft Sans Serif"/>
                <a:cs typeface="Microsoft Sans Serif"/>
              </a:rPr>
              <a:t>su salida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20" dirty="0">
                <a:latin typeface="Microsoft Sans Serif"/>
                <a:cs typeface="Microsoft Sans Serif"/>
              </a:rPr>
              <a:t>hay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objeto </a:t>
            </a:r>
            <a:r>
              <a:rPr sz="950" spc="25" dirty="0">
                <a:latin typeface="Microsoft Sans Serif"/>
                <a:cs typeface="Microsoft Sans Serif"/>
              </a:rPr>
              <a:t>presente, </a:t>
            </a:r>
            <a:r>
              <a:rPr sz="950" spc="45" dirty="0">
                <a:latin typeface="Microsoft Sans Serif"/>
                <a:cs typeface="Microsoft Sans Serif"/>
              </a:rPr>
              <a:t>pero </a:t>
            </a:r>
            <a:r>
              <a:rPr sz="950" spc="20" dirty="0">
                <a:latin typeface="Microsoft Sans Serif"/>
                <a:cs typeface="Microsoft Sans Serif"/>
              </a:rPr>
              <a:t>sin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tocar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836" y="1588516"/>
            <a:ext cx="38785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Además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ventajas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desventajas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cada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uno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tipos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sensores,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35" dirty="0">
                <a:latin typeface="Microsoft Sans Serif"/>
                <a:cs typeface="Microsoft Sans Serif"/>
              </a:rPr>
              <a:t>diferentes </a:t>
            </a:r>
            <a:r>
              <a:rPr sz="1000" spc="30" dirty="0">
                <a:latin typeface="Microsoft Sans Serif"/>
                <a:cs typeface="Microsoft Sans Serif"/>
              </a:rPr>
              <a:t>tecnologías de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25" dirty="0">
                <a:latin typeface="Microsoft Sans Serif"/>
                <a:cs typeface="Microsoft Sans Serif"/>
              </a:rPr>
              <a:t>son más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adecuadas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ciertas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aplicaciones.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siguiente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tabla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enumera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tecnologías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25" dirty="0">
                <a:latin typeface="Microsoft Sans Serif"/>
                <a:cs typeface="Microsoft Sans Serif"/>
              </a:rPr>
              <a:t>analizarán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curso.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89459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5086" y="3389185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234835"/>
                </a:moveTo>
                <a:lnTo>
                  <a:pt x="0" y="0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54568" y="3389185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234835"/>
                </a:moveTo>
                <a:lnTo>
                  <a:pt x="0" y="0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229051" y="3361779"/>
            <a:ext cx="205740" cy="290195"/>
            <a:chOff x="4174451" y="3361778"/>
            <a:chExt cx="205740" cy="290195"/>
          </a:xfrm>
        </p:grpSpPr>
        <p:sp>
          <p:nvSpPr>
            <p:cNvPr id="5" name="object 5"/>
            <p:cNvSpPr/>
            <p:nvPr/>
          </p:nvSpPr>
          <p:spPr>
            <a:xfrm>
              <a:off x="4174451" y="3361778"/>
              <a:ext cx="205740" cy="290195"/>
            </a:xfrm>
            <a:custGeom>
              <a:avLst/>
              <a:gdLst/>
              <a:ahLst/>
              <a:cxnLst/>
              <a:rect l="l" t="t" r="r" b="b"/>
              <a:pathLst>
                <a:path w="205739" h="290195">
                  <a:moveTo>
                    <a:pt x="205714" y="0"/>
                  </a:moveTo>
                  <a:lnTo>
                    <a:pt x="0" y="0"/>
                  </a:lnTo>
                  <a:lnTo>
                    <a:pt x="0" y="289648"/>
                  </a:lnTo>
                  <a:lnTo>
                    <a:pt x="205714" y="289648"/>
                  </a:lnTo>
                  <a:lnTo>
                    <a:pt x="20571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16933" y="3389185"/>
              <a:ext cx="118745" cy="234950"/>
            </a:xfrm>
            <a:custGeom>
              <a:avLst/>
              <a:gdLst/>
              <a:ahLst/>
              <a:cxnLst/>
              <a:rect l="l" t="t" r="r" b="b"/>
              <a:pathLst>
                <a:path w="118745" h="234950">
                  <a:moveTo>
                    <a:pt x="26212" y="234835"/>
                  </a:moveTo>
                  <a:lnTo>
                    <a:pt x="26212" y="0"/>
                  </a:lnTo>
                </a:path>
                <a:path w="118745" h="234950">
                  <a:moveTo>
                    <a:pt x="95694" y="234835"/>
                  </a:moveTo>
                  <a:lnTo>
                    <a:pt x="95694" y="0"/>
                  </a:lnTo>
                </a:path>
                <a:path w="118745" h="234950">
                  <a:moveTo>
                    <a:pt x="0" y="9105"/>
                  </a:moveTo>
                  <a:lnTo>
                    <a:pt x="118732" y="225742"/>
                  </a:lnTo>
                </a:path>
              </a:pathLst>
            </a:custGeom>
            <a:ln w="1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1453215" y="3387408"/>
            <a:ext cx="205740" cy="290195"/>
            <a:chOff x="6398615" y="3387407"/>
            <a:chExt cx="205740" cy="290195"/>
          </a:xfrm>
        </p:grpSpPr>
        <p:sp>
          <p:nvSpPr>
            <p:cNvPr id="8" name="object 8"/>
            <p:cNvSpPr/>
            <p:nvPr/>
          </p:nvSpPr>
          <p:spPr>
            <a:xfrm>
              <a:off x="6398615" y="3387407"/>
              <a:ext cx="205740" cy="290195"/>
            </a:xfrm>
            <a:custGeom>
              <a:avLst/>
              <a:gdLst/>
              <a:ahLst/>
              <a:cxnLst/>
              <a:rect l="l" t="t" r="r" b="b"/>
              <a:pathLst>
                <a:path w="205740" h="290195">
                  <a:moveTo>
                    <a:pt x="205714" y="0"/>
                  </a:moveTo>
                  <a:lnTo>
                    <a:pt x="0" y="0"/>
                  </a:lnTo>
                  <a:lnTo>
                    <a:pt x="0" y="289648"/>
                  </a:lnTo>
                  <a:lnTo>
                    <a:pt x="205714" y="289648"/>
                  </a:lnTo>
                  <a:lnTo>
                    <a:pt x="20571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67309" y="3414814"/>
              <a:ext cx="69850" cy="234950"/>
            </a:xfrm>
            <a:custGeom>
              <a:avLst/>
              <a:gdLst/>
              <a:ahLst/>
              <a:cxnLst/>
              <a:rect l="l" t="t" r="r" b="b"/>
              <a:pathLst>
                <a:path w="69850" h="234950">
                  <a:moveTo>
                    <a:pt x="0" y="234835"/>
                  </a:moveTo>
                  <a:lnTo>
                    <a:pt x="0" y="0"/>
                  </a:lnTo>
                </a:path>
                <a:path w="69850" h="234950">
                  <a:moveTo>
                    <a:pt x="69468" y="234835"/>
                  </a:moveTo>
                  <a:lnTo>
                    <a:pt x="69468" y="0"/>
                  </a:lnTo>
                </a:path>
              </a:pathLst>
            </a:custGeom>
            <a:ln w="1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410837" y="3389185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234835"/>
                </a:moveTo>
                <a:lnTo>
                  <a:pt x="0" y="0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84626" y="3389185"/>
            <a:ext cx="118745" cy="234950"/>
          </a:xfrm>
          <a:custGeom>
            <a:avLst/>
            <a:gdLst/>
            <a:ahLst/>
            <a:cxnLst/>
            <a:rect l="l" t="t" r="r" b="b"/>
            <a:pathLst>
              <a:path w="118745" h="234950">
                <a:moveTo>
                  <a:pt x="95694" y="234835"/>
                </a:moveTo>
                <a:lnTo>
                  <a:pt x="95694" y="0"/>
                </a:lnTo>
              </a:path>
              <a:path w="118745" h="234950">
                <a:moveTo>
                  <a:pt x="0" y="9105"/>
                </a:moveTo>
                <a:lnTo>
                  <a:pt x="118732" y="225742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5682" y="3815943"/>
            <a:ext cx="818133" cy="21238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89670" y="3815943"/>
            <a:ext cx="694321" cy="21238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39845" y="3815943"/>
            <a:ext cx="818134" cy="21238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00396" y="3815943"/>
            <a:ext cx="721194" cy="212382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8944734" y="5523841"/>
            <a:ext cx="45085" cy="44450"/>
          </a:xfrm>
          <a:custGeom>
            <a:avLst/>
            <a:gdLst/>
            <a:ahLst/>
            <a:cxnLst/>
            <a:rect l="l" t="t" r="r" b="b"/>
            <a:pathLst>
              <a:path w="45085" h="44450">
                <a:moveTo>
                  <a:pt x="15993" y="735"/>
                </a:moveTo>
                <a:lnTo>
                  <a:pt x="44490" y="24811"/>
                </a:lnTo>
                <a:lnTo>
                  <a:pt x="41862" y="32980"/>
                </a:lnTo>
                <a:lnTo>
                  <a:pt x="36368" y="39578"/>
                </a:lnTo>
                <a:lnTo>
                  <a:pt x="28502" y="43699"/>
                </a:lnTo>
                <a:lnTo>
                  <a:pt x="19649" y="44434"/>
                </a:lnTo>
                <a:lnTo>
                  <a:pt x="11468" y="41808"/>
                </a:lnTo>
                <a:lnTo>
                  <a:pt x="4863" y="36318"/>
                </a:lnTo>
                <a:lnTo>
                  <a:pt x="740" y="28459"/>
                </a:lnTo>
                <a:lnTo>
                  <a:pt x="0" y="19617"/>
                </a:lnTo>
                <a:lnTo>
                  <a:pt x="2627" y="11449"/>
                </a:lnTo>
                <a:lnTo>
                  <a:pt x="8125" y="4854"/>
                </a:lnTo>
                <a:lnTo>
                  <a:pt x="15993" y="735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989276" y="5528990"/>
            <a:ext cx="423545" cy="134620"/>
            <a:chOff x="3934675" y="5528990"/>
            <a:chExt cx="423545" cy="134620"/>
          </a:xfrm>
        </p:grpSpPr>
        <p:sp>
          <p:nvSpPr>
            <p:cNvPr id="18" name="object 18"/>
            <p:cNvSpPr/>
            <p:nvPr/>
          </p:nvSpPr>
          <p:spPr>
            <a:xfrm>
              <a:off x="4309848" y="5531276"/>
              <a:ext cx="45085" cy="44450"/>
            </a:xfrm>
            <a:custGeom>
              <a:avLst/>
              <a:gdLst/>
              <a:ahLst/>
              <a:cxnLst/>
              <a:rect l="l" t="t" r="r" b="b"/>
              <a:pathLst>
                <a:path w="45085" h="44450">
                  <a:moveTo>
                    <a:pt x="15987" y="729"/>
                  </a:moveTo>
                  <a:lnTo>
                    <a:pt x="44495" y="24811"/>
                  </a:lnTo>
                  <a:lnTo>
                    <a:pt x="41863" y="32979"/>
                  </a:lnTo>
                  <a:lnTo>
                    <a:pt x="36365" y="39574"/>
                  </a:lnTo>
                  <a:lnTo>
                    <a:pt x="28497" y="43693"/>
                  </a:lnTo>
                  <a:lnTo>
                    <a:pt x="19644" y="44429"/>
                  </a:lnTo>
                  <a:lnTo>
                    <a:pt x="11463" y="41804"/>
                  </a:lnTo>
                  <a:lnTo>
                    <a:pt x="4858" y="36318"/>
                  </a:lnTo>
                  <a:lnTo>
                    <a:pt x="735" y="28466"/>
                  </a:lnTo>
                  <a:lnTo>
                    <a:pt x="0" y="19623"/>
                  </a:lnTo>
                  <a:lnTo>
                    <a:pt x="2627" y="11450"/>
                  </a:lnTo>
                  <a:lnTo>
                    <a:pt x="8121" y="4851"/>
                  </a:lnTo>
                  <a:lnTo>
                    <a:pt x="15987" y="7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36961" y="5544324"/>
              <a:ext cx="419100" cy="38100"/>
            </a:xfrm>
            <a:custGeom>
              <a:avLst/>
              <a:gdLst/>
              <a:ahLst/>
              <a:cxnLst/>
              <a:rect l="l" t="t" r="r" b="b"/>
              <a:pathLst>
                <a:path w="419100" h="38100">
                  <a:moveTo>
                    <a:pt x="-2286" y="19030"/>
                  </a:moveTo>
                  <a:lnTo>
                    <a:pt x="421093" y="19030"/>
                  </a:lnTo>
                </a:path>
              </a:pathLst>
            </a:custGeom>
            <a:ln w="42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39374" y="5546204"/>
              <a:ext cx="361315" cy="114935"/>
            </a:xfrm>
            <a:custGeom>
              <a:avLst/>
              <a:gdLst/>
              <a:ahLst/>
              <a:cxnLst/>
              <a:rect l="l" t="t" r="r" b="b"/>
              <a:pathLst>
                <a:path w="361314" h="114935">
                  <a:moveTo>
                    <a:pt x="0" y="0"/>
                  </a:moveTo>
                  <a:lnTo>
                    <a:pt x="292557" y="114744"/>
                  </a:lnTo>
                  <a:lnTo>
                    <a:pt x="361264" y="293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968802" y="5505616"/>
            <a:ext cx="45085" cy="44450"/>
          </a:xfrm>
          <a:custGeom>
            <a:avLst/>
            <a:gdLst/>
            <a:ahLst/>
            <a:cxnLst/>
            <a:rect l="l" t="t" r="r" b="b"/>
            <a:pathLst>
              <a:path w="45085" h="44450">
                <a:moveTo>
                  <a:pt x="15993" y="735"/>
                </a:moveTo>
                <a:lnTo>
                  <a:pt x="44490" y="24811"/>
                </a:lnTo>
                <a:lnTo>
                  <a:pt x="41862" y="32980"/>
                </a:lnTo>
                <a:lnTo>
                  <a:pt x="36368" y="39578"/>
                </a:lnTo>
                <a:lnTo>
                  <a:pt x="28502" y="43699"/>
                </a:lnTo>
                <a:lnTo>
                  <a:pt x="19649" y="44434"/>
                </a:lnTo>
                <a:lnTo>
                  <a:pt x="11468" y="41808"/>
                </a:lnTo>
                <a:lnTo>
                  <a:pt x="4863" y="36318"/>
                </a:lnTo>
                <a:lnTo>
                  <a:pt x="740" y="28459"/>
                </a:lnTo>
                <a:lnTo>
                  <a:pt x="0" y="19617"/>
                </a:lnTo>
                <a:lnTo>
                  <a:pt x="2627" y="11449"/>
                </a:lnTo>
                <a:lnTo>
                  <a:pt x="8125" y="4854"/>
                </a:lnTo>
                <a:lnTo>
                  <a:pt x="15993" y="735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15287" y="5513058"/>
            <a:ext cx="417830" cy="166370"/>
          </a:xfrm>
          <a:custGeom>
            <a:avLst/>
            <a:gdLst/>
            <a:ahLst/>
            <a:cxnLst/>
            <a:rect l="l" t="t" r="r" b="b"/>
            <a:pathLst>
              <a:path w="417829" h="166370">
                <a:moveTo>
                  <a:pt x="389216" y="735"/>
                </a:moveTo>
                <a:lnTo>
                  <a:pt x="417719" y="24811"/>
                </a:lnTo>
                <a:lnTo>
                  <a:pt x="415091" y="32978"/>
                </a:lnTo>
                <a:lnTo>
                  <a:pt x="409594" y="39572"/>
                </a:lnTo>
                <a:lnTo>
                  <a:pt x="401726" y="43686"/>
                </a:lnTo>
                <a:lnTo>
                  <a:pt x="392873" y="44423"/>
                </a:lnTo>
                <a:lnTo>
                  <a:pt x="384692" y="41802"/>
                </a:lnTo>
                <a:lnTo>
                  <a:pt x="378087" y="36316"/>
                </a:lnTo>
                <a:lnTo>
                  <a:pt x="373964" y="28459"/>
                </a:lnTo>
                <a:lnTo>
                  <a:pt x="373229" y="19617"/>
                </a:lnTo>
                <a:lnTo>
                  <a:pt x="375856" y="11449"/>
                </a:lnTo>
                <a:lnTo>
                  <a:pt x="381350" y="4854"/>
                </a:lnTo>
                <a:lnTo>
                  <a:pt x="389216" y="735"/>
                </a:lnTo>
                <a:close/>
              </a:path>
              <a:path w="417829" h="166370">
                <a:moveTo>
                  <a:pt x="0" y="12254"/>
                </a:moveTo>
                <a:lnTo>
                  <a:pt x="410324" y="104252"/>
                </a:lnTo>
              </a:path>
              <a:path w="417829" h="166370">
                <a:moveTo>
                  <a:pt x="2146" y="14425"/>
                </a:moveTo>
                <a:lnTo>
                  <a:pt x="277329" y="166101"/>
                </a:lnTo>
                <a:lnTo>
                  <a:pt x="356552" y="903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8866264" y="5860288"/>
            <a:ext cx="621665" cy="289560"/>
            <a:chOff x="3811663" y="5860288"/>
            <a:chExt cx="621665" cy="289560"/>
          </a:xfrm>
        </p:grpSpPr>
        <p:sp>
          <p:nvSpPr>
            <p:cNvPr id="24" name="object 24"/>
            <p:cNvSpPr/>
            <p:nvPr/>
          </p:nvSpPr>
          <p:spPr>
            <a:xfrm>
              <a:off x="3811663" y="5860288"/>
              <a:ext cx="621665" cy="289560"/>
            </a:xfrm>
            <a:custGeom>
              <a:avLst/>
              <a:gdLst/>
              <a:ahLst/>
              <a:cxnLst/>
              <a:rect l="l" t="t" r="r" b="b"/>
              <a:pathLst>
                <a:path w="621664" h="289560">
                  <a:moveTo>
                    <a:pt x="621144" y="0"/>
                  </a:moveTo>
                  <a:lnTo>
                    <a:pt x="0" y="0"/>
                  </a:lnTo>
                  <a:lnTo>
                    <a:pt x="0" y="289445"/>
                  </a:lnTo>
                  <a:lnTo>
                    <a:pt x="621144" y="289445"/>
                  </a:lnTo>
                  <a:lnTo>
                    <a:pt x="62114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80054" y="5919560"/>
              <a:ext cx="464820" cy="173990"/>
            </a:xfrm>
            <a:custGeom>
              <a:avLst/>
              <a:gdLst/>
              <a:ahLst/>
              <a:cxnLst/>
              <a:rect l="l" t="t" r="r" b="b"/>
              <a:pathLst>
                <a:path w="464820" h="173989">
                  <a:moveTo>
                    <a:pt x="15987" y="735"/>
                  </a:moveTo>
                  <a:lnTo>
                    <a:pt x="44484" y="24818"/>
                  </a:lnTo>
                  <a:lnTo>
                    <a:pt x="41857" y="32990"/>
                  </a:lnTo>
                  <a:lnTo>
                    <a:pt x="36363" y="39585"/>
                  </a:lnTo>
                  <a:lnTo>
                    <a:pt x="28497" y="43699"/>
                  </a:lnTo>
                  <a:lnTo>
                    <a:pt x="19644" y="44434"/>
                  </a:lnTo>
                  <a:lnTo>
                    <a:pt x="11463" y="41810"/>
                  </a:lnTo>
                  <a:lnTo>
                    <a:pt x="4858" y="36323"/>
                  </a:lnTo>
                  <a:lnTo>
                    <a:pt x="735" y="28472"/>
                  </a:lnTo>
                  <a:lnTo>
                    <a:pt x="0" y="19628"/>
                  </a:lnTo>
                  <a:lnTo>
                    <a:pt x="2627" y="11455"/>
                  </a:lnTo>
                  <a:lnTo>
                    <a:pt x="8121" y="4856"/>
                  </a:lnTo>
                  <a:lnTo>
                    <a:pt x="15987" y="735"/>
                  </a:lnTo>
                  <a:close/>
                </a:path>
                <a:path w="464820" h="173989">
                  <a:moveTo>
                    <a:pt x="435710" y="8177"/>
                  </a:moveTo>
                  <a:lnTo>
                    <a:pt x="464205" y="32253"/>
                  </a:lnTo>
                  <a:lnTo>
                    <a:pt x="461573" y="40422"/>
                  </a:lnTo>
                  <a:lnTo>
                    <a:pt x="456074" y="47020"/>
                  </a:lnTo>
                  <a:lnTo>
                    <a:pt x="448206" y="51141"/>
                  </a:lnTo>
                  <a:lnTo>
                    <a:pt x="439354" y="51876"/>
                  </a:lnTo>
                  <a:lnTo>
                    <a:pt x="431172" y="49250"/>
                  </a:lnTo>
                  <a:lnTo>
                    <a:pt x="424568" y="43760"/>
                  </a:lnTo>
                  <a:lnTo>
                    <a:pt x="420444" y="35901"/>
                  </a:lnTo>
                  <a:lnTo>
                    <a:pt x="419711" y="27060"/>
                  </a:lnTo>
                  <a:lnTo>
                    <a:pt x="422343" y="18891"/>
                  </a:lnTo>
                  <a:lnTo>
                    <a:pt x="427841" y="12296"/>
                  </a:lnTo>
                  <a:lnTo>
                    <a:pt x="435710" y="8177"/>
                  </a:lnTo>
                  <a:close/>
                </a:path>
                <a:path w="464820" h="173989">
                  <a:moveTo>
                    <a:pt x="46480" y="19696"/>
                  </a:moveTo>
                  <a:lnTo>
                    <a:pt x="456804" y="111695"/>
                  </a:lnTo>
                </a:path>
                <a:path w="464820" h="173989">
                  <a:moveTo>
                    <a:pt x="48626" y="21868"/>
                  </a:moveTo>
                  <a:lnTo>
                    <a:pt x="323823" y="173556"/>
                  </a:lnTo>
                  <a:lnTo>
                    <a:pt x="403032" y="977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890333" y="5860288"/>
            <a:ext cx="621665" cy="289560"/>
            <a:chOff x="2835732" y="5860288"/>
            <a:chExt cx="621665" cy="289560"/>
          </a:xfrm>
        </p:grpSpPr>
        <p:sp>
          <p:nvSpPr>
            <p:cNvPr id="27" name="object 27"/>
            <p:cNvSpPr/>
            <p:nvPr/>
          </p:nvSpPr>
          <p:spPr>
            <a:xfrm>
              <a:off x="2835732" y="5860288"/>
              <a:ext cx="621665" cy="289560"/>
            </a:xfrm>
            <a:custGeom>
              <a:avLst/>
              <a:gdLst/>
              <a:ahLst/>
              <a:cxnLst/>
              <a:rect l="l" t="t" r="r" b="b"/>
              <a:pathLst>
                <a:path w="621664" h="289560">
                  <a:moveTo>
                    <a:pt x="621144" y="0"/>
                  </a:moveTo>
                  <a:lnTo>
                    <a:pt x="0" y="0"/>
                  </a:lnTo>
                  <a:lnTo>
                    <a:pt x="0" y="289445"/>
                  </a:lnTo>
                  <a:lnTo>
                    <a:pt x="621144" y="289445"/>
                  </a:lnTo>
                  <a:lnTo>
                    <a:pt x="62114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4201" y="5937810"/>
              <a:ext cx="464820" cy="52069"/>
            </a:xfrm>
            <a:custGeom>
              <a:avLst/>
              <a:gdLst/>
              <a:ahLst/>
              <a:cxnLst/>
              <a:rect l="l" t="t" r="r" b="b"/>
              <a:pathLst>
                <a:path w="464820" h="52070">
                  <a:moveTo>
                    <a:pt x="15993" y="735"/>
                  </a:moveTo>
                  <a:lnTo>
                    <a:pt x="44490" y="24811"/>
                  </a:lnTo>
                  <a:lnTo>
                    <a:pt x="41862" y="32980"/>
                  </a:lnTo>
                  <a:lnTo>
                    <a:pt x="36368" y="39578"/>
                  </a:lnTo>
                  <a:lnTo>
                    <a:pt x="28502" y="43699"/>
                  </a:lnTo>
                  <a:lnTo>
                    <a:pt x="19649" y="44434"/>
                  </a:lnTo>
                  <a:lnTo>
                    <a:pt x="11468" y="41808"/>
                  </a:lnTo>
                  <a:lnTo>
                    <a:pt x="4863" y="36318"/>
                  </a:lnTo>
                  <a:lnTo>
                    <a:pt x="740" y="28459"/>
                  </a:lnTo>
                  <a:lnTo>
                    <a:pt x="0" y="19617"/>
                  </a:lnTo>
                  <a:lnTo>
                    <a:pt x="2627" y="11449"/>
                  </a:lnTo>
                  <a:lnTo>
                    <a:pt x="8125" y="4854"/>
                  </a:lnTo>
                  <a:lnTo>
                    <a:pt x="15993" y="735"/>
                  </a:lnTo>
                  <a:close/>
                </a:path>
                <a:path w="464820" h="52070">
                  <a:moveTo>
                    <a:pt x="435702" y="8164"/>
                  </a:moveTo>
                  <a:lnTo>
                    <a:pt x="464205" y="32246"/>
                  </a:lnTo>
                  <a:lnTo>
                    <a:pt x="461577" y="40414"/>
                  </a:lnTo>
                  <a:lnTo>
                    <a:pt x="456080" y="47009"/>
                  </a:lnTo>
                  <a:lnTo>
                    <a:pt x="448212" y="51128"/>
                  </a:lnTo>
                  <a:lnTo>
                    <a:pt x="439359" y="51866"/>
                  </a:lnTo>
                  <a:lnTo>
                    <a:pt x="431178" y="49244"/>
                  </a:lnTo>
                  <a:lnTo>
                    <a:pt x="424573" y="43758"/>
                  </a:lnTo>
                  <a:lnTo>
                    <a:pt x="420449" y="35901"/>
                  </a:lnTo>
                  <a:lnTo>
                    <a:pt x="419714" y="27058"/>
                  </a:lnTo>
                  <a:lnTo>
                    <a:pt x="422342" y="18885"/>
                  </a:lnTo>
                  <a:lnTo>
                    <a:pt x="427836" y="12286"/>
                  </a:lnTo>
                  <a:lnTo>
                    <a:pt x="435702" y="81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61030" y="5958293"/>
              <a:ext cx="419100" cy="38100"/>
            </a:xfrm>
            <a:custGeom>
              <a:avLst/>
              <a:gdLst/>
              <a:ahLst/>
              <a:cxnLst/>
              <a:rect l="l" t="t" r="r" b="b"/>
              <a:pathLst>
                <a:path w="419100" h="38100">
                  <a:moveTo>
                    <a:pt x="-2286" y="19030"/>
                  </a:moveTo>
                  <a:lnTo>
                    <a:pt x="421093" y="19030"/>
                  </a:lnTo>
                </a:path>
              </a:pathLst>
            </a:custGeom>
            <a:ln w="42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63430" y="5960173"/>
              <a:ext cx="361315" cy="114935"/>
            </a:xfrm>
            <a:custGeom>
              <a:avLst/>
              <a:gdLst/>
              <a:ahLst/>
              <a:cxnLst/>
              <a:rect l="l" t="t" r="r" b="b"/>
              <a:pathLst>
                <a:path w="361314" h="114935">
                  <a:moveTo>
                    <a:pt x="0" y="0"/>
                  </a:moveTo>
                  <a:lnTo>
                    <a:pt x="292569" y="114744"/>
                  </a:lnTo>
                  <a:lnTo>
                    <a:pt x="361276" y="293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9920665" y="5543462"/>
            <a:ext cx="45085" cy="44450"/>
          </a:xfrm>
          <a:custGeom>
            <a:avLst/>
            <a:gdLst/>
            <a:ahLst/>
            <a:cxnLst/>
            <a:rect l="l" t="t" r="r" b="b"/>
            <a:pathLst>
              <a:path w="45085" h="44450">
                <a:moveTo>
                  <a:pt x="15993" y="735"/>
                </a:moveTo>
                <a:lnTo>
                  <a:pt x="44490" y="24811"/>
                </a:lnTo>
                <a:lnTo>
                  <a:pt x="41862" y="32980"/>
                </a:lnTo>
                <a:lnTo>
                  <a:pt x="36368" y="39578"/>
                </a:lnTo>
                <a:lnTo>
                  <a:pt x="28502" y="43699"/>
                </a:lnTo>
                <a:lnTo>
                  <a:pt x="19649" y="44429"/>
                </a:lnTo>
                <a:lnTo>
                  <a:pt x="11468" y="41803"/>
                </a:lnTo>
                <a:lnTo>
                  <a:pt x="4863" y="36316"/>
                </a:lnTo>
                <a:lnTo>
                  <a:pt x="740" y="28459"/>
                </a:lnTo>
                <a:lnTo>
                  <a:pt x="0" y="19617"/>
                </a:lnTo>
                <a:lnTo>
                  <a:pt x="2627" y="11449"/>
                </a:lnTo>
                <a:lnTo>
                  <a:pt x="8125" y="4854"/>
                </a:lnTo>
                <a:lnTo>
                  <a:pt x="15993" y="735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963151" y="5548529"/>
            <a:ext cx="422275" cy="93345"/>
          </a:xfrm>
          <a:custGeom>
            <a:avLst/>
            <a:gdLst/>
            <a:ahLst/>
            <a:cxnLst/>
            <a:rect l="l" t="t" r="r" b="b"/>
            <a:pathLst>
              <a:path w="422275" h="93345">
                <a:moveTo>
                  <a:pt x="393217" y="3098"/>
                </a:moveTo>
                <a:lnTo>
                  <a:pt x="421725" y="27180"/>
                </a:lnTo>
                <a:lnTo>
                  <a:pt x="419093" y="35348"/>
                </a:lnTo>
                <a:lnTo>
                  <a:pt x="413594" y="41943"/>
                </a:lnTo>
                <a:lnTo>
                  <a:pt x="405726" y="46062"/>
                </a:lnTo>
                <a:lnTo>
                  <a:pt x="396874" y="46798"/>
                </a:lnTo>
                <a:lnTo>
                  <a:pt x="388693" y="44173"/>
                </a:lnTo>
                <a:lnTo>
                  <a:pt x="382088" y="38686"/>
                </a:lnTo>
                <a:lnTo>
                  <a:pt x="377964" y="30835"/>
                </a:lnTo>
                <a:lnTo>
                  <a:pt x="377229" y="21992"/>
                </a:lnTo>
                <a:lnTo>
                  <a:pt x="379856" y="13819"/>
                </a:lnTo>
                <a:lnTo>
                  <a:pt x="385351" y="7220"/>
                </a:lnTo>
                <a:lnTo>
                  <a:pt x="393217" y="3098"/>
                </a:lnTo>
                <a:close/>
              </a:path>
              <a:path w="422275" h="93345">
                <a:moveTo>
                  <a:pt x="0" y="11023"/>
                </a:moveTo>
                <a:lnTo>
                  <a:pt x="420395" y="457"/>
                </a:lnTo>
              </a:path>
              <a:path w="422275" h="93345">
                <a:moveTo>
                  <a:pt x="2603" y="12598"/>
                </a:moveTo>
                <a:lnTo>
                  <a:pt x="306489" y="92798"/>
                </a:lnTo>
                <a:lnTo>
                  <a:pt x="36483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10818127" y="5860288"/>
            <a:ext cx="621665" cy="289560"/>
            <a:chOff x="5763526" y="5860288"/>
            <a:chExt cx="621665" cy="289560"/>
          </a:xfrm>
        </p:grpSpPr>
        <p:sp>
          <p:nvSpPr>
            <p:cNvPr id="34" name="object 34"/>
            <p:cNvSpPr/>
            <p:nvPr/>
          </p:nvSpPr>
          <p:spPr>
            <a:xfrm>
              <a:off x="5763526" y="5860288"/>
              <a:ext cx="621665" cy="289560"/>
            </a:xfrm>
            <a:custGeom>
              <a:avLst/>
              <a:gdLst/>
              <a:ahLst/>
              <a:cxnLst/>
              <a:rect l="l" t="t" r="r" b="b"/>
              <a:pathLst>
                <a:path w="621664" h="289560">
                  <a:moveTo>
                    <a:pt x="621144" y="0"/>
                  </a:moveTo>
                  <a:lnTo>
                    <a:pt x="0" y="0"/>
                  </a:lnTo>
                  <a:lnTo>
                    <a:pt x="0" y="289445"/>
                  </a:lnTo>
                  <a:lnTo>
                    <a:pt x="621144" y="289445"/>
                  </a:lnTo>
                  <a:lnTo>
                    <a:pt x="62114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42001" y="5957431"/>
              <a:ext cx="464820" cy="98425"/>
            </a:xfrm>
            <a:custGeom>
              <a:avLst/>
              <a:gdLst/>
              <a:ahLst/>
              <a:cxnLst/>
              <a:rect l="l" t="t" r="r" b="b"/>
              <a:pathLst>
                <a:path w="464820" h="98425">
                  <a:moveTo>
                    <a:pt x="15987" y="735"/>
                  </a:moveTo>
                  <a:lnTo>
                    <a:pt x="44484" y="24811"/>
                  </a:lnTo>
                  <a:lnTo>
                    <a:pt x="41857" y="32980"/>
                  </a:lnTo>
                  <a:lnTo>
                    <a:pt x="36363" y="39578"/>
                  </a:lnTo>
                  <a:lnTo>
                    <a:pt x="28497" y="43699"/>
                  </a:lnTo>
                  <a:lnTo>
                    <a:pt x="19644" y="44434"/>
                  </a:lnTo>
                  <a:lnTo>
                    <a:pt x="11463" y="41808"/>
                  </a:lnTo>
                  <a:lnTo>
                    <a:pt x="4858" y="36318"/>
                  </a:lnTo>
                  <a:lnTo>
                    <a:pt x="735" y="28459"/>
                  </a:lnTo>
                  <a:lnTo>
                    <a:pt x="0" y="19617"/>
                  </a:lnTo>
                  <a:lnTo>
                    <a:pt x="2627" y="11449"/>
                  </a:lnTo>
                  <a:lnTo>
                    <a:pt x="8121" y="4854"/>
                  </a:lnTo>
                  <a:lnTo>
                    <a:pt x="15987" y="735"/>
                  </a:lnTo>
                  <a:close/>
                </a:path>
                <a:path w="464820" h="98425">
                  <a:moveTo>
                    <a:pt x="435710" y="8164"/>
                  </a:moveTo>
                  <a:lnTo>
                    <a:pt x="464205" y="32246"/>
                  </a:lnTo>
                  <a:lnTo>
                    <a:pt x="461573" y="40414"/>
                  </a:lnTo>
                  <a:lnTo>
                    <a:pt x="456074" y="47009"/>
                  </a:lnTo>
                  <a:lnTo>
                    <a:pt x="448206" y="51128"/>
                  </a:lnTo>
                  <a:lnTo>
                    <a:pt x="439361" y="51864"/>
                  </a:lnTo>
                  <a:lnTo>
                    <a:pt x="431182" y="49239"/>
                  </a:lnTo>
                  <a:lnTo>
                    <a:pt x="424575" y="43752"/>
                  </a:lnTo>
                  <a:lnTo>
                    <a:pt x="420444" y="35901"/>
                  </a:lnTo>
                  <a:lnTo>
                    <a:pt x="419711" y="27058"/>
                  </a:lnTo>
                  <a:lnTo>
                    <a:pt x="422343" y="18885"/>
                  </a:lnTo>
                  <a:lnTo>
                    <a:pt x="427841" y="12286"/>
                  </a:lnTo>
                  <a:lnTo>
                    <a:pt x="435710" y="8164"/>
                  </a:lnTo>
                  <a:close/>
                </a:path>
                <a:path w="464820" h="98425">
                  <a:moveTo>
                    <a:pt x="42479" y="16089"/>
                  </a:moveTo>
                  <a:lnTo>
                    <a:pt x="462875" y="5523"/>
                  </a:lnTo>
                </a:path>
                <a:path w="464820" h="98425">
                  <a:moveTo>
                    <a:pt x="45083" y="17664"/>
                  </a:moveTo>
                  <a:lnTo>
                    <a:pt x="348981" y="97864"/>
                  </a:lnTo>
                  <a:lnTo>
                    <a:pt x="407325" y="50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9842196" y="5860288"/>
            <a:ext cx="621665" cy="289560"/>
            <a:chOff x="4787595" y="5860288"/>
            <a:chExt cx="621665" cy="289560"/>
          </a:xfrm>
        </p:grpSpPr>
        <p:sp>
          <p:nvSpPr>
            <p:cNvPr id="37" name="object 37"/>
            <p:cNvSpPr/>
            <p:nvPr/>
          </p:nvSpPr>
          <p:spPr>
            <a:xfrm>
              <a:off x="4787595" y="5860288"/>
              <a:ext cx="621665" cy="289560"/>
            </a:xfrm>
            <a:custGeom>
              <a:avLst/>
              <a:gdLst/>
              <a:ahLst/>
              <a:cxnLst/>
              <a:rect l="l" t="t" r="r" b="b"/>
              <a:pathLst>
                <a:path w="621664" h="289560">
                  <a:moveTo>
                    <a:pt x="621144" y="0"/>
                  </a:moveTo>
                  <a:lnTo>
                    <a:pt x="0" y="0"/>
                  </a:lnTo>
                  <a:lnTo>
                    <a:pt x="0" y="289445"/>
                  </a:lnTo>
                  <a:lnTo>
                    <a:pt x="621144" y="289445"/>
                  </a:lnTo>
                  <a:lnTo>
                    <a:pt x="62114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66064" y="5915698"/>
              <a:ext cx="464820" cy="176530"/>
            </a:xfrm>
            <a:custGeom>
              <a:avLst/>
              <a:gdLst/>
              <a:ahLst/>
              <a:cxnLst/>
              <a:rect l="l" t="t" r="r" b="b"/>
              <a:pathLst>
                <a:path w="464820" h="176529">
                  <a:moveTo>
                    <a:pt x="15993" y="124777"/>
                  </a:moveTo>
                  <a:lnTo>
                    <a:pt x="44490" y="148853"/>
                  </a:lnTo>
                  <a:lnTo>
                    <a:pt x="41862" y="157022"/>
                  </a:lnTo>
                  <a:lnTo>
                    <a:pt x="36368" y="163620"/>
                  </a:lnTo>
                  <a:lnTo>
                    <a:pt x="28502" y="167741"/>
                  </a:lnTo>
                  <a:lnTo>
                    <a:pt x="19649" y="168471"/>
                  </a:lnTo>
                  <a:lnTo>
                    <a:pt x="11468" y="165846"/>
                  </a:lnTo>
                  <a:lnTo>
                    <a:pt x="4863" y="160358"/>
                  </a:lnTo>
                  <a:lnTo>
                    <a:pt x="740" y="152501"/>
                  </a:lnTo>
                  <a:lnTo>
                    <a:pt x="0" y="143660"/>
                  </a:lnTo>
                  <a:lnTo>
                    <a:pt x="2627" y="135491"/>
                  </a:lnTo>
                  <a:lnTo>
                    <a:pt x="8125" y="128896"/>
                  </a:lnTo>
                  <a:lnTo>
                    <a:pt x="15993" y="124777"/>
                  </a:lnTo>
                  <a:close/>
                </a:path>
                <a:path w="464820" h="176529">
                  <a:moveTo>
                    <a:pt x="435702" y="132207"/>
                  </a:moveTo>
                  <a:lnTo>
                    <a:pt x="464210" y="156288"/>
                  </a:lnTo>
                  <a:lnTo>
                    <a:pt x="461578" y="164457"/>
                  </a:lnTo>
                  <a:lnTo>
                    <a:pt x="456080" y="171051"/>
                  </a:lnTo>
                  <a:lnTo>
                    <a:pt x="448212" y="175171"/>
                  </a:lnTo>
                  <a:lnTo>
                    <a:pt x="439359" y="175906"/>
                  </a:lnTo>
                  <a:lnTo>
                    <a:pt x="431178" y="173281"/>
                  </a:lnTo>
                  <a:lnTo>
                    <a:pt x="424573" y="167795"/>
                  </a:lnTo>
                  <a:lnTo>
                    <a:pt x="420449" y="159943"/>
                  </a:lnTo>
                  <a:lnTo>
                    <a:pt x="419714" y="151100"/>
                  </a:lnTo>
                  <a:lnTo>
                    <a:pt x="422342" y="142927"/>
                  </a:lnTo>
                  <a:lnTo>
                    <a:pt x="427836" y="136328"/>
                  </a:lnTo>
                  <a:lnTo>
                    <a:pt x="435702" y="132207"/>
                  </a:lnTo>
                  <a:close/>
                </a:path>
                <a:path w="464820" h="176529">
                  <a:moveTo>
                    <a:pt x="42878" y="140957"/>
                  </a:moveTo>
                  <a:lnTo>
                    <a:pt x="439017" y="0"/>
                  </a:lnTo>
                </a:path>
                <a:path w="464820" h="176529">
                  <a:moveTo>
                    <a:pt x="45850" y="141643"/>
                  </a:moveTo>
                  <a:lnTo>
                    <a:pt x="359616" y="123202"/>
                  </a:lnTo>
                  <a:lnTo>
                    <a:pt x="386083" y="168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10896602" y="5625771"/>
            <a:ext cx="45085" cy="44450"/>
          </a:xfrm>
          <a:custGeom>
            <a:avLst/>
            <a:gdLst/>
            <a:ahLst/>
            <a:cxnLst/>
            <a:rect l="l" t="t" r="r" b="b"/>
            <a:pathLst>
              <a:path w="45085" h="44450">
                <a:moveTo>
                  <a:pt x="15987" y="735"/>
                </a:moveTo>
                <a:lnTo>
                  <a:pt x="44484" y="24811"/>
                </a:lnTo>
                <a:lnTo>
                  <a:pt x="41857" y="32978"/>
                </a:lnTo>
                <a:lnTo>
                  <a:pt x="36363" y="39572"/>
                </a:lnTo>
                <a:lnTo>
                  <a:pt x="28497" y="43686"/>
                </a:lnTo>
                <a:lnTo>
                  <a:pt x="19644" y="44423"/>
                </a:lnTo>
                <a:lnTo>
                  <a:pt x="11463" y="41802"/>
                </a:lnTo>
                <a:lnTo>
                  <a:pt x="4858" y="36316"/>
                </a:lnTo>
                <a:lnTo>
                  <a:pt x="735" y="28459"/>
                </a:lnTo>
                <a:lnTo>
                  <a:pt x="0" y="19617"/>
                </a:lnTo>
                <a:lnTo>
                  <a:pt x="2627" y="11449"/>
                </a:lnTo>
                <a:lnTo>
                  <a:pt x="8121" y="4854"/>
                </a:lnTo>
                <a:lnTo>
                  <a:pt x="15987" y="735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939475" y="5501728"/>
            <a:ext cx="421640" cy="176530"/>
          </a:xfrm>
          <a:custGeom>
            <a:avLst/>
            <a:gdLst/>
            <a:ahLst/>
            <a:cxnLst/>
            <a:rect l="l" t="t" r="r" b="b"/>
            <a:pathLst>
              <a:path w="421639" h="176529">
                <a:moveTo>
                  <a:pt x="392836" y="132207"/>
                </a:moveTo>
                <a:lnTo>
                  <a:pt x="421331" y="156288"/>
                </a:lnTo>
                <a:lnTo>
                  <a:pt x="418699" y="164457"/>
                </a:lnTo>
                <a:lnTo>
                  <a:pt x="413201" y="171051"/>
                </a:lnTo>
                <a:lnTo>
                  <a:pt x="405333" y="175171"/>
                </a:lnTo>
                <a:lnTo>
                  <a:pt x="396487" y="175906"/>
                </a:lnTo>
                <a:lnTo>
                  <a:pt x="388308" y="173281"/>
                </a:lnTo>
                <a:lnTo>
                  <a:pt x="381701" y="167795"/>
                </a:lnTo>
                <a:lnTo>
                  <a:pt x="377571" y="159943"/>
                </a:lnTo>
                <a:lnTo>
                  <a:pt x="376837" y="151100"/>
                </a:lnTo>
                <a:lnTo>
                  <a:pt x="379469" y="142927"/>
                </a:lnTo>
                <a:lnTo>
                  <a:pt x="384968" y="136328"/>
                </a:lnTo>
                <a:lnTo>
                  <a:pt x="392836" y="132207"/>
                </a:lnTo>
                <a:close/>
              </a:path>
              <a:path w="421639" h="176529">
                <a:moveTo>
                  <a:pt x="0" y="140957"/>
                </a:moveTo>
                <a:lnTo>
                  <a:pt x="396138" y="0"/>
                </a:lnTo>
              </a:path>
              <a:path w="421639" h="176529">
                <a:moveTo>
                  <a:pt x="2971" y="141643"/>
                </a:moveTo>
                <a:lnTo>
                  <a:pt x="316750" y="123202"/>
                </a:lnTo>
                <a:lnTo>
                  <a:pt x="343217" y="1686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7876248" y="5180571"/>
            <a:ext cx="659765" cy="93980"/>
            <a:chOff x="2821647" y="5180571"/>
            <a:chExt cx="659765" cy="9398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1647" y="5181993"/>
              <a:ext cx="388480" cy="9244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46716" y="5180571"/>
              <a:ext cx="234073" cy="93967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52192" y="5180571"/>
            <a:ext cx="659142" cy="19297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97047" y="5180572"/>
            <a:ext cx="721271" cy="9386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772991" y="5180572"/>
            <a:ext cx="721271" cy="21113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739818" y="6256324"/>
            <a:ext cx="785190" cy="31014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12011" y="6274396"/>
            <a:ext cx="785202" cy="192976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818868" y="6254203"/>
            <a:ext cx="723353" cy="328320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794671" y="6279452"/>
            <a:ext cx="723658" cy="211137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581395" y="521716"/>
            <a:ext cx="15278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Disposición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contacto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779005" y="487425"/>
            <a:ext cx="4041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contactos </a:t>
            </a:r>
            <a:r>
              <a:rPr sz="850" spc="20" dirty="0">
                <a:latin typeface="Microsoft Sans Serif"/>
                <a:cs typeface="Microsoft Sans Serif"/>
              </a:rPr>
              <a:t>están </a:t>
            </a:r>
            <a:r>
              <a:rPr sz="850" spc="25" dirty="0">
                <a:latin typeface="Microsoft Sans Serif"/>
                <a:cs typeface="Microsoft Sans Serif"/>
              </a:rPr>
              <a:t>disponibles en </a:t>
            </a:r>
            <a:r>
              <a:rPr sz="850" spc="15" dirty="0">
                <a:latin typeface="Microsoft Sans Serif"/>
                <a:cs typeface="Microsoft Sans Serif"/>
              </a:rPr>
              <a:t>varias </a:t>
            </a:r>
            <a:r>
              <a:rPr sz="850" spc="25" dirty="0">
                <a:latin typeface="Microsoft Sans Serif"/>
                <a:cs typeface="Microsoft Sans Serif"/>
              </a:rPr>
              <a:t>configuraciones. </a:t>
            </a:r>
            <a:r>
              <a:rPr sz="850" spc="15" dirty="0">
                <a:latin typeface="Microsoft Sans Serif"/>
                <a:cs typeface="Microsoft Sans Serif"/>
              </a:rPr>
              <a:t>Pueden ser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abiertos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(NO),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cerrados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(NC)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combinación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abiertos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cerrados.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779005" y="1220216"/>
            <a:ext cx="43567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símbolos de circuito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para indicar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camino </a:t>
            </a:r>
            <a:r>
              <a:rPr sz="900" spc="40" dirty="0">
                <a:latin typeface="Microsoft Sans Serif"/>
                <a:cs typeface="Microsoft Sans Serif"/>
              </a:rPr>
              <a:t>abierto o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flujo </a:t>
            </a:r>
            <a:r>
              <a:rPr sz="900" spc="30" dirty="0">
                <a:latin typeface="Microsoft Sans Serif"/>
                <a:cs typeface="Microsoft Sans Serif"/>
              </a:rPr>
              <a:t>de corriente.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contactos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muestran como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abiertos </a:t>
            </a:r>
            <a:r>
              <a:rPr sz="900" spc="-10" dirty="0">
                <a:latin typeface="Microsoft Sans Serif"/>
                <a:cs typeface="Microsoft Sans Serif"/>
              </a:rPr>
              <a:t>(NO)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25" dirty="0">
                <a:latin typeface="Microsoft Sans Serif"/>
                <a:cs typeface="Microsoft Sans Serif"/>
              </a:rPr>
              <a:t>cerrados </a:t>
            </a:r>
            <a:r>
              <a:rPr sz="900" spc="-25" dirty="0">
                <a:latin typeface="Microsoft Sans Serif"/>
                <a:cs typeface="Microsoft Sans Serif"/>
              </a:rPr>
              <a:t>(NC).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0" dirty="0">
                <a:latin typeface="Microsoft Sans Serif"/>
                <a:cs typeface="Microsoft Sans Serif"/>
              </a:rPr>
              <a:t>método </a:t>
            </a:r>
            <a:r>
              <a:rPr sz="900" spc="30" dirty="0">
                <a:latin typeface="Microsoft Sans Serif"/>
                <a:cs typeface="Microsoft Sans Serif"/>
              </a:rPr>
              <a:t>estándar para </a:t>
            </a:r>
            <a:r>
              <a:rPr sz="900" spc="45" dirty="0">
                <a:latin typeface="Microsoft Sans Serif"/>
                <a:cs typeface="Microsoft Sans Serif"/>
              </a:rPr>
              <a:t>mostrar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indicando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condición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35" dirty="0">
                <a:latin typeface="Microsoft Sans Serif"/>
                <a:cs typeface="Microsoft Sans Serif"/>
              </a:rPr>
              <a:t>que produce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activación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desenergizado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operado.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fines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explicación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35" dirty="0">
                <a:latin typeface="Microsoft Sans Serif"/>
                <a:cs typeface="Microsoft Sans Serif"/>
              </a:rPr>
              <a:t>texto,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resaltará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35" dirty="0">
                <a:latin typeface="Microsoft Sans Serif"/>
                <a:cs typeface="Microsoft Sans Serif"/>
              </a:rPr>
              <a:t>opuesto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40" dirty="0">
                <a:latin typeface="Microsoft Sans Serif"/>
                <a:cs typeface="Microsoft Sans Serif"/>
              </a:rPr>
              <a:t>normal.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símbolos </a:t>
            </a:r>
            <a:r>
              <a:rPr sz="900" spc="20" dirty="0">
                <a:latin typeface="Microsoft Sans Serif"/>
                <a:cs typeface="Microsoft Sans Serif"/>
              </a:rPr>
              <a:t>resaltados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229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usan </a:t>
            </a:r>
            <a:r>
              <a:rPr sz="900" spc="30" dirty="0">
                <a:latin typeface="Microsoft Sans Serif"/>
                <a:cs typeface="Microsoft Sans Serif"/>
              </a:rPr>
              <a:t>para indicar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estado </a:t>
            </a:r>
            <a:r>
              <a:rPr sz="900" spc="35" dirty="0">
                <a:latin typeface="Microsoft Sans Serif"/>
                <a:cs typeface="Microsoft Sans Serif"/>
              </a:rPr>
              <a:t>opuesto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30" dirty="0">
                <a:latin typeface="Microsoft Sans Serif"/>
                <a:cs typeface="Microsoft Sans Serif"/>
              </a:rPr>
              <a:t> símbolos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legítimos.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aquí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fines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ilustrativos.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779004" y="4252976"/>
            <a:ext cx="4207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límite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mecánicos,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tratarán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sección,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usan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conjunto diferente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símbolos.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símbolos </a:t>
            </a:r>
            <a:r>
              <a:rPr sz="900" spc="20" dirty="0">
                <a:latin typeface="Microsoft Sans Serif"/>
                <a:cs typeface="Microsoft Sans Serif"/>
              </a:rPr>
              <a:t>resaltados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spc="35" dirty="0">
                <a:latin typeface="Microsoft Sans Serif"/>
                <a:cs typeface="Microsoft Sans Serif"/>
              </a:rPr>
              <a:t> únicamente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fines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ilustrativos.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581395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02268" y="3709048"/>
            <a:ext cx="205740" cy="290195"/>
          </a:xfrm>
          <a:custGeom>
            <a:avLst/>
            <a:gdLst/>
            <a:ahLst/>
            <a:cxnLst/>
            <a:rect l="l" t="t" r="r" b="b"/>
            <a:pathLst>
              <a:path w="205739" h="290195">
                <a:moveTo>
                  <a:pt x="205638" y="0"/>
                </a:moveTo>
                <a:lnTo>
                  <a:pt x="0" y="0"/>
                </a:lnTo>
                <a:lnTo>
                  <a:pt x="0" y="289940"/>
                </a:lnTo>
                <a:lnTo>
                  <a:pt x="205638" y="289940"/>
                </a:lnTo>
                <a:lnTo>
                  <a:pt x="205638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38195" y="2403868"/>
            <a:ext cx="1288415" cy="918210"/>
            <a:chOff x="3083594" y="2403868"/>
            <a:chExt cx="1288415" cy="918210"/>
          </a:xfrm>
        </p:grpSpPr>
        <p:sp>
          <p:nvSpPr>
            <p:cNvPr id="4" name="object 4"/>
            <p:cNvSpPr/>
            <p:nvPr/>
          </p:nvSpPr>
          <p:spPr>
            <a:xfrm>
              <a:off x="3371939" y="2403868"/>
              <a:ext cx="212090" cy="918210"/>
            </a:xfrm>
            <a:custGeom>
              <a:avLst/>
              <a:gdLst/>
              <a:ahLst/>
              <a:cxnLst/>
              <a:rect l="l" t="t" r="r" b="b"/>
              <a:pathLst>
                <a:path w="212089" h="918210">
                  <a:moveTo>
                    <a:pt x="205638" y="628027"/>
                  </a:moveTo>
                  <a:lnTo>
                    <a:pt x="0" y="628027"/>
                  </a:lnTo>
                  <a:lnTo>
                    <a:pt x="0" y="917968"/>
                  </a:lnTo>
                  <a:lnTo>
                    <a:pt x="205638" y="917968"/>
                  </a:lnTo>
                  <a:lnTo>
                    <a:pt x="205638" y="628027"/>
                  </a:lnTo>
                  <a:close/>
                </a:path>
                <a:path w="212089" h="918210">
                  <a:moveTo>
                    <a:pt x="211899" y="320294"/>
                  </a:moveTo>
                  <a:lnTo>
                    <a:pt x="6261" y="320294"/>
                  </a:lnTo>
                  <a:lnTo>
                    <a:pt x="6261" y="610235"/>
                  </a:lnTo>
                  <a:lnTo>
                    <a:pt x="211899" y="610235"/>
                  </a:lnTo>
                  <a:lnTo>
                    <a:pt x="211899" y="320294"/>
                  </a:lnTo>
                  <a:close/>
                </a:path>
                <a:path w="212089" h="918210">
                  <a:moveTo>
                    <a:pt x="211899" y="0"/>
                  </a:moveTo>
                  <a:lnTo>
                    <a:pt x="6261" y="0"/>
                  </a:lnTo>
                  <a:lnTo>
                    <a:pt x="6261" y="289941"/>
                  </a:lnTo>
                  <a:lnTo>
                    <a:pt x="211899" y="289941"/>
                  </a:lnTo>
                  <a:lnTo>
                    <a:pt x="211899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91505" y="2435873"/>
              <a:ext cx="1269365" cy="859790"/>
            </a:xfrm>
            <a:custGeom>
              <a:avLst/>
              <a:gdLst/>
              <a:ahLst/>
              <a:cxnLst/>
              <a:rect l="l" t="t" r="r" b="b"/>
              <a:pathLst>
                <a:path w="1269364" h="859789">
                  <a:moveTo>
                    <a:pt x="355495" y="235056"/>
                  </a:moveTo>
                  <a:lnTo>
                    <a:pt x="355495" y="0"/>
                  </a:lnTo>
                </a:path>
                <a:path w="1269364" h="859789">
                  <a:moveTo>
                    <a:pt x="424949" y="235056"/>
                  </a:moveTo>
                  <a:lnTo>
                    <a:pt x="424949" y="0"/>
                  </a:lnTo>
                </a:path>
                <a:path w="1269364" h="859789">
                  <a:moveTo>
                    <a:pt x="0" y="119808"/>
                  </a:moveTo>
                  <a:lnTo>
                    <a:pt x="358237" y="118894"/>
                  </a:lnTo>
                </a:path>
                <a:path w="1269364" h="859789">
                  <a:moveTo>
                    <a:pt x="355495" y="551514"/>
                  </a:moveTo>
                  <a:lnTo>
                    <a:pt x="355495" y="316458"/>
                  </a:lnTo>
                </a:path>
                <a:path w="1269364" h="859789">
                  <a:moveTo>
                    <a:pt x="424949" y="551514"/>
                  </a:moveTo>
                  <a:lnTo>
                    <a:pt x="424949" y="316458"/>
                  </a:lnTo>
                </a:path>
                <a:path w="1269364" h="859789">
                  <a:moveTo>
                    <a:pt x="0" y="435352"/>
                  </a:moveTo>
                  <a:lnTo>
                    <a:pt x="358237" y="435352"/>
                  </a:lnTo>
                </a:path>
                <a:path w="1269364" h="859789">
                  <a:moveTo>
                    <a:pt x="355495" y="859740"/>
                  </a:moveTo>
                  <a:lnTo>
                    <a:pt x="355495" y="624683"/>
                  </a:lnTo>
                </a:path>
                <a:path w="1269364" h="859789">
                  <a:moveTo>
                    <a:pt x="424949" y="859740"/>
                  </a:moveTo>
                  <a:lnTo>
                    <a:pt x="424949" y="624683"/>
                  </a:lnTo>
                </a:path>
                <a:path w="1269364" h="859789">
                  <a:moveTo>
                    <a:pt x="0" y="743577"/>
                  </a:moveTo>
                  <a:lnTo>
                    <a:pt x="358237" y="743577"/>
                  </a:lnTo>
                </a:path>
                <a:path w="1269364" h="859789">
                  <a:moveTo>
                    <a:pt x="1011670" y="157314"/>
                  </a:moveTo>
                  <a:lnTo>
                    <a:pt x="1019794" y="150357"/>
                  </a:lnTo>
                  <a:lnTo>
                    <a:pt x="1026057" y="141617"/>
                  </a:lnTo>
                  <a:lnTo>
                    <a:pt x="1030087" y="131389"/>
                  </a:lnTo>
                  <a:lnTo>
                    <a:pt x="1031513" y="119974"/>
                  </a:lnTo>
                  <a:lnTo>
                    <a:pt x="1028015" y="102048"/>
                  </a:lnTo>
                  <a:lnTo>
                    <a:pt x="1018416" y="87399"/>
                  </a:lnTo>
                  <a:lnTo>
                    <a:pt x="1004054" y="77517"/>
                  </a:lnTo>
                  <a:lnTo>
                    <a:pt x="986268" y="73892"/>
                  </a:lnTo>
                  <a:lnTo>
                    <a:pt x="968357" y="77517"/>
                  </a:lnTo>
                  <a:lnTo>
                    <a:pt x="953720" y="87399"/>
                  </a:lnTo>
                  <a:lnTo>
                    <a:pt x="943846" y="102048"/>
                  </a:lnTo>
                  <a:lnTo>
                    <a:pt x="940223" y="119974"/>
                  </a:lnTo>
                  <a:lnTo>
                    <a:pt x="426650" y="119974"/>
                  </a:lnTo>
                </a:path>
                <a:path w="1269364" h="859789">
                  <a:moveTo>
                    <a:pt x="1050047" y="80486"/>
                  </a:moveTo>
                  <a:lnTo>
                    <a:pt x="1041929" y="87435"/>
                  </a:lnTo>
                  <a:lnTo>
                    <a:pt x="1035665" y="96172"/>
                  </a:lnTo>
                  <a:lnTo>
                    <a:pt x="1031633" y="106398"/>
                  </a:lnTo>
                  <a:lnTo>
                    <a:pt x="1030205" y="117814"/>
                  </a:lnTo>
                  <a:lnTo>
                    <a:pt x="1033702" y="135739"/>
                  </a:lnTo>
                  <a:lnTo>
                    <a:pt x="1043301" y="150388"/>
                  </a:lnTo>
                  <a:lnTo>
                    <a:pt x="1057663" y="160270"/>
                  </a:lnTo>
                  <a:lnTo>
                    <a:pt x="1075450" y="163895"/>
                  </a:lnTo>
                  <a:lnTo>
                    <a:pt x="1093361" y="160270"/>
                  </a:lnTo>
                  <a:lnTo>
                    <a:pt x="1107998" y="150388"/>
                  </a:lnTo>
                  <a:lnTo>
                    <a:pt x="1117872" y="135739"/>
                  </a:lnTo>
                  <a:lnTo>
                    <a:pt x="1121494" y="117814"/>
                  </a:lnTo>
                  <a:lnTo>
                    <a:pt x="1269136" y="117814"/>
                  </a:lnTo>
                </a:path>
                <a:path w="1269364" h="859789">
                  <a:moveTo>
                    <a:pt x="1011670" y="473772"/>
                  </a:moveTo>
                  <a:lnTo>
                    <a:pt x="1019794" y="466815"/>
                  </a:lnTo>
                  <a:lnTo>
                    <a:pt x="1026057" y="458075"/>
                  </a:lnTo>
                  <a:lnTo>
                    <a:pt x="1030087" y="447848"/>
                  </a:lnTo>
                  <a:lnTo>
                    <a:pt x="1031513" y="436432"/>
                  </a:lnTo>
                  <a:lnTo>
                    <a:pt x="1028015" y="418506"/>
                  </a:lnTo>
                  <a:lnTo>
                    <a:pt x="1018416" y="403857"/>
                  </a:lnTo>
                  <a:lnTo>
                    <a:pt x="1004054" y="393975"/>
                  </a:lnTo>
                  <a:lnTo>
                    <a:pt x="986268" y="390350"/>
                  </a:lnTo>
                  <a:lnTo>
                    <a:pt x="968357" y="393975"/>
                  </a:lnTo>
                  <a:lnTo>
                    <a:pt x="953720" y="403857"/>
                  </a:lnTo>
                  <a:lnTo>
                    <a:pt x="943846" y="418506"/>
                  </a:lnTo>
                  <a:lnTo>
                    <a:pt x="940223" y="436432"/>
                  </a:lnTo>
                  <a:lnTo>
                    <a:pt x="426650" y="436432"/>
                  </a:lnTo>
                </a:path>
                <a:path w="1269364" h="859789">
                  <a:moveTo>
                    <a:pt x="1050047" y="396944"/>
                  </a:moveTo>
                  <a:lnTo>
                    <a:pt x="1041929" y="403893"/>
                  </a:lnTo>
                  <a:lnTo>
                    <a:pt x="1035665" y="412630"/>
                  </a:lnTo>
                  <a:lnTo>
                    <a:pt x="1031633" y="422856"/>
                  </a:lnTo>
                  <a:lnTo>
                    <a:pt x="1030205" y="434272"/>
                  </a:lnTo>
                  <a:lnTo>
                    <a:pt x="1033702" y="452197"/>
                  </a:lnTo>
                  <a:lnTo>
                    <a:pt x="1043301" y="466846"/>
                  </a:lnTo>
                  <a:lnTo>
                    <a:pt x="1057663" y="476728"/>
                  </a:lnTo>
                  <a:lnTo>
                    <a:pt x="1075450" y="480353"/>
                  </a:lnTo>
                  <a:lnTo>
                    <a:pt x="1093361" y="476728"/>
                  </a:lnTo>
                  <a:lnTo>
                    <a:pt x="1107998" y="466846"/>
                  </a:lnTo>
                  <a:lnTo>
                    <a:pt x="1117872" y="452197"/>
                  </a:lnTo>
                  <a:lnTo>
                    <a:pt x="1121494" y="434272"/>
                  </a:lnTo>
                  <a:lnTo>
                    <a:pt x="1269136" y="434272"/>
                  </a:lnTo>
                </a:path>
                <a:path w="1269364" h="859789">
                  <a:moveTo>
                    <a:pt x="1010756" y="781997"/>
                  </a:moveTo>
                  <a:lnTo>
                    <a:pt x="1018880" y="775046"/>
                  </a:lnTo>
                  <a:lnTo>
                    <a:pt x="1025143" y="766305"/>
                  </a:lnTo>
                  <a:lnTo>
                    <a:pt x="1029173" y="756075"/>
                  </a:lnTo>
                  <a:lnTo>
                    <a:pt x="1030598" y="744657"/>
                  </a:lnTo>
                  <a:lnTo>
                    <a:pt x="1027101" y="726731"/>
                  </a:lnTo>
                  <a:lnTo>
                    <a:pt x="1017502" y="712083"/>
                  </a:lnTo>
                  <a:lnTo>
                    <a:pt x="1003140" y="702201"/>
                  </a:lnTo>
                  <a:lnTo>
                    <a:pt x="985354" y="698576"/>
                  </a:lnTo>
                  <a:lnTo>
                    <a:pt x="967443" y="702201"/>
                  </a:lnTo>
                  <a:lnTo>
                    <a:pt x="952806" y="712083"/>
                  </a:lnTo>
                  <a:lnTo>
                    <a:pt x="942932" y="726731"/>
                  </a:lnTo>
                  <a:lnTo>
                    <a:pt x="939309" y="744657"/>
                  </a:lnTo>
                  <a:lnTo>
                    <a:pt x="427323" y="744657"/>
                  </a:lnTo>
                </a:path>
                <a:path w="1269364" h="859789">
                  <a:moveTo>
                    <a:pt x="1049133" y="705170"/>
                  </a:moveTo>
                  <a:lnTo>
                    <a:pt x="1041014" y="712119"/>
                  </a:lnTo>
                  <a:lnTo>
                    <a:pt x="1034751" y="720857"/>
                  </a:lnTo>
                  <a:lnTo>
                    <a:pt x="1030718" y="731087"/>
                  </a:lnTo>
                  <a:lnTo>
                    <a:pt x="1029291" y="742510"/>
                  </a:lnTo>
                  <a:lnTo>
                    <a:pt x="1032788" y="760428"/>
                  </a:lnTo>
                  <a:lnTo>
                    <a:pt x="1042387" y="775073"/>
                  </a:lnTo>
                  <a:lnTo>
                    <a:pt x="1056749" y="784953"/>
                  </a:lnTo>
                  <a:lnTo>
                    <a:pt x="1074536" y="788578"/>
                  </a:lnTo>
                  <a:lnTo>
                    <a:pt x="1092447" y="784953"/>
                  </a:lnTo>
                  <a:lnTo>
                    <a:pt x="1107084" y="775073"/>
                  </a:lnTo>
                  <a:lnTo>
                    <a:pt x="1116958" y="760428"/>
                  </a:lnTo>
                  <a:lnTo>
                    <a:pt x="1120580" y="742510"/>
                  </a:lnTo>
                  <a:lnTo>
                    <a:pt x="1268222" y="742510"/>
                  </a:lnTo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262877" y="2553853"/>
            <a:ext cx="782320" cy="626745"/>
          </a:xfrm>
          <a:custGeom>
            <a:avLst/>
            <a:gdLst/>
            <a:ahLst/>
            <a:cxnLst/>
            <a:rect l="l" t="t" r="r" b="b"/>
            <a:pathLst>
              <a:path w="782320" h="626744">
                <a:moveTo>
                  <a:pt x="548331" y="80486"/>
                </a:moveTo>
                <a:lnTo>
                  <a:pt x="595379" y="85258"/>
                </a:lnTo>
                <a:lnTo>
                  <a:pt x="639247" y="98936"/>
                </a:lnTo>
                <a:lnTo>
                  <a:pt x="678981" y="120568"/>
                </a:lnTo>
                <a:lnTo>
                  <a:pt x="713629" y="149198"/>
                </a:lnTo>
                <a:lnTo>
                  <a:pt x="742236" y="183874"/>
                </a:lnTo>
                <a:lnTo>
                  <a:pt x="763850" y="223640"/>
                </a:lnTo>
                <a:lnTo>
                  <a:pt x="777518" y="267543"/>
                </a:lnTo>
                <a:lnTo>
                  <a:pt x="782286" y="314628"/>
                </a:lnTo>
                <a:lnTo>
                  <a:pt x="777518" y="361717"/>
                </a:lnTo>
                <a:lnTo>
                  <a:pt x="763850" y="405622"/>
                </a:lnTo>
                <a:lnTo>
                  <a:pt x="742236" y="445388"/>
                </a:lnTo>
                <a:lnTo>
                  <a:pt x="713629" y="480063"/>
                </a:lnTo>
                <a:lnTo>
                  <a:pt x="678981" y="508692"/>
                </a:lnTo>
                <a:lnTo>
                  <a:pt x="639247" y="530322"/>
                </a:lnTo>
                <a:lnTo>
                  <a:pt x="595379" y="543999"/>
                </a:lnTo>
                <a:lnTo>
                  <a:pt x="548331" y="548770"/>
                </a:lnTo>
                <a:lnTo>
                  <a:pt x="501280" y="543999"/>
                </a:lnTo>
                <a:lnTo>
                  <a:pt x="457410" y="530322"/>
                </a:lnTo>
                <a:lnTo>
                  <a:pt x="417676" y="508692"/>
                </a:lnTo>
                <a:lnTo>
                  <a:pt x="383029" y="480063"/>
                </a:lnTo>
                <a:lnTo>
                  <a:pt x="354423" y="445388"/>
                </a:lnTo>
                <a:lnTo>
                  <a:pt x="332810" y="405622"/>
                </a:lnTo>
                <a:lnTo>
                  <a:pt x="319144" y="361717"/>
                </a:lnTo>
                <a:lnTo>
                  <a:pt x="314376" y="314628"/>
                </a:lnTo>
                <a:lnTo>
                  <a:pt x="319144" y="267543"/>
                </a:lnTo>
                <a:lnTo>
                  <a:pt x="332810" y="223640"/>
                </a:lnTo>
                <a:lnTo>
                  <a:pt x="354423" y="183874"/>
                </a:lnTo>
                <a:lnTo>
                  <a:pt x="383029" y="149198"/>
                </a:lnTo>
                <a:lnTo>
                  <a:pt x="417676" y="120568"/>
                </a:lnTo>
                <a:lnTo>
                  <a:pt x="457410" y="98936"/>
                </a:lnTo>
                <a:lnTo>
                  <a:pt x="501280" y="85258"/>
                </a:lnTo>
                <a:lnTo>
                  <a:pt x="548331" y="80486"/>
                </a:lnTo>
                <a:close/>
              </a:path>
              <a:path w="782320" h="626744">
                <a:moveTo>
                  <a:pt x="386573" y="143592"/>
                </a:moveTo>
                <a:lnTo>
                  <a:pt x="245837" y="2744"/>
                </a:lnTo>
                <a:lnTo>
                  <a:pt x="0" y="0"/>
                </a:lnTo>
              </a:path>
              <a:path w="782320" h="626744">
                <a:moveTo>
                  <a:pt x="100658" y="317106"/>
                </a:moveTo>
                <a:lnTo>
                  <a:pt x="313259" y="316458"/>
                </a:lnTo>
              </a:path>
              <a:path w="782320" h="626744">
                <a:moveTo>
                  <a:pt x="386573" y="485664"/>
                </a:moveTo>
                <a:lnTo>
                  <a:pt x="245837" y="626512"/>
                </a:lnTo>
                <a:lnTo>
                  <a:pt x="1828" y="625598"/>
                </a:lnTo>
              </a:path>
            </a:pathLst>
          </a:custGeom>
          <a:ln w="1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2710" y="2513369"/>
            <a:ext cx="80911" cy="7336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2652" y="2829840"/>
            <a:ext cx="95859" cy="733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8994" y="3138082"/>
            <a:ext cx="96977" cy="7437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39022" y="2383524"/>
            <a:ext cx="125399" cy="7593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3582" y="3015552"/>
            <a:ext cx="125399" cy="7593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36986" y="3602762"/>
            <a:ext cx="125399" cy="7593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43582" y="2709139"/>
            <a:ext cx="125399" cy="7593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3857" y="2369541"/>
            <a:ext cx="76149" cy="733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58429" y="3001569"/>
            <a:ext cx="76149" cy="733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99624" y="3813607"/>
            <a:ext cx="76149" cy="7336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58429" y="2695156"/>
            <a:ext cx="76149" cy="7336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689909" y="2824111"/>
            <a:ext cx="264210" cy="74498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0149599" y="3666947"/>
            <a:ext cx="366395" cy="367030"/>
          </a:xfrm>
          <a:custGeom>
            <a:avLst/>
            <a:gdLst/>
            <a:ahLst/>
            <a:cxnLst/>
            <a:rect l="l" t="t" r="r" b="b"/>
            <a:pathLst>
              <a:path w="366395" h="367029">
                <a:moveTo>
                  <a:pt x="183184" y="0"/>
                </a:moveTo>
                <a:lnTo>
                  <a:pt x="231783" y="6568"/>
                </a:lnTo>
                <a:lnTo>
                  <a:pt x="275513" y="25092"/>
                </a:lnTo>
                <a:lnTo>
                  <a:pt x="312604" y="53801"/>
                </a:lnTo>
                <a:lnTo>
                  <a:pt x="341287" y="90926"/>
                </a:lnTo>
                <a:lnTo>
                  <a:pt x="359794" y="134694"/>
                </a:lnTo>
                <a:lnTo>
                  <a:pt x="366356" y="183337"/>
                </a:lnTo>
                <a:lnTo>
                  <a:pt x="359794" y="231984"/>
                </a:lnTo>
                <a:lnTo>
                  <a:pt x="341287" y="275756"/>
                </a:lnTo>
                <a:lnTo>
                  <a:pt x="312604" y="312883"/>
                </a:lnTo>
                <a:lnTo>
                  <a:pt x="275513" y="341594"/>
                </a:lnTo>
                <a:lnTo>
                  <a:pt x="231783" y="360118"/>
                </a:lnTo>
                <a:lnTo>
                  <a:pt x="183184" y="366687"/>
                </a:lnTo>
                <a:lnTo>
                  <a:pt x="134580" y="360118"/>
                </a:lnTo>
                <a:lnTo>
                  <a:pt x="90847" y="341594"/>
                </a:lnTo>
                <a:lnTo>
                  <a:pt x="53754" y="312883"/>
                </a:lnTo>
                <a:lnTo>
                  <a:pt x="25069" y="275756"/>
                </a:lnTo>
                <a:lnTo>
                  <a:pt x="6562" y="231984"/>
                </a:lnTo>
                <a:lnTo>
                  <a:pt x="0" y="183337"/>
                </a:lnTo>
                <a:lnTo>
                  <a:pt x="6562" y="134694"/>
                </a:lnTo>
                <a:lnTo>
                  <a:pt x="25069" y="90926"/>
                </a:lnTo>
                <a:lnTo>
                  <a:pt x="53754" y="53801"/>
                </a:lnTo>
                <a:lnTo>
                  <a:pt x="90847" y="25092"/>
                </a:lnTo>
                <a:lnTo>
                  <a:pt x="134580" y="6568"/>
                </a:lnTo>
                <a:lnTo>
                  <a:pt x="18318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190307" y="2441119"/>
            <a:ext cx="3175635" cy="1727200"/>
            <a:chOff x="3135706" y="2441119"/>
            <a:chExt cx="3175635" cy="1727200"/>
          </a:xfrm>
        </p:grpSpPr>
        <p:sp>
          <p:nvSpPr>
            <p:cNvPr id="21" name="object 21"/>
            <p:cNvSpPr/>
            <p:nvPr/>
          </p:nvSpPr>
          <p:spPr>
            <a:xfrm>
              <a:off x="3161893" y="2551734"/>
              <a:ext cx="3147695" cy="1421765"/>
            </a:xfrm>
            <a:custGeom>
              <a:avLst/>
              <a:gdLst/>
              <a:ahLst/>
              <a:cxnLst/>
              <a:rect l="l" t="t" r="r" b="b"/>
              <a:pathLst>
                <a:path w="3147695" h="1421764">
                  <a:moveTo>
                    <a:pt x="524840" y="1300645"/>
                  </a:moveTo>
                  <a:lnTo>
                    <a:pt x="985685" y="1300645"/>
                  </a:lnTo>
                </a:path>
                <a:path w="3147695" h="1421764">
                  <a:moveTo>
                    <a:pt x="2817266" y="1300645"/>
                  </a:moveTo>
                  <a:lnTo>
                    <a:pt x="3145345" y="1300645"/>
                  </a:lnTo>
                  <a:lnTo>
                    <a:pt x="3147161" y="926541"/>
                  </a:lnTo>
                  <a:lnTo>
                    <a:pt x="150774" y="926541"/>
                  </a:lnTo>
                  <a:lnTo>
                    <a:pt x="148805" y="322872"/>
                  </a:lnTo>
                </a:path>
                <a:path w="3147695" h="1421764">
                  <a:moveTo>
                    <a:pt x="2744152" y="1415884"/>
                  </a:moveTo>
                  <a:lnTo>
                    <a:pt x="2744152" y="1180820"/>
                  </a:lnTo>
                </a:path>
                <a:path w="3147695" h="1421764">
                  <a:moveTo>
                    <a:pt x="2813608" y="1415884"/>
                  </a:moveTo>
                  <a:lnTo>
                    <a:pt x="2813608" y="1180820"/>
                  </a:lnTo>
                </a:path>
                <a:path w="3147695" h="1421764">
                  <a:moveTo>
                    <a:pt x="2873921" y="1421371"/>
                  </a:moveTo>
                  <a:lnTo>
                    <a:pt x="2684754" y="1192707"/>
                  </a:lnTo>
                </a:path>
                <a:path w="3147695" h="1421764">
                  <a:moveTo>
                    <a:pt x="446773" y="1417701"/>
                  </a:moveTo>
                  <a:lnTo>
                    <a:pt x="446773" y="1182636"/>
                  </a:lnTo>
                </a:path>
                <a:path w="3147695" h="1421764">
                  <a:moveTo>
                    <a:pt x="516229" y="1417701"/>
                  </a:moveTo>
                  <a:lnTo>
                    <a:pt x="516229" y="1182636"/>
                  </a:lnTo>
                </a:path>
                <a:path w="3147695" h="1421764">
                  <a:moveTo>
                    <a:pt x="4419" y="0"/>
                  </a:moveTo>
                  <a:lnTo>
                    <a:pt x="0" y="1304302"/>
                  </a:lnTo>
                  <a:lnTo>
                    <a:pt x="449554" y="13043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76434" y="2831160"/>
              <a:ext cx="71742" cy="7180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35706" y="2518346"/>
              <a:ext cx="71729" cy="7180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47794" y="3828541"/>
              <a:ext cx="1755139" cy="96520"/>
            </a:xfrm>
            <a:custGeom>
              <a:avLst/>
              <a:gdLst/>
              <a:ahLst/>
              <a:cxnLst/>
              <a:rect l="l" t="t" r="r" b="b"/>
              <a:pathLst>
                <a:path w="1755139" h="96520">
                  <a:moveTo>
                    <a:pt x="22390" y="1879"/>
                  </a:moveTo>
                  <a:lnTo>
                    <a:pt x="31090" y="3646"/>
                  </a:lnTo>
                  <a:lnTo>
                    <a:pt x="38209" y="8458"/>
                  </a:lnTo>
                  <a:lnTo>
                    <a:pt x="43015" y="15584"/>
                  </a:lnTo>
                  <a:lnTo>
                    <a:pt x="44780" y="24295"/>
                  </a:lnTo>
                  <a:lnTo>
                    <a:pt x="43015" y="33003"/>
                  </a:lnTo>
                  <a:lnTo>
                    <a:pt x="38209" y="40125"/>
                  </a:lnTo>
                  <a:lnTo>
                    <a:pt x="31090" y="44933"/>
                  </a:lnTo>
                  <a:lnTo>
                    <a:pt x="22390" y="46697"/>
                  </a:lnTo>
                  <a:lnTo>
                    <a:pt x="13689" y="44933"/>
                  </a:lnTo>
                  <a:lnTo>
                    <a:pt x="6570" y="40125"/>
                  </a:lnTo>
                  <a:lnTo>
                    <a:pt x="1764" y="33003"/>
                  </a:lnTo>
                  <a:lnTo>
                    <a:pt x="0" y="24295"/>
                  </a:lnTo>
                  <a:lnTo>
                    <a:pt x="1764" y="15584"/>
                  </a:lnTo>
                  <a:lnTo>
                    <a:pt x="6570" y="8458"/>
                  </a:lnTo>
                  <a:lnTo>
                    <a:pt x="13689" y="3646"/>
                  </a:lnTo>
                  <a:lnTo>
                    <a:pt x="22390" y="1879"/>
                  </a:lnTo>
                  <a:close/>
                </a:path>
                <a:path w="1755139" h="96520">
                  <a:moveTo>
                    <a:pt x="450075" y="1879"/>
                  </a:moveTo>
                  <a:lnTo>
                    <a:pt x="458776" y="3646"/>
                  </a:lnTo>
                  <a:lnTo>
                    <a:pt x="465894" y="8458"/>
                  </a:lnTo>
                  <a:lnTo>
                    <a:pt x="470701" y="15584"/>
                  </a:lnTo>
                  <a:lnTo>
                    <a:pt x="472465" y="24295"/>
                  </a:lnTo>
                  <a:lnTo>
                    <a:pt x="470701" y="33003"/>
                  </a:lnTo>
                  <a:lnTo>
                    <a:pt x="465894" y="40125"/>
                  </a:lnTo>
                  <a:lnTo>
                    <a:pt x="458776" y="44933"/>
                  </a:lnTo>
                  <a:lnTo>
                    <a:pt x="450075" y="46697"/>
                  </a:lnTo>
                  <a:lnTo>
                    <a:pt x="441374" y="44933"/>
                  </a:lnTo>
                  <a:lnTo>
                    <a:pt x="434255" y="40125"/>
                  </a:lnTo>
                  <a:lnTo>
                    <a:pt x="429449" y="33003"/>
                  </a:lnTo>
                  <a:lnTo>
                    <a:pt x="427685" y="24295"/>
                  </a:lnTo>
                  <a:lnTo>
                    <a:pt x="429449" y="15584"/>
                  </a:lnTo>
                  <a:lnTo>
                    <a:pt x="434255" y="8458"/>
                  </a:lnTo>
                  <a:lnTo>
                    <a:pt x="441374" y="3646"/>
                  </a:lnTo>
                  <a:lnTo>
                    <a:pt x="450075" y="1879"/>
                  </a:lnTo>
                  <a:close/>
                </a:path>
                <a:path w="1755139" h="96520">
                  <a:moveTo>
                    <a:pt x="43662" y="24955"/>
                  </a:moveTo>
                  <a:lnTo>
                    <a:pt x="463270" y="0"/>
                  </a:lnTo>
                </a:path>
                <a:path w="1755139" h="96520">
                  <a:moveTo>
                    <a:pt x="46329" y="26441"/>
                  </a:moveTo>
                  <a:lnTo>
                    <a:pt x="352653" y="96342"/>
                  </a:lnTo>
                  <a:lnTo>
                    <a:pt x="407758" y="1447"/>
                  </a:lnTo>
                </a:path>
                <a:path w="1755139" h="96520">
                  <a:moveTo>
                    <a:pt x="474370" y="25666"/>
                  </a:moveTo>
                  <a:lnTo>
                    <a:pt x="952360" y="25666"/>
                  </a:lnTo>
                </a:path>
                <a:path w="1755139" h="96520">
                  <a:moveTo>
                    <a:pt x="1321955" y="25666"/>
                  </a:moveTo>
                  <a:lnTo>
                    <a:pt x="1754606" y="2566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46384" y="4006799"/>
              <a:ext cx="137883" cy="7592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40010" y="4073905"/>
              <a:ext cx="401612" cy="9411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422167" y="2450261"/>
              <a:ext cx="118745" cy="217170"/>
            </a:xfrm>
            <a:custGeom>
              <a:avLst/>
              <a:gdLst/>
              <a:ahLst/>
              <a:cxnLst/>
              <a:rect l="l" t="t" r="r" b="b"/>
              <a:pathLst>
                <a:path w="118745" h="217169">
                  <a:moveTo>
                    <a:pt x="-1368" y="-3042"/>
                  </a:moveTo>
                  <a:lnTo>
                    <a:pt x="117328" y="213807"/>
                  </a:lnTo>
                </a:path>
              </a:pathLst>
            </a:custGeom>
            <a:ln w="182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85210" y="3745471"/>
              <a:ext cx="118745" cy="217170"/>
            </a:xfrm>
            <a:custGeom>
              <a:avLst/>
              <a:gdLst/>
              <a:ahLst/>
              <a:cxnLst/>
              <a:rect l="l" t="t" r="r" b="b"/>
              <a:pathLst>
                <a:path w="118745" h="217170">
                  <a:moveTo>
                    <a:pt x="0" y="0"/>
                  </a:moveTo>
                  <a:lnTo>
                    <a:pt x="118694" y="21685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17751" y="2758747"/>
              <a:ext cx="121920" cy="525780"/>
            </a:xfrm>
            <a:custGeom>
              <a:avLst/>
              <a:gdLst/>
              <a:ahLst/>
              <a:cxnLst/>
              <a:rect l="l" t="t" r="r" b="b"/>
              <a:pathLst>
                <a:path w="121920" h="525779">
                  <a:moveTo>
                    <a:pt x="0" y="0"/>
                  </a:moveTo>
                  <a:lnTo>
                    <a:pt x="118697" y="216850"/>
                  </a:lnTo>
                </a:path>
                <a:path w="121920" h="525779">
                  <a:moveTo>
                    <a:pt x="3046" y="308479"/>
                  </a:moveTo>
                  <a:lnTo>
                    <a:pt x="121744" y="525329"/>
                  </a:lnTo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25835" y="2534584"/>
              <a:ext cx="271145" cy="40640"/>
            </a:xfrm>
            <a:custGeom>
              <a:avLst/>
              <a:gdLst/>
              <a:ahLst/>
              <a:cxnLst/>
              <a:rect l="l" t="t" r="r" b="b"/>
              <a:pathLst>
                <a:path w="271145" h="40639">
                  <a:moveTo>
                    <a:pt x="0" y="40620"/>
                  </a:moveTo>
                  <a:lnTo>
                    <a:pt x="63382" y="10675"/>
                  </a:lnTo>
                  <a:lnTo>
                    <a:pt x="121789" y="0"/>
                  </a:lnTo>
                  <a:lnTo>
                    <a:pt x="173480" y="3125"/>
                  </a:lnTo>
                  <a:lnTo>
                    <a:pt x="216716" y="14582"/>
                  </a:lnTo>
                  <a:lnTo>
                    <a:pt x="249758" y="28903"/>
                  </a:lnTo>
                  <a:lnTo>
                    <a:pt x="270865" y="406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45126" y="2526372"/>
              <a:ext cx="60325" cy="56515"/>
            </a:xfrm>
            <a:custGeom>
              <a:avLst/>
              <a:gdLst/>
              <a:ahLst/>
              <a:cxnLst/>
              <a:rect l="l" t="t" r="r" b="b"/>
              <a:pathLst>
                <a:path w="60325" h="56514">
                  <a:moveTo>
                    <a:pt x="33261" y="0"/>
                  </a:moveTo>
                  <a:lnTo>
                    <a:pt x="60121" y="53873"/>
                  </a:lnTo>
                  <a:lnTo>
                    <a:pt x="0" y="56451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046440" y="3435516"/>
            <a:ext cx="78740" cy="375285"/>
            <a:chOff x="2991840" y="3435515"/>
            <a:chExt cx="78740" cy="375285"/>
          </a:xfrm>
        </p:grpSpPr>
        <p:sp>
          <p:nvSpPr>
            <p:cNvPr id="33" name="object 33"/>
            <p:cNvSpPr/>
            <p:nvPr/>
          </p:nvSpPr>
          <p:spPr>
            <a:xfrm>
              <a:off x="3030994" y="3435515"/>
              <a:ext cx="635" cy="358775"/>
            </a:xfrm>
            <a:custGeom>
              <a:avLst/>
              <a:gdLst/>
              <a:ahLst/>
              <a:cxnLst/>
              <a:rect l="l" t="t" r="r" b="b"/>
              <a:pathLst>
                <a:path w="635" h="358775">
                  <a:moveTo>
                    <a:pt x="0" y="0"/>
                  </a:moveTo>
                  <a:lnTo>
                    <a:pt x="12" y="35877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98241" y="375368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481" y="0"/>
                  </a:moveTo>
                  <a:lnTo>
                    <a:pt x="32766" y="50533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0056761" y="3334537"/>
            <a:ext cx="452120" cy="78740"/>
            <a:chOff x="5002161" y="3334537"/>
            <a:chExt cx="452120" cy="78740"/>
          </a:xfrm>
        </p:grpSpPr>
        <p:sp>
          <p:nvSpPr>
            <p:cNvPr id="36" name="object 36"/>
            <p:cNvSpPr/>
            <p:nvPr/>
          </p:nvSpPr>
          <p:spPr>
            <a:xfrm>
              <a:off x="5018481" y="3373717"/>
              <a:ext cx="436245" cy="0"/>
            </a:xfrm>
            <a:custGeom>
              <a:avLst/>
              <a:gdLst/>
              <a:ahLst/>
              <a:cxnLst/>
              <a:rect l="l" t="t" r="r" b="b"/>
              <a:pathLst>
                <a:path w="436245">
                  <a:moveTo>
                    <a:pt x="435800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08562" y="334093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482" y="65544"/>
                  </a:moveTo>
                  <a:lnTo>
                    <a:pt x="0" y="32778"/>
                  </a:lnTo>
                  <a:lnTo>
                    <a:pt x="50482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8602268" y="7349159"/>
            <a:ext cx="205740" cy="289560"/>
          </a:xfrm>
          <a:custGeom>
            <a:avLst/>
            <a:gdLst/>
            <a:ahLst/>
            <a:cxnLst/>
            <a:rect l="l" t="t" r="r" b="b"/>
            <a:pathLst>
              <a:path w="205739" h="289559">
                <a:moveTo>
                  <a:pt x="205638" y="0"/>
                </a:moveTo>
                <a:lnTo>
                  <a:pt x="0" y="0"/>
                </a:lnTo>
                <a:lnTo>
                  <a:pt x="0" y="289458"/>
                </a:lnTo>
                <a:lnTo>
                  <a:pt x="205638" y="289458"/>
                </a:lnTo>
                <a:lnTo>
                  <a:pt x="205638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166898" y="7282167"/>
            <a:ext cx="621030" cy="289560"/>
          </a:xfrm>
          <a:custGeom>
            <a:avLst/>
            <a:gdLst/>
            <a:ahLst/>
            <a:cxnLst/>
            <a:rect l="l" t="t" r="r" b="b"/>
            <a:pathLst>
              <a:path w="621029" h="289559">
                <a:moveTo>
                  <a:pt x="620864" y="0"/>
                </a:moveTo>
                <a:lnTo>
                  <a:pt x="0" y="0"/>
                </a:lnTo>
                <a:lnTo>
                  <a:pt x="0" y="289458"/>
                </a:lnTo>
                <a:lnTo>
                  <a:pt x="620864" y="289458"/>
                </a:lnTo>
                <a:lnTo>
                  <a:pt x="620864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00084" y="6076226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1378" y="236258"/>
                </a:moveTo>
                <a:lnTo>
                  <a:pt x="1378" y="1592"/>
                </a:lnTo>
              </a:path>
            </a:pathLst>
          </a:custGeom>
          <a:ln w="18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569515" y="6076226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1405" y="236258"/>
                </a:moveTo>
                <a:lnTo>
                  <a:pt x="1405" y="1592"/>
                </a:lnTo>
              </a:path>
            </a:pathLst>
          </a:custGeom>
          <a:ln w="18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44738" y="6194971"/>
            <a:ext cx="358140" cy="1270"/>
          </a:xfrm>
          <a:custGeom>
            <a:avLst/>
            <a:gdLst/>
            <a:ahLst/>
            <a:cxnLst/>
            <a:rect l="l" t="t" r="r" b="b"/>
            <a:pathLst>
              <a:path w="358139" h="1270">
                <a:moveTo>
                  <a:pt x="1235" y="2459"/>
                </a:moveTo>
                <a:lnTo>
                  <a:pt x="359468" y="1545"/>
                </a:lnTo>
              </a:path>
            </a:pathLst>
          </a:custGeom>
          <a:ln w="182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500084" y="6392290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1378" y="236132"/>
                </a:moveTo>
                <a:lnTo>
                  <a:pt x="1378" y="1466"/>
                </a:lnTo>
              </a:path>
            </a:pathLst>
          </a:custGeom>
          <a:ln w="18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569515" y="6392290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1405" y="236132"/>
                </a:moveTo>
                <a:lnTo>
                  <a:pt x="1405" y="1466"/>
                </a:lnTo>
              </a:path>
            </a:pathLst>
          </a:custGeom>
          <a:ln w="18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44738" y="6511049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1235" y="1418"/>
                </a:moveTo>
                <a:lnTo>
                  <a:pt x="359468" y="1418"/>
                </a:lnTo>
              </a:path>
            </a:pathLst>
          </a:custGeom>
          <a:ln w="182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00084" y="6700139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1378" y="236008"/>
                </a:moveTo>
                <a:lnTo>
                  <a:pt x="1378" y="1343"/>
                </a:lnTo>
              </a:path>
            </a:pathLst>
          </a:custGeom>
          <a:ln w="18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569515" y="6700139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1405" y="236008"/>
                </a:moveTo>
                <a:lnTo>
                  <a:pt x="1405" y="1343"/>
                </a:lnTo>
              </a:path>
            </a:pathLst>
          </a:custGeom>
          <a:ln w="18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44738" y="6818883"/>
            <a:ext cx="358140" cy="0"/>
          </a:xfrm>
          <a:custGeom>
            <a:avLst/>
            <a:gdLst/>
            <a:ahLst/>
            <a:cxnLst/>
            <a:rect l="l" t="t" r="r" b="b"/>
            <a:pathLst>
              <a:path w="358139">
                <a:moveTo>
                  <a:pt x="1235" y="1295"/>
                </a:moveTo>
                <a:lnTo>
                  <a:pt x="359468" y="1295"/>
                </a:lnTo>
              </a:path>
            </a:pathLst>
          </a:custGeom>
          <a:ln w="182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572611" y="6151602"/>
            <a:ext cx="842644" cy="90170"/>
          </a:xfrm>
          <a:custGeom>
            <a:avLst/>
            <a:gdLst/>
            <a:ahLst/>
            <a:cxnLst/>
            <a:rect l="l" t="t" r="r" b="b"/>
            <a:pathLst>
              <a:path w="842645" h="90170">
                <a:moveTo>
                  <a:pt x="585005" y="83265"/>
                </a:moveTo>
                <a:lnTo>
                  <a:pt x="593126" y="76331"/>
                </a:lnTo>
                <a:lnTo>
                  <a:pt x="599385" y="67609"/>
                </a:lnTo>
                <a:lnTo>
                  <a:pt x="603413" y="57398"/>
                </a:lnTo>
                <a:lnTo>
                  <a:pt x="604838" y="45993"/>
                </a:lnTo>
                <a:lnTo>
                  <a:pt x="601342" y="28101"/>
                </a:lnTo>
                <a:lnTo>
                  <a:pt x="591745" y="13480"/>
                </a:lnTo>
                <a:lnTo>
                  <a:pt x="577384" y="3617"/>
                </a:lnTo>
                <a:lnTo>
                  <a:pt x="559595" y="0"/>
                </a:lnTo>
                <a:lnTo>
                  <a:pt x="541688" y="3617"/>
                </a:lnTo>
                <a:lnTo>
                  <a:pt x="527055" y="13480"/>
                </a:lnTo>
                <a:lnTo>
                  <a:pt x="517185" y="28101"/>
                </a:lnTo>
                <a:lnTo>
                  <a:pt x="513564" y="45993"/>
                </a:lnTo>
                <a:lnTo>
                  <a:pt x="0" y="45993"/>
                </a:lnTo>
              </a:path>
              <a:path w="842645" h="90170">
                <a:moveTo>
                  <a:pt x="623387" y="6575"/>
                </a:moveTo>
                <a:lnTo>
                  <a:pt x="615264" y="13510"/>
                </a:lnTo>
                <a:lnTo>
                  <a:pt x="609000" y="22231"/>
                </a:lnTo>
                <a:lnTo>
                  <a:pt x="604968" y="32443"/>
                </a:lnTo>
                <a:lnTo>
                  <a:pt x="603542" y="43848"/>
                </a:lnTo>
                <a:lnTo>
                  <a:pt x="607039" y="61740"/>
                </a:lnTo>
                <a:lnTo>
                  <a:pt x="616639" y="76361"/>
                </a:lnTo>
                <a:lnTo>
                  <a:pt x="631001" y="86224"/>
                </a:lnTo>
                <a:lnTo>
                  <a:pt x="648784" y="89841"/>
                </a:lnTo>
                <a:lnTo>
                  <a:pt x="666691" y="86224"/>
                </a:lnTo>
                <a:lnTo>
                  <a:pt x="681324" y="76361"/>
                </a:lnTo>
                <a:lnTo>
                  <a:pt x="691194" y="61740"/>
                </a:lnTo>
                <a:lnTo>
                  <a:pt x="694815" y="43848"/>
                </a:lnTo>
                <a:lnTo>
                  <a:pt x="842461" y="43848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72611" y="6467540"/>
            <a:ext cx="842644" cy="90170"/>
          </a:xfrm>
          <a:custGeom>
            <a:avLst/>
            <a:gdLst/>
            <a:ahLst/>
            <a:cxnLst/>
            <a:rect l="l" t="t" r="r" b="b"/>
            <a:pathLst>
              <a:path w="842645" h="90170">
                <a:moveTo>
                  <a:pt x="585005" y="83278"/>
                </a:moveTo>
                <a:lnTo>
                  <a:pt x="593126" y="76337"/>
                </a:lnTo>
                <a:lnTo>
                  <a:pt x="599385" y="67611"/>
                </a:lnTo>
                <a:lnTo>
                  <a:pt x="603413" y="57398"/>
                </a:lnTo>
                <a:lnTo>
                  <a:pt x="604838" y="45993"/>
                </a:lnTo>
                <a:lnTo>
                  <a:pt x="601342" y="28101"/>
                </a:lnTo>
                <a:lnTo>
                  <a:pt x="591745" y="13480"/>
                </a:lnTo>
                <a:lnTo>
                  <a:pt x="577384" y="3617"/>
                </a:lnTo>
                <a:lnTo>
                  <a:pt x="559595" y="0"/>
                </a:lnTo>
                <a:lnTo>
                  <a:pt x="541688" y="3617"/>
                </a:lnTo>
                <a:lnTo>
                  <a:pt x="527055" y="13480"/>
                </a:lnTo>
                <a:lnTo>
                  <a:pt x="517185" y="28101"/>
                </a:lnTo>
                <a:lnTo>
                  <a:pt x="513564" y="45993"/>
                </a:lnTo>
                <a:lnTo>
                  <a:pt x="0" y="45993"/>
                </a:lnTo>
              </a:path>
              <a:path w="842645" h="90170">
                <a:moveTo>
                  <a:pt x="623387" y="6575"/>
                </a:moveTo>
                <a:lnTo>
                  <a:pt x="615264" y="13511"/>
                </a:lnTo>
                <a:lnTo>
                  <a:pt x="609000" y="22236"/>
                </a:lnTo>
                <a:lnTo>
                  <a:pt x="604968" y="32449"/>
                </a:lnTo>
                <a:lnTo>
                  <a:pt x="603542" y="43848"/>
                </a:lnTo>
                <a:lnTo>
                  <a:pt x="607039" y="61742"/>
                </a:lnTo>
                <a:lnTo>
                  <a:pt x="616639" y="76367"/>
                </a:lnTo>
                <a:lnTo>
                  <a:pt x="631001" y="86234"/>
                </a:lnTo>
                <a:lnTo>
                  <a:pt x="648784" y="89854"/>
                </a:lnTo>
                <a:lnTo>
                  <a:pt x="666691" y="86234"/>
                </a:lnTo>
                <a:lnTo>
                  <a:pt x="681324" y="76367"/>
                </a:lnTo>
                <a:lnTo>
                  <a:pt x="691194" y="61742"/>
                </a:lnTo>
                <a:lnTo>
                  <a:pt x="694815" y="43848"/>
                </a:lnTo>
                <a:lnTo>
                  <a:pt x="842461" y="43848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573298" y="6775252"/>
            <a:ext cx="841375" cy="90170"/>
          </a:xfrm>
          <a:custGeom>
            <a:avLst/>
            <a:gdLst/>
            <a:ahLst/>
            <a:cxnLst/>
            <a:rect l="l" t="t" r="r" b="b"/>
            <a:pathLst>
              <a:path w="841375" h="90170">
                <a:moveTo>
                  <a:pt x="583404" y="83278"/>
                </a:moveTo>
                <a:lnTo>
                  <a:pt x="591525" y="76344"/>
                </a:lnTo>
                <a:lnTo>
                  <a:pt x="597785" y="67622"/>
                </a:lnTo>
                <a:lnTo>
                  <a:pt x="601812" y="57410"/>
                </a:lnTo>
                <a:lnTo>
                  <a:pt x="603237" y="46006"/>
                </a:lnTo>
                <a:lnTo>
                  <a:pt x="599741" y="28111"/>
                </a:lnTo>
                <a:lnTo>
                  <a:pt x="590144" y="13486"/>
                </a:lnTo>
                <a:lnTo>
                  <a:pt x="575783" y="3619"/>
                </a:lnTo>
                <a:lnTo>
                  <a:pt x="557994" y="0"/>
                </a:lnTo>
                <a:lnTo>
                  <a:pt x="540087" y="3619"/>
                </a:lnTo>
                <a:lnTo>
                  <a:pt x="525455" y="13486"/>
                </a:lnTo>
                <a:lnTo>
                  <a:pt x="515584" y="28111"/>
                </a:lnTo>
                <a:lnTo>
                  <a:pt x="511963" y="46006"/>
                </a:lnTo>
                <a:lnTo>
                  <a:pt x="0" y="46006"/>
                </a:lnTo>
              </a:path>
              <a:path w="841375" h="90170">
                <a:moveTo>
                  <a:pt x="621786" y="6575"/>
                </a:moveTo>
                <a:lnTo>
                  <a:pt x="613663" y="13517"/>
                </a:lnTo>
                <a:lnTo>
                  <a:pt x="607399" y="22243"/>
                </a:lnTo>
                <a:lnTo>
                  <a:pt x="603367" y="32456"/>
                </a:lnTo>
                <a:lnTo>
                  <a:pt x="601941" y="43860"/>
                </a:lnTo>
                <a:lnTo>
                  <a:pt x="605438" y="61753"/>
                </a:lnTo>
                <a:lnTo>
                  <a:pt x="615038" y="76374"/>
                </a:lnTo>
                <a:lnTo>
                  <a:pt x="629400" y="86236"/>
                </a:lnTo>
                <a:lnTo>
                  <a:pt x="647184" y="89854"/>
                </a:lnTo>
                <a:lnTo>
                  <a:pt x="665092" y="86236"/>
                </a:lnTo>
                <a:lnTo>
                  <a:pt x="679729" y="76374"/>
                </a:lnTo>
                <a:lnTo>
                  <a:pt x="689604" y="61753"/>
                </a:lnTo>
                <a:lnTo>
                  <a:pt x="693227" y="43860"/>
                </a:lnTo>
                <a:lnTo>
                  <a:pt x="840860" y="43860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262700" y="6195602"/>
            <a:ext cx="782320" cy="626110"/>
          </a:xfrm>
          <a:custGeom>
            <a:avLst/>
            <a:gdLst/>
            <a:ahLst/>
            <a:cxnLst/>
            <a:rect l="l" t="t" r="r" b="b"/>
            <a:pathLst>
              <a:path w="782320" h="626109">
                <a:moveTo>
                  <a:pt x="548313" y="80358"/>
                </a:moveTo>
                <a:lnTo>
                  <a:pt x="595361" y="85122"/>
                </a:lnTo>
                <a:lnTo>
                  <a:pt x="639228" y="98778"/>
                </a:lnTo>
                <a:lnTo>
                  <a:pt x="678962" y="120375"/>
                </a:lnTo>
                <a:lnTo>
                  <a:pt x="713609" y="148959"/>
                </a:lnTo>
                <a:lnTo>
                  <a:pt x="742216" y="183578"/>
                </a:lnTo>
                <a:lnTo>
                  <a:pt x="763829" y="223280"/>
                </a:lnTo>
                <a:lnTo>
                  <a:pt x="777496" y="267112"/>
                </a:lnTo>
                <a:lnTo>
                  <a:pt x="782264" y="314123"/>
                </a:lnTo>
                <a:lnTo>
                  <a:pt x="777496" y="361132"/>
                </a:lnTo>
                <a:lnTo>
                  <a:pt x="763829" y="404963"/>
                </a:lnTo>
                <a:lnTo>
                  <a:pt x="742216" y="444663"/>
                </a:lnTo>
                <a:lnTo>
                  <a:pt x="713609" y="479280"/>
                </a:lnTo>
                <a:lnTo>
                  <a:pt x="678962" y="507862"/>
                </a:lnTo>
                <a:lnTo>
                  <a:pt x="639228" y="529456"/>
                </a:lnTo>
                <a:lnTo>
                  <a:pt x="595361" y="543111"/>
                </a:lnTo>
                <a:lnTo>
                  <a:pt x="548313" y="547874"/>
                </a:lnTo>
                <a:lnTo>
                  <a:pt x="501265" y="543111"/>
                </a:lnTo>
                <a:lnTo>
                  <a:pt x="457399" y="529456"/>
                </a:lnTo>
                <a:lnTo>
                  <a:pt x="417667" y="507862"/>
                </a:lnTo>
                <a:lnTo>
                  <a:pt x="383023" y="479280"/>
                </a:lnTo>
                <a:lnTo>
                  <a:pt x="354418" y="444663"/>
                </a:lnTo>
                <a:lnTo>
                  <a:pt x="332807" y="404963"/>
                </a:lnTo>
                <a:lnTo>
                  <a:pt x="319141" y="361132"/>
                </a:lnTo>
                <a:lnTo>
                  <a:pt x="314374" y="314123"/>
                </a:lnTo>
                <a:lnTo>
                  <a:pt x="319141" y="267112"/>
                </a:lnTo>
                <a:lnTo>
                  <a:pt x="332807" y="223280"/>
                </a:lnTo>
                <a:lnTo>
                  <a:pt x="354418" y="183578"/>
                </a:lnTo>
                <a:lnTo>
                  <a:pt x="383023" y="148959"/>
                </a:lnTo>
                <a:lnTo>
                  <a:pt x="417667" y="120375"/>
                </a:lnTo>
                <a:lnTo>
                  <a:pt x="457399" y="98778"/>
                </a:lnTo>
                <a:lnTo>
                  <a:pt x="501265" y="85122"/>
                </a:lnTo>
                <a:lnTo>
                  <a:pt x="548313" y="80358"/>
                </a:lnTo>
                <a:close/>
              </a:path>
              <a:path w="782320" h="626109">
                <a:moveTo>
                  <a:pt x="386564" y="143363"/>
                </a:moveTo>
                <a:lnTo>
                  <a:pt x="245830" y="2742"/>
                </a:lnTo>
                <a:lnTo>
                  <a:pt x="0" y="0"/>
                </a:lnTo>
              </a:path>
              <a:path w="782320" h="626109">
                <a:moveTo>
                  <a:pt x="100662" y="316598"/>
                </a:moveTo>
                <a:lnTo>
                  <a:pt x="313256" y="315951"/>
                </a:lnTo>
              </a:path>
              <a:path w="782320" h="626109">
                <a:moveTo>
                  <a:pt x="386564" y="484869"/>
                </a:moveTo>
                <a:lnTo>
                  <a:pt x="245830" y="625491"/>
                </a:lnTo>
                <a:lnTo>
                  <a:pt x="1829" y="624577"/>
                </a:lnTo>
              </a:path>
            </a:pathLst>
          </a:custGeom>
          <a:ln w="18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12710" y="6155486"/>
            <a:ext cx="80911" cy="7324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02652" y="6471424"/>
            <a:ext cx="95859" cy="7324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998994" y="6779145"/>
            <a:ext cx="96977" cy="74256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139022" y="6025857"/>
            <a:ext cx="125399" cy="75806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143582" y="6656819"/>
            <a:ext cx="125399" cy="75806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936986" y="7243050"/>
            <a:ext cx="125399" cy="75806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143582" y="6350927"/>
            <a:ext cx="125399" cy="75806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53857" y="6011900"/>
            <a:ext cx="76149" cy="7324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99624" y="7453541"/>
            <a:ext cx="76149" cy="7324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8429" y="6642861"/>
            <a:ext cx="76149" cy="7324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8429" y="6336969"/>
            <a:ext cx="76149" cy="73240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689909" y="6465697"/>
            <a:ext cx="264210" cy="74383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10149599" y="7307136"/>
            <a:ext cx="366395" cy="366395"/>
          </a:xfrm>
          <a:custGeom>
            <a:avLst/>
            <a:gdLst/>
            <a:ahLst/>
            <a:cxnLst/>
            <a:rect l="l" t="t" r="r" b="b"/>
            <a:pathLst>
              <a:path w="366395" h="366395">
                <a:moveTo>
                  <a:pt x="183184" y="0"/>
                </a:moveTo>
                <a:lnTo>
                  <a:pt x="231783" y="6557"/>
                </a:lnTo>
                <a:lnTo>
                  <a:pt x="275513" y="25050"/>
                </a:lnTo>
                <a:lnTo>
                  <a:pt x="312604" y="53711"/>
                </a:lnTo>
                <a:lnTo>
                  <a:pt x="341287" y="90773"/>
                </a:lnTo>
                <a:lnTo>
                  <a:pt x="359794" y="134470"/>
                </a:lnTo>
                <a:lnTo>
                  <a:pt x="366356" y="183032"/>
                </a:lnTo>
                <a:lnTo>
                  <a:pt x="359794" y="231590"/>
                </a:lnTo>
                <a:lnTo>
                  <a:pt x="341287" y="275285"/>
                </a:lnTo>
                <a:lnTo>
                  <a:pt x="312604" y="312348"/>
                </a:lnTo>
                <a:lnTo>
                  <a:pt x="275513" y="341011"/>
                </a:lnTo>
                <a:lnTo>
                  <a:pt x="231783" y="359506"/>
                </a:lnTo>
                <a:lnTo>
                  <a:pt x="183184" y="366064"/>
                </a:lnTo>
                <a:lnTo>
                  <a:pt x="134580" y="359506"/>
                </a:lnTo>
                <a:lnTo>
                  <a:pt x="90847" y="341011"/>
                </a:lnTo>
                <a:lnTo>
                  <a:pt x="53754" y="312348"/>
                </a:lnTo>
                <a:lnTo>
                  <a:pt x="25069" y="275285"/>
                </a:lnTo>
                <a:lnTo>
                  <a:pt x="6562" y="231590"/>
                </a:lnTo>
                <a:lnTo>
                  <a:pt x="0" y="183032"/>
                </a:lnTo>
                <a:lnTo>
                  <a:pt x="6562" y="134470"/>
                </a:lnTo>
                <a:lnTo>
                  <a:pt x="25069" y="90773"/>
                </a:lnTo>
                <a:lnTo>
                  <a:pt x="53754" y="53711"/>
                </a:lnTo>
                <a:lnTo>
                  <a:pt x="90847" y="25050"/>
                </a:lnTo>
                <a:lnTo>
                  <a:pt x="134580" y="6557"/>
                </a:lnTo>
                <a:lnTo>
                  <a:pt x="18318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8190307" y="6160453"/>
            <a:ext cx="3175635" cy="1454785"/>
            <a:chOff x="3135706" y="6160452"/>
            <a:chExt cx="3175635" cy="1454785"/>
          </a:xfrm>
        </p:grpSpPr>
        <p:sp>
          <p:nvSpPr>
            <p:cNvPr id="67" name="object 67"/>
            <p:cNvSpPr/>
            <p:nvPr/>
          </p:nvSpPr>
          <p:spPr>
            <a:xfrm>
              <a:off x="3161893" y="6193790"/>
              <a:ext cx="3147695" cy="1419225"/>
            </a:xfrm>
            <a:custGeom>
              <a:avLst/>
              <a:gdLst/>
              <a:ahLst/>
              <a:cxnLst/>
              <a:rect l="l" t="t" r="r" b="b"/>
              <a:pathLst>
                <a:path w="3147695" h="1419225">
                  <a:moveTo>
                    <a:pt x="524840" y="1298460"/>
                  </a:moveTo>
                  <a:lnTo>
                    <a:pt x="985685" y="1298460"/>
                  </a:lnTo>
                </a:path>
                <a:path w="3147695" h="1419225">
                  <a:moveTo>
                    <a:pt x="2817266" y="1298460"/>
                  </a:moveTo>
                  <a:lnTo>
                    <a:pt x="3145345" y="1298460"/>
                  </a:lnTo>
                  <a:lnTo>
                    <a:pt x="3147161" y="924991"/>
                  </a:lnTo>
                  <a:lnTo>
                    <a:pt x="150774" y="924991"/>
                  </a:lnTo>
                  <a:lnTo>
                    <a:pt x="148805" y="322325"/>
                  </a:lnTo>
                </a:path>
                <a:path w="3147695" h="1419225">
                  <a:moveTo>
                    <a:pt x="2744152" y="1413510"/>
                  </a:moveTo>
                  <a:lnTo>
                    <a:pt x="2744152" y="1178839"/>
                  </a:lnTo>
                </a:path>
                <a:path w="3147695" h="1419225">
                  <a:moveTo>
                    <a:pt x="2813608" y="1413510"/>
                  </a:moveTo>
                  <a:lnTo>
                    <a:pt x="2813608" y="1178839"/>
                  </a:lnTo>
                </a:path>
                <a:path w="3147695" h="1419225">
                  <a:moveTo>
                    <a:pt x="2873921" y="1418983"/>
                  </a:moveTo>
                  <a:lnTo>
                    <a:pt x="2684754" y="1190713"/>
                  </a:lnTo>
                </a:path>
                <a:path w="3147695" h="1419225">
                  <a:moveTo>
                    <a:pt x="446773" y="1415326"/>
                  </a:moveTo>
                  <a:lnTo>
                    <a:pt x="446773" y="1180655"/>
                  </a:lnTo>
                </a:path>
                <a:path w="3147695" h="1419225">
                  <a:moveTo>
                    <a:pt x="516229" y="1415326"/>
                  </a:moveTo>
                  <a:lnTo>
                    <a:pt x="516229" y="1180655"/>
                  </a:lnTo>
                </a:path>
                <a:path w="3147695" h="1419225">
                  <a:moveTo>
                    <a:pt x="4419" y="0"/>
                  </a:moveTo>
                  <a:lnTo>
                    <a:pt x="0" y="1302105"/>
                  </a:lnTo>
                  <a:lnTo>
                    <a:pt x="449554" y="13021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76434" y="6472745"/>
              <a:ext cx="71742" cy="71678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35706" y="6160452"/>
              <a:ext cx="71729" cy="71691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153701" y="7343038"/>
              <a:ext cx="1748789" cy="176530"/>
            </a:xfrm>
            <a:custGeom>
              <a:avLst/>
              <a:gdLst/>
              <a:ahLst/>
              <a:cxnLst/>
              <a:rect l="l" t="t" r="r" b="b"/>
              <a:pathLst>
                <a:path w="1748789" h="176529">
                  <a:moveTo>
                    <a:pt x="15987" y="124777"/>
                  </a:moveTo>
                  <a:lnTo>
                    <a:pt x="44472" y="148853"/>
                  </a:lnTo>
                  <a:lnTo>
                    <a:pt x="41844" y="157022"/>
                  </a:lnTo>
                  <a:lnTo>
                    <a:pt x="36350" y="163620"/>
                  </a:lnTo>
                  <a:lnTo>
                    <a:pt x="28484" y="167741"/>
                  </a:lnTo>
                  <a:lnTo>
                    <a:pt x="19639" y="168476"/>
                  </a:lnTo>
                  <a:lnTo>
                    <a:pt x="11461" y="165850"/>
                  </a:lnTo>
                  <a:lnTo>
                    <a:pt x="4858" y="160360"/>
                  </a:lnTo>
                  <a:lnTo>
                    <a:pt x="735" y="152501"/>
                  </a:lnTo>
                  <a:lnTo>
                    <a:pt x="0" y="143660"/>
                  </a:lnTo>
                  <a:lnTo>
                    <a:pt x="2627" y="135491"/>
                  </a:lnTo>
                  <a:lnTo>
                    <a:pt x="8121" y="128896"/>
                  </a:lnTo>
                  <a:lnTo>
                    <a:pt x="15987" y="124777"/>
                  </a:lnTo>
                  <a:close/>
                </a:path>
                <a:path w="1748789" h="176529">
                  <a:moveTo>
                    <a:pt x="435506" y="132219"/>
                  </a:moveTo>
                  <a:lnTo>
                    <a:pt x="463991" y="156295"/>
                  </a:lnTo>
                  <a:lnTo>
                    <a:pt x="461364" y="164464"/>
                  </a:lnTo>
                  <a:lnTo>
                    <a:pt x="455869" y="171062"/>
                  </a:lnTo>
                  <a:lnTo>
                    <a:pt x="448003" y="175183"/>
                  </a:lnTo>
                  <a:lnTo>
                    <a:pt x="439158" y="175913"/>
                  </a:lnTo>
                  <a:lnTo>
                    <a:pt x="430980" y="173288"/>
                  </a:lnTo>
                  <a:lnTo>
                    <a:pt x="424377" y="167800"/>
                  </a:lnTo>
                  <a:lnTo>
                    <a:pt x="420254" y="159943"/>
                  </a:lnTo>
                  <a:lnTo>
                    <a:pt x="419519" y="151100"/>
                  </a:lnTo>
                  <a:lnTo>
                    <a:pt x="422146" y="142928"/>
                  </a:lnTo>
                  <a:lnTo>
                    <a:pt x="427640" y="136333"/>
                  </a:lnTo>
                  <a:lnTo>
                    <a:pt x="435506" y="132219"/>
                  </a:lnTo>
                  <a:close/>
                </a:path>
                <a:path w="1748789" h="176529">
                  <a:moveTo>
                    <a:pt x="42848" y="140957"/>
                  </a:moveTo>
                  <a:lnTo>
                    <a:pt x="438808" y="0"/>
                  </a:lnTo>
                </a:path>
                <a:path w="1748789" h="176529">
                  <a:moveTo>
                    <a:pt x="45820" y="141655"/>
                  </a:moveTo>
                  <a:lnTo>
                    <a:pt x="359459" y="123202"/>
                  </a:lnTo>
                  <a:lnTo>
                    <a:pt x="385913" y="16865"/>
                  </a:lnTo>
                </a:path>
                <a:path w="1748789" h="176529">
                  <a:moveTo>
                    <a:pt x="468463" y="151028"/>
                  </a:moveTo>
                  <a:lnTo>
                    <a:pt x="946453" y="151028"/>
                  </a:lnTo>
                </a:path>
                <a:path w="1748789" h="176529">
                  <a:moveTo>
                    <a:pt x="1316048" y="151028"/>
                  </a:moveTo>
                  <a:lnTo>
                    <a:pt x="1748699" y="1510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" name="object 7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400985" y="7676185"/>
            <a:ext cx="137883" cy="75793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494610" y="7713396"/>
            <a:ext cx="401612" cy="93967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8639810" y="7385520"/>
            <a:ext cx="118745" cy="216535"/>
          </a:xfrm>
          <a:custGeom>
            <a:avLst/>
            <a:gdLst/>
            <a:ahLst/>
            <a:cxnLst/>
            <a:rect l="l" t="t" r="r" b="b"/>
            <a:pathLst>
              <a:path w="118745" h="216534">
                <a:moveTo>
                  <a:pt x="0" y="0"/>
                </a:moveTo>
                <a:lnTo>
                  <a:pt x="118694" y="2164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5761227" y="534417"/>
            <a:ext cx="11163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Ejemplo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circuito</a:t>
            </a:r>
            <a:endParaRPr sz="9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8836" y="489965"/>
            <a:ext cx="42868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diagrama,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ha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colocado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mecánico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(LS1)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serie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20" dirty="0">
                <a:latin typeface="Microsoft Sans Serif"/>
                <a:cs typeface="Microsoft Sans Serif"/>
              </a:rPr>
              <a:t>Run/Stop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bobina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contactor </a:t>
            </a:r>
            <a:r>
              <a:rPr sz="950" spc="40" dirty="0">
                <a:latin typeface="Microsoft Sans Serif"/>
                <a:cs typeface="Microsoft Sans Serif"/>
              </a:rPr>
              <a:t>"M".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20" dirty="0">
                <a:latin typeface="Microsoft Sans Serif"/>
                <a:cs typeface="Microsoft Sans Serif"/>
              </a:rPr>
              <a:t>Run/Stop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condición </a:t>
            </a:r>
            <a:r>
              <a:rPr sz="950" spc="5" dirty="0">
                <a:latin typeface="Microsoft Sans Serif"/>
                <a:cs typeface="Microsoft Sans Serif"/>
              </a:rPr>
              <a:t>Run y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65" dirty="0">
                <a:latin typeface="Microsoft Sans Serif"/>
                <a:cs typeface="Microsoft Sans Serif"/>
              </a:rPr>
              <a:t>motor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30" dirty="0">
                <a:latin typeface="Microsoft Sans Serif"/>
                <a:cs typeface="Microsoft Sans Serif"/>
              </a:rPr>
              <a:t>ejecutando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proceso.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40" dirty="0">
                <a:latin typeface="Microsoft Sans Serif"/>
                <a:cs typeface="Microsoft Sans Serif"/>
              </a:rPr>
              <a:t>podría </a:t>
            </a:r>
            <a:r>
              <a:rPr sz="950" spc="20" dirty="0">
                <a:latin typeface="Microsoft Sans Serif"/>
                <a:cs typeface="Microsoft Sans Serif"/>
              </a:rPr>
              <a:t>ser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transportador o </a:t>
            </a:r>
            <a:r>
              <a:rPr sz="950" spc="40" dirty="0">
                <a:latin typeface="Microsoft Sans Serif"/>
                <a:cs typeface="Microsoft Sans Serif"/>
              </a:rPr>
              <a:t>algún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25" dirty="0">
                <a:latin typeface="Microsoft Sans Serif"/>
                <a:cs typeface="Microsoft Sans Serif"/>
              </a:rPr>
              <a:t>dispositivo. </a:t>
            </a:r>
            <a:r>
              <a:rPr sz="950" spc="10" dirty="0">
                <a:latin typeface="Microsoft Sans Serif"/>
                <a:cs typeface="Microsoft Sans Serif"/>
              </a:rPr>
              <a:t>Tenga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cuenta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55" dirty="0">
                <a:latin typeface="Microsoft Sans Serif"/>
                <a:cs typeface="Microsoft Sans Serif"/>
              </a:rPr>
              <a:t>"M"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5" dirty="0">
                <a:latin typeface="Microsoft Sans Serif"/>
                <a:cs typeface="Microsoft Sans Serif"/>
              </a:rPr>
              <a:t>"Run/Stop"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5" dirty="0">
                <a:latin typeface="Microsoft Sans Serif"/>
                <a:cs typeface="Microsoft Sans Serif"/>
              </a:rPr>
              <a:t>muestran </a:t>
            </a:r>
            <a:r>
              <a:rPr sz="950" spc="20" dirty="0">
                <a:latin typeface="Microsoft Sans Serif"/>
                <a:cs typeface="Microsoft Sans Serif"/>
              </a:rPr>
              <a:t>resaltados,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 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abiertos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cerrada.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LS1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latin typeface="Microsoft Sans Serif"/>
                <a:cs typeface="Microsoft Sans Serif"/>
              </a:rPr>
              <a:t>cerrado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mecánico.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8835" y="4498085"/>
            <a:ext cx="42951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objeto </a:t>
            </a:r>
            <a:r>
              <a:rPr sz="950" spc="10" dirty="0">
                <a:latin typeface="Microsoft Sans Serif"/>
                <a:cs typeface="Microsoft Sans Serif"/>
              </a:rPr>
              <a:t>hace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20" dirty="0">
                <a:latin typeface="Microsoft Sans Serif"/>
                <a:cs typeface="Microsoft Sans Serif"/>
              </a:rPr>
              <a:t>mecánico,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-45" dirty="0">
                <a:latin typeface="Microsoft Sans Serif"/>
                <a:cs typeface="Microsoft Sans Serif"/>
              </a:rPr>
              <a:t>LS1 </a:t>
            </a:r>
            <a:r>
              <a:rPr sz="950" spc="30" dirty="0">
                <a:latin typeface="Microsoft Sans Serif"/>
                <a:cs typeface="Microsoft Sans Serif"/>
              </a:rPr>
              <a:t>cambiarán de </a:t>
            </a:r>
            <a:r>
              <a:rPr sz="950" spc="20" dirty="0">
                <a:latin typeface="Microsoft Sans Serif"/>
                <a:cs typeface="Microsoft Sans Serif"/>
              </a:rPr>
              <a:t>estado.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este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cerrados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LS1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abren.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símbolo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mecánico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5" dirty="0">
                <a:latin typeface="Microsoft Sans Serif"/>
                <a:cs typeface="Microsoft Sans Serif"/>
              </a:rPr>
              <a:t>resaltado.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bobina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contactor </a:t>
            </a:r>
            <a:r>
              <a:rPr sz="950" spc="55" dirty="0">
                <a:latin typeface="Microsoft Sans Serif"/>
                <a:cs typeface="Microsoft Sans Serif"/>
              </a:rPr>
              <a:t>"M"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0" dirty="0">
                <a:latin typeface="Microsoft Sans Serif"/>
                <a:cs typeface="Microsoft Sans Serif"/>
              </a:rPr>
              <a:t>desactiva,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devolviendo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30" dirty="0">
                <a:latin typeface="Microsoft Sans Serif"/>
                <a:cs typeface="Microsoft Sans Serif"/>
              </a:rPr>
              <a:t>abiertos del </a:t>
            </a:r>
            <a:r>
              <a:rPr sz="950" spc="35" dirty="0">
                <a:latin typeface="Microsoft Sans Serif"/>
                <a:cs typeface="Microsoft Sans Serif"/>
              </a:rPr>
              <a:t>contactor </a:t>
            </a:r>
            <a:r>
              <a:rPr sz="950" spc="55" dirty="0">
                <a:latin typeface="Microsoft Sans Serif"/>
                <a:cs typeface="Microsoft Sans Serif"/>
              </a:rPr>
              <a:t>"M"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normal,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deteniendo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5" dirty="0">
                <a:latin typeface="Microsoft Sans Serif"/>
                <a:cs typeface="Microsoft Sans Serif"/>
              </a:rPr>
              <a:t>motor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proceso.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2189459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478" y="4543498"/>
            <a:ext cx="1921186" cy="18465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8570" y="4683836"/>
            <a:ext cx="337058" cy="11732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400792" y="4549838"/>
            <a:ext cx="1430655" cy="1840864"/>
            <a:chOff x="5346191" y="4549838"/>
            <a:chExt cx="1430655" cy="1840864"/>
          </a:xfrm>
        </p:grpSpPr>
        <p:sp>
          <p:nvSpPr>
            <p:cNvPr id="5" name="object 5"/>
            <p:cNvSpPr/>
            <p:nvPr/>
          </p:nvSpPr>
          <p:spPr>
            <a:xfrm>
              <a:off x="5346191" y="4728616"/>
              <a:ext cx="281305" cy="0"/>
            </a:xfrm>
            <a:custGeom>
              <a:avLst/>
              <a:gdLst/>
              <a:ahLst/>
              <a:cxnLst/>
              <a:rect l="l" t="t" r="r" b="b"/>
              <a:pathLst>
                <a:path w="281304">
                  <a:moveTo>
                    <a:pt x="0" y="0"/>
                  </a:moveTo>
                  <a:lnTo>
                    <a:pt x="28088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19560" y="4549838"/>
              <a:ext cx="1157210" cy="1840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779005" y="572260"/>
            <a:ext cx="135318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dirty="0">
                <a:latin typeface="Microsoft Sans Serif"/>
                <a:cs typeface="Microsoft Sans Serif"/>
              </a:rPr>
              <a:t>Finales</a:t>
            </a:r>
            <a:r>
              <a:rPr sz="1250" spc="-35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de</a:t>
            </a:r>
            <a:r>
              <a:rPr sz="1250" spc="-30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carrera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9004" y="1928621"/>
            <a:ext cx="435229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35" dirty="0">
                <a:latin typeface="Microsoft Sans Serif"/>
                <a:cs typeface="Microsoft Sans Serif"/>
              </a:rPr>
              <a:t>típico </a:t>
            </a:r>
            <a:r>
              <a:rPr sz="950" spc="25" dirty="0">
                <a:latin typeface="Microsoft Sans Serif"/>
                <a:cs typeface="Microsoft Sans Serif"/>
              </a:rPr>
              <a:t>consta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cuerpo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cabezal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operativo.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cuerpo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incluye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eléctricos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activar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0" dirty="0">
                <a:latin typeface="Microsoft Sans Serif"/>
                <a:cs typeface="Microsoft Sans Serif"/>
              </a:rPr>
              <a:t>desactivar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" dirty="0">
                <a:latin typeface="Microsoft Sans Serif"/>
                <a:cs typeface="Microsoft Sans Serif"/>
              </a:rPr>
              <a:t>cabezal </a:t>
            </a:r>
            <a:r>
              <a:rPr sz="950" spc="35" dirty="0">
                <a:latin typeface="Microsoft Sans Serif"/>
                <a:cs typeface="Microsoft Sans Serif"/>
              </a:rPr>
              <a:t>operativo </a:t>
            </a:r>
            <a:r>
              <a:rPr sz="950" spc="40" dirty="0">
                <a:latin typeface="Microsoft Sans Serif"/>
                <a:cs typeface="Microsoft Sans Serif"/>
              </a:rPr>
              <a:t>incorpora algún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brazo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palanca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émbolo,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denominado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actuador.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8580">
              <a:lnSpc>
                <a:spcPct val="126299"/>
              </a:lnSpc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30" dirty="0">
                <a:latin typeface="Microsoft Sans Serif"/>
                <a:cs typeface="Microsoft Sans Serif"/>
              </a:rPr>
              <a:t>estándar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dispositivo </a:t>
            </a:r>
            <a:r>
              <a:rPr sz="950" spc="25" dirty="0">
                <a:latin typeface="Microsoft Sans Serif"/>
                <a:cs typeface="Microsoft Sans Serif"/>
              </a:rPr>
              <a:t>mecánico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5" dirty="0">
                <a:latin typeface="Microsoft Sans Serif"/>
                <a:cs typeface="Microsoft Sans Serif"/>
              </a:rPr>
              <a:t>utiliza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físico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presencia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objeto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(objetivo).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45" dirty="0">
                <a:latin typeface="Microsoft Sans Serif"/>
                <a:cs typeface="Microsoft Sans Serif"/>
              </a:rPr>
              <a:t>entra </a:t>
            </a:r>
            <a:r>
              <a:rPr sz="950" spc="30" dirty="0">
                <a:latin typeface="Microsoft Sans Serif"/>
                <a:cs typeface="Microsoft Sans Serif"/>
              </a:rPr>
              <a:t>en contacto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actuador,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40" dirty="0">
                <a:latin typeface="Microsoft Sans Serif"/>
                <a:cs typeface="Microsoft Sans Serif"/>
              </a:rPr>
              <a:t>gira </a:t>
            </a:r>
            <a:r>
              <a:rPr sz="950" spc="20" dirty="0">
                <a:latin typeface="Microsoft Sans Serif"/>
                <a:cs typeface="Microsoft Sans Serif"/>
              </a:rPr>
              <a:t>desde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</a:t>
            </a:r>
            <a:r>
              <a:rPr sz="950" dirty="0">
                <a:latin typeface="Microsoft Sans Serif"/>
                <a:cs typeface="Microsoft Sans Serif"/>
              </a:rPr>
              <a:t> a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operación.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Esta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mecánica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activa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dentro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cuerpo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interruptor.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395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8795" y="5456415"/>
            <a:ext cx="3298190" cy="3303270"/>
            <a:chOff x="2934195" y="5456415"/>
            <a:chExt cx="3298190" cy="3303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4195" y="5501195"/>
              <a:ext cx="3298063" cy="32583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56530" y="5617235"/>
              <a:ext cx="9525" cy="1207135"/>
            </a:xfrm>
            <a:custGeom>
              <a:avLst/>
              <a:gdLst/>
              <a:ahLst/>
              <a:cxnLst/>
              <a:rect l="l" t="t" r="r" b="b"/>
              <a:pathLst>
                <a:path w="9525" h="1207134">
                  <a:moveTo>
                    <a:pt x="6400" y="1141209"/>
                  </a:moveTo>
                  <a:lnTo>
                    <a:pt x="0" y="1140294"/>
                  </a:lnTo>
                  <a:lnTo>
                    <a:pt x="0" y="1205179"/>
                  </a:lnTo>
                  <a:lnTo>
                    <a:pt x="6400" y="1206995"/>
                  </a:lnTo>
                  <a:lnTo>
                    <a:pt x="6400" y="1141209"/>
                  </a:lnTo>
                  <a:close/>
                </a:path>
                <a:path w="9525" h="1207134">
                  <a:moveTo>
                    <a:pt x="6400" y="1043444"/>
                  </a:moveTo>
                  <a:lnTo>
                    <a:pt x="0" y="1042530"/>
                  </a:lnTo>
                  <a:lnTo>
                    <a:pt x="0" y="1107401"/>
                  </a:lnTo>
                  <a:lnTo>
                    <a:pt x="6400" y="1108316"/>
                  </a:lnTo>
                  <a:lnTo>
                    <a:pt x="6400" y="1043444"/>
                  </a:lnTo>
                  <a:close/>
                </a:path>
                <a:path w="9525" h="1207134">
                  <a:moveTo>
                    <a:pt x="6400" y="945680"/>
                  </a:moveTo>
                  <a:lnTo>
                    <a:pt x="0" y="944765"/>
                  </a:lnTo>
                  <a:lnTo>
                    <a:pt x="0" y="1009637"/>
                  </a:lnTo>
                  <a:lnTo>
                    <a:pt x="6400" y="1010551"/>
                  </a:lnTo>
                  <a:lnTo>
                    <a:pt x="6400" y="945680"/>
                  </a:lnTo>
                  <a:close/>
                </a:path>
                <a:path w="9525" h="1207134">
                  <a:moveTo>
                    <a:pt x="8216" y="260400"/>
                  </a:moveTo>
                  <a:lnTo>
                    <a:pt x="1828" y="259486"/>
                  </a:lnTo>
                  <a:lnTo>
                    <a:pt x="1828" y="324358"/>
                  </a:lnTo>
                  <a:lnTo>
                    <a:pt x="8216" y="325272"/>
                  </a:lnTo>
                  <a:lnTo>
                    <a:pt x="8216" y="260400"/>
                  </a:lnTo>
                  <a:close/>
                </a:path>
                <a:path w="9525" h="1207134">
                  <a:moveTo>
                    <a:pt x="8216" y="162636"/>
                  </a:moveTo>
                  <a:lnTo>
                    <a:pt x="1828" y="161721"/>
                  </a:lnTo>
                  <a:lnTo>
                    <a:pt x="1828" y="226593"/>
                  </a:lnTo>
                  <a:lnTo>
                    <a:pt x="8216" y="227507"/>
                  </a:lnTo>
                  <a:lnTo>
                    <a:pt x="8216" y="162636"/>
                  </a:lnTo>
                  <a:close/>
                </a:path>
                <a:path w="9525" h="1207134">
                  <a:moveTo>
                    <a:pt x="8216" y="63957"/>
                  </a:moveTo>
                  <a:lnTo>
                    <a:pt x="1828" y="63042"/>
                  </a:lnTo>
                  <a:lnTo>
                    <a:pt x="1828" y="128828"/>
                  </a:lnTo>
                  <a:lnTo>
                    <a:pt x="8216" y="129743"/>
                  </a:lnTo>
                  <a:lnTo>
                    <a:pt x="8216" y="63957"/>
                  </a:lnTo>
                  <a:close/>
                </a:path>
                <a:path w="9525" h="1207134">
                  <a:moveTo>
                    <a:pt x="9131" y="914"/>
                  </a:moveTo>
                  <a:lnTo>
                    <a:pt x="5486" y="914"/>
                  </a:lnTo>
                  <a:lnTo>
                    <a:pt x="2743" y="0"/>
                  </a:lnTo>
                  <a:lnTo>
                    <a:pt x="1828" y="31064"/>
                  </a:lnTo>
                  <a:lnTo>
                    <a:pt x="8216" y="31978"/>
                  </a:lnTo>
                  <a:lnTo>
                    <a:pt x="9131" y="9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67746" y="5501195"/>
              <a:ext cx="467995" cy="93345"/>
            </a:xfrm>
            <a:custGeom>
              <a:avLst/>
              <a:gdLst/>
              <a:ahLst/>
              <a:cxnLst/>
              <a:rect l="l" t="t" r="r" b="b"/>
              <a:pathLst>
                <a:path w="467995" h="93345">
                  <a:moveTo>
                    <a:pt x="62141" y="17360"/>
                  </a:moveTo>
                  <a:lnTo>
                    <a:pt x="59410" y="10960"/>
                  </a:lnTo>
                  <a:lnTo>
                    <a:pt x="53924" y="6388"/>
                  </a:lnTo>
                  <a:lnTo>
                    <a:pt x="49352" y="2743"/>
                  </a:lnTo>
                  <a:lnTo>
                    <a:pt x="48437" y="2400"/>
                  </a:lnTo>
                  <a:lnTo>
                    <a:pt x="48437" y="20104"/>
                  </a:lnTo>
                  <a:lnTo>
                    <a:pt x="48437" y="31064"/>
                  </a:lnTo>
                  <a:lnTo>
                    <a:pt x="47523" y="34721"/>
                  </a:lnTo>
                  <a:lnTo>
                    <a:pt x="44780" y="37465"/>
                  </a:lnTo>
                  <a:lnTo>
                    <a:pt x="41122" y="39281"/>
                  </a:lnTo>
                  <a:lnTo>
                    <a:pt x="36563" y="40195"/>
                  </a:lnTo>
                  <a:lnTo>
                    <a:pt x="30162" y="40195"/>
                  </a:lnTo>
                  <a:lnTo>
                    <a:pt x="11887" y="40195"/>
                  </a:lnTo>
                  <a:lnTo>
                    <a:pt x="11887" y="10960"/>
                  </a:lnTo>
                  <a:lnTo>
                    <a:pt x="30162" y="10960"/>
                  </a:lnTo>
                  <a:lnTo>
                    <a:pt x="37477" y="10960"/>
                  </a:lnTo>
                  <a:lnTo>
                    <a:pt x="42037" y="11874"/>
                  </a:lnTo>
                  <a:lnTo>
                    <a:pt x="44780" y="14617"/>
                  </a:lnTo>
                  <a:lnTo>
                    <a:pt x="47523" y="16446"/>
                  </a:lnTo>
                  <a:lnTo>
                    <a:pt x="48437" y="20104"/>
                  </a:lnTo>
                  <a:lnTo>
                    <a:pt x="48437" y="2400"/>
                  </a:lnTo>
                  <a:lnTo>
                    <a:pt x="42037" y="0"/>
                  </a:lnTo>
                  <a:lnTo>
                    <a:pt x="30162" y="0"/>
                  </a:lnTo>
                  <a:lnTo>
                    <a:pt x="0" y="0"/>
                  </a:lnTo>
                  <a:lnTo>
                    <a:pt x="0" y="91363"/>
                  </a:lnTo>
                  <a:lnTo>
                    <a:pt x="11887" y="91363"/>
                  </a:lnTo>
                  <a:lnTo>
                    <a:pt x="11887" y="52082"/>
                  </a:lnTo>
                  <a:lnTo>
                    <a:pt x="30162" y="52082"/>
                  </a:lnTo>
                  <a:lnTo>
                    <a:pt x="62141" y="34721"/>
                  </a:lnTo>
                  <a:lnTo>
                    <a:pt x="62141" y="17360"/>
                  </a:lnTo>
                  <a:close/>
                </a:path>
                <a:path w="467995" h="93345">
                  <a:moveTo>
                    <a:pt x="107835" y="28321"/>
                  </a:moveTo>
                  <a:lnTo>
                    <a:pt x="97790" y="28321"/>
                  </a:lnTo>
                  <a:lnTo>
                    <a:pt x="94132" y="29235"/>
                  </a:lnTo>
                  <a:lnTo>
                    <a:pt x="88646" y="32893"/>
                  </a:lnTo>
                  <a:lnTo>
                    <a:pt x="85902" y="36550"/>
                  </a:lnTo>
                  <a:lnTo>
                    <a:pt x="84988" y="40195"/>
                  </a:lnTo>
                  <a:lnTo>
                    <a:pt x="84988" y="28321"/>
                  </a:lnTo>
                  <a:lnTo>
                    <a:pt x="73113" y="28321"/>
                  </a:lnTo>
                  <a:lnTo>
                    <a:pt x="73113" y="91363"/>
                  </a:lnTo>
                  <a:lnTo>
                    <a:pt x="84988" y="91363"/>
                  </a:lnTo>
                  <a:lnTo>
                    <a:pt x="84988" y="50253"/>
                  </a:lnTo>
                  <a:lnTo>
                    <a:pt x="86817" y="46596"/>
                  </a:lnTo>
                  <a:lnTo>
                    <a:pt x="89560" y="42938"/>
                  </a:lnTo>
                  <a:lnTo>
                    <a:pt x="92303" y="40195"/>
                  </a:lnTo>
                  <a:lnTo>
                    <a:pt x="95961" y="38366"/>
                  </a:lnTo>
                  <a:lnTo>
                    <a:pt x="102362" y="38366"/>
                  </a:lnTo>
                  <a:lnTo>
                    <a:pt x="103263" y="39281"/>
                  </a:lnTo>
                  <a:lnTo>
                    <a:pt x="107835" y="39281"/>
                  </a:lnTo>
                  <a:lnTo>
                    <a:pt x="107835" y="28321"/>
                  </a:lnTo>
                  <a:close/>
                </a:path>
                <a:path w="467995" h="93345">
                  <a:moveTo>
                    <a:pt x="174548" y="45681"/>
                  </a:moveTo>
                  <a:lnTo>
                    <a:pt x="171805" y="39281"/>
                  </a:lnTo>
                  <a:lnTo>
                    <a:pt x="162674" y="30149"/>
                  </a:lnTo>
                  <a:lnTo>
                    <a:pt x="162674" y="46596"/>
                  </a:lnTo>
                  <a:lnTo>
                    <a:pt x="162674" y="53911"/>
                  </a:lnTo>
                  <a:lnTo>
                    <a:pt x="146215" y="53911"/>
                  </a:lnTo>
                  <a:lnTo>
                    <a:pt x="129768" y="53911"/>
                  </a:lnTo>
                  <a:lnTo>
                    <a:pt x="129768" y="48425"/>
                  </a:lnTo>
                  <a:lnTo>
                    <a:pt x="130683" y="42938"/>
                  </a:lnTo>
                  <a:lnTo>
                    <a:pt x="134340" y="40195"/>
                  </a:lnTo>
                  <a:lnTo>
                    <a:pt x="137083" y="36550"/>
                  </a:lnTo>
                  <a:lnTo>
                    <a:pt x="140741" y="34721"/>
                  </a:lnTo>
                  <a:lnTo>
                    <a:pt x="146215" y="34721"/>
                  </a:lnTo>
                  <a:lnTo>
                    <a:pt x="150787" y="34721"/>
                  </a:lnTo>
                  <a:lnTo>
                    <a:pt x="155359" y="36550"/>
                  </a:lnTo>
                  <a:lnTo>
                    <a:pt x="158102" y="39281"/>
                  </a:lnTo>
                  <a:lnTo>
                    <a:pt x="160845" y="42938"/>
                  </a:lnTo>
                  <a:lnTo>
                    <a:pt x="162674" y="46596"/>
                  </a:lnTo>
                  <a:lnTo>
                    <a:pt x="162674" y="30149"/>
                  </a:lnTo>
                  <a:lnTo>
                    <a:pt x="161759" y="29235"/>
                  </a:lnTo>
                  <a:lnTo>
                    <a:pt x="155359" y="26492"/>
                  </a:lnTo>
                  <a:lnTo>
                    <a:pt x="146215" y="26492"/>
                  </a:lnTo>
                  <a:lnTo>
                    <a:pt x="137083" y="26492"/>
                  </a:lnTo>
                  <a:lnTo>
                    <a:pt x="116979" y="61214"/>
                  </a:lnTo>
                  <a:lnTo>
                    <a:pt x="116979" y="72174"/>
                  </a:lnTo>
                  <a:lnTo>
                    <a:pt x="119722" y="79489"/>
                  </a:lnTo>
                  <a:lnTo>
                    <a:pt x="125196" y="84975"/>
                  </a:lnTo>
                  <a:lnTo>
                    <a:pt x="129768" y="90449"/>
                  </a:lnTo>
                  <a:lnTo>
                    <a:pt x="137083" y="93192"/>
                  </a:lnTo>
                  <a:lnTo>
                    <a:pt x="146215" y="93192"/>
                  </a:lnTo>
                  <a:lnTo>
                    <a:pt x="155359" y="93192"/>
                  </a:lnTo>
                  <a:lnTo>
                    <a:pt x="160845" y="91363"/>
                  </a:lnTo>
                  <a:lnTo>
                    <a:pt x="166319" y="87718"/>
                  </a:lnTo>
                  <a:lnTo>
                    <a:pt x="170891" y="83146"/>
                  </a:lnTo>
                  <a:lnTo>
                    <a:pt x="172720" y="77660"/>
                  </a:lnTo>
                  <a:lnTo>
                    <a:pt x="172720" y="71259"/>
                  </a:lnTo>
                  <a:lnTo>
                    <a:pt x="161759" y="71259"/>
                  </a:lnTo>
                  <a:lnTo>
                    <a:pt x="161759" y="75831"/>
                  </a:lnTo>
                  <a:lnTo>
                    <a:pt x="160845" y="78574"/>
                  </a:lnTo>
                  <a:lnTo>
                    <a:pt x="158102" y="81318"/>
                  </a:lnTo>
                  <a:lnTo>
                    <a:pt x="155359" y="83146"/>
                  </a:lnTo>
                  <a:lnTo>
                    <a:pt x="150787" y="84975"/>
                  </a:lnTo>
                  <a:lnTo>
                    <a:pt x="146215" y="84975"/>
                  </a:lnTo>
                  <a:lnTo>
                    <a:pt x="140741" y="84061"/>
                  </a:lnTo>
                  <a:lnTo>
                    <a:pt x="136169" y="83146"/>
                  </a:lnTo>
                  <a:lnTo>
                    <a:pt x="133426" y="79489"/>
                  </a:lnTo>
                  <a:lnTo>
                    <a:pt x="130683" y="76746"/>
                  </a:lnTo>
                  <a:lnTo>
                    <a:pt x="128854" y="71259"/>
                  </a:lnTo>
                  <a:lnTo>
                    <a:pt x="128854" y="62128"/>
                  </a:lnTo>
                  <a:lnTo>
                    <a:pt x="146215" y="62128"/>
                  </a:lnTo>
                  <a:lnTo>
                    <a:pt x="173634" y="62128"/>
                  </a:lnTo>
                  <a:lnTo>
                    <a:pt x="173634" y="61214"/>
                  </a:lnTo>
                  <a:lnTo>
                    <a:pt x="174548" y="60299"/>
                  </a:lnTo>
                  <a:lnTo>
                    <a:pt x="174548" y="45681"/>
                  </a:lnTo>
                  <a:close/>
                </a:path>
                <a:path w="467995" h="93345">
                  <a:moveTo>
                    <a:pt x="218414" y="28321"/>
                  </a:moveTo>
                  <a:lnTo>
                    <a:pt x="204711" y="28321"/>
                  </a:lnTo>
                  <a:lnTo>
                    <a:pt x="204711" y="10960"/>
                  </a:lnTo>
                  <a:lnTo>
                    <a:pt x="192824" y="14617"/>
                  </a:lnTo>
                  <a:lnTo>
                    <a:pt x="192824" y="28321"/>
                  </a:lnTo>
                  <a:lnTo>
                    <a:pt x="181864" y="28321"/>
                  </a:lnTo>
                  <a:lnTo>
                    <a:pt x="181864" y="36550"/>
                  </a:lnTo>
                  <a:lnTo>
                    <a:pt x="192824" y="36550"/>
                  </a:lnTo>
                  <a:lnTo>
                    <a:pt x="192824" y="84975"/>
                  </a:lnTo>
                  <a:lnTo>
                    <a:pt x="193738" y="87718"/>
                  </a:lnTo>
                  <a:lnTo>
                    <a:pt x="196481" y="90449"/>
                  </a:lnTo>
                  <a:lnTo>
                    <a:pt x="199224" y="92278"/>
                  </a:lnTo>
                  <a:lnTo>
                    <a:pt x="202882" y="93192"/>
                  </a:lnTo>
                  <a:lnTo>
                    <a:pt x="212928" y="93192"/>
                  </a:lnTo>
                  <a:lnTo>
                    <a:pt x="214757" y="92278"/>
                  </a:lnTo>
                  <a:lnTo>
                    <a:pt x="216585" y="92278"/>
                  </a:lnTo>
                  <a:lnTo>
                    <a:pt x="218414" y="91363"/>
                  </a:lnTo>
                  <a:lnTo>
                    <a:pt x="218414" y="84061"/>
                  </a:lnTo>
                  <a:lnTo>
                    <a:pt x="218414" y="83146"/>
                  </a:lnTo>
                  <a:lnTo>
                    <a:pt x="214757" y="83146"/>
                  </a:lnTo>
                  <a:lnTo>
                    <a:pt x="213842" y="84061"/>
                  </a:lnTo>
                  <a:lnTo>
                    <a:pt x="209270" y="84061"/>
                  </a:lnTo>
                  <a:lnTo>
                    <a:pt x="205625" y="82232"/>
                  </a:lnTo>
                  <a:lnTo>
                    <a:pt x="204711" y="81318"/>
                  </a:lnTo>
                  <a:lnTo>
                    <a:pt x="204711" y="36550"/>
                  </a:lnTo>
                  <a:lnTo>
                    <a:pt x="218414" y="36550"/>
                  </a:lnTo>
                  <a:lnTo>
                    <a:pt x="218414" y="28321"/>
                  </a:lnTo>
                  <a:close/>
                </a:path>
                <a:path w="467995" h="93345">
                  <a:moveTo>
                    <a:pt x="265023" y="28321"/>
                  </a:moveTo>
                  <a:lnTo>
                    <a:pt x="254965" y="28321"/>
                  </a:lnTo>
                  <a:lnTo>
                    <a:pt x="251307" y="29235"/>
                  </a:lnTo>
                  <a:lnTo>
                    <a:pt x="245833" y="32893"/>
                  </a:lnTo>
                  <a:lnTo>
                    <a:pt x="243090" y="36550"/>
                  </a:lnTo>
                  <a:lnTo>
                    <a:pt x="242176" y="40195"/>
                  </a:lnTo>
                  <a:lnTo>
                    <a:pt x="242176" y="28321"/>
                  </a:lnTo>
                  <a:lnTo>
                    <a:pt x="230289" y="28321"/>
                  </a:lnTo>
                  <a:lnTo>
                    <a:pt x="230289" y="91363"/>
                  </a:lnTo>
                  <a:lnTo>
                    <a:pt x="242176" y="91363"/>
                  </a:lnTo>
                  <a:lnTo>
                    <a:pt x="242176" y="50253"/>
                  </a:lnTo>
                  <a:lnTo>
                    <a:pt x="244005" y="46596"/>
                  </a:lnTo>
                  <a:lnTo>
                    <a:pt x="246748" y="42938"/>
                  </a:lnTo>
                  <a:lnTo>
                    <a:pt x="249478" y="40195"/>
                  </a:lnTo>
                  <a:lnTo>
                    <a:pt x="253136" y="38366"/>
                  </a:lnTo>
                  <a:lnTo>
                    <a:pt x="259537" y="38366"/>
                  </a:lnTo>
                  <a:lnTo>
                    <a:pt x="260451" y="39281"/>
                  </a:lnTo>
                  <a:lnTo>
                    <a:pt x="265023" y="39281"/>
                  </a:lnTo>
                  <a:lnTo>
                    <a:pt x="265023" y="28321"/>
                  </a:lnTo>
                  <a:close/>
                </a:path>
                <a:path w="467995" h="93345">
                  <a:moveTo>
                    <a:pt x="326250" y="39281"/>
                  </a:moveTo>
                  <a:lnTo>
                    <a:pt x="324421" y="34721"/>
                  </a:lnTo>
                  <a:lnTo>
                    <a:pt x="319849" y="31064"/>
                  </a:lnTo>
                  <a:lnTo>
                    <a:pt x="316191" y="28321"/>
                  </a:lnTo>
                  <a:lnTo>
                    <a:pt x="309803" y="26492"/>
                  </a:lnTo>
                  <a:lnTo>
                    <a:pt x="299745" y="26492"/>
                  </a:lnTo>
                  <a:lnTo>
                    <a:pt x="292430" y="26492"/>
                  </a:lnTo>
                  <a:lnTo>
                    <a:pt x="286956" y="28321"/>
                  </a:lnTo>
                  <a:lnTo>
                    <a:pt x="279641" y="33807"/>
                  </a:lnTo>
                  <a:lnTo>
                    <a:pt x="277812" y="38366"/>
                  </a:lnTo>
                  <a:lnTo>
                    <a:pt x="277812" y="44767"/>
                  </a:lnTo>
                  <a:lnTo>
                    <a:pt x="288785" y="44767"/>
                  </a:lnTo>
                  <a:lnTo>
                    <a:pt x="288785" y="42024"/>
                  </a:lnTo>
                  <a:lnTo>
                    <a:pt x="289699" y="39281"/>
                  </a:lnTo>
                  <a:lnTo>
                    <a:pt x="292430" y="36550"/>
                  </a:lnTo>
                  <a:lnTo>
                    <a:pt x="294259" y="35636"/>
                  </a:lnTo>
                  <a:lnTo>
                    <a:pt x="299745" y="33807"/>
                  </a:lnTo>
                  <a:lnTo>
                    <a:pt x="306146" y="33807"/>
                  </a:lnTo>
                  <a:lnTo>
                    <a:pt x="308889" y="34721"/>
                  </a:lnTo>
                  <a:lnTo>
                    <a:pt x="310718" y="36550"/>
                  </a:lnTo>
                  <a:lnTo>
                    <a:pt x="313448" y="38366"/>
                  </a:lnTo>
                  <a:lnTo>
                    <a:pt x="314363" y="41109"/>
                  </a:lnTo>
                  <a:lnTo>
                    <a:pt x="314363" y="52082"/>
                  </a:lnTo>
                  <a:lnTo>
                    <a:pt x="314363" y="60299"/>
                  </a:lnTo>
                  <a:lnTo>
                    <a:pt x="314363" y="72174"/>
                  </a:lnTo>
                  <a:lnTo>
                    <a:pt x="312534" y="76746"/>
                  </a:lnTo>
                  <a:lnTo>
                    <a:pt x="307060" y="82232"/>
                  </a:lnTo>
                  <a:lnTo>
                    <a:pt x="304317" y="83146"/>
                  </a:lnTo>
                  <a:lnTo>
                    <a:pt x="299745" y="84061"/>
                  </a:lnTo>
                  <a:lnTo>
                    <a:pt x="293344" y="84061"/>
                  </a:lnTo>
                  <a:lnTo>
                    <a:pt x="290601" y="83146"/>
                  </a:lnTo>
                  <a:lnTo>
                    <a:pt x="288785" y="80403"/>
                  </a:lnTo>
                  <a:lnTo>
                    <a:pt x="286042" y="78574"/>
                  </a:lnTo>
                  <a:lnTo>
                    <a:pt x="285127" y="75831"/>
                  </a:lnTo>
                  <a:lnTo>
                    <a:pt x="285127" y="69443"/>
                  </a:lnTo>
                  <a:lnTo>
                    <a:pt x="286956" y="65786"/>
                  </a:lnTo>
                  <a:lnTo>
                    <a:pt x="290601" y="63957"/>
                  </a:lnTo>
                  <a:lnTo>
                    <a:pt x="292430" y="62128"/>
                  </a:lnTo>
                  <a:lnTo>
                    <a:pt x="299745" y="60299"/>
                  </a:lnTo>
                  <a:lnTo>
                    <a:pt x="314363" y="60299"/>
                  </a:lnTo>
                  <a:lnTo>
                    <a:pt x="314363" y="52082"/>
                  </a:lnTo>
                  <a:lnTo>
                    <a:pt x="299745" y="52082"/>
                  </a:lnTo>
                  <a:lnTo>
                    <a:pt x="292430" y="52997"/>
                  </a:lnTo>
                  <a:lnTo>
                    <a:pt x="286042" y="54813"/>
                  </a:lnTo>
                  <a:lnTo>
                    <a:pt x="281470" y="58470"/>
                  </a:lnTo>
                  <a:lnTo>
                    <a:pt x="275983" y="62128"/>
                  </a:lnTo>
                  <a:lnTo>
                    <a:pt x="273240" y="67614"/>
                  </a:lnTo>
                  <a:lnTo>
                    <a:pt x="273240" y="80403"/>
                  </a:lnTo>
                  <a:lnTo>
                    <a:pt x="275069" y="84975"/>
                  </a:lnTo>
                  <a:lnTo>
                    <a:pt x="278726" y="87718"/>
                  </a:lnTo>
                  <a:lnTo>
                    <a:pt x="282384" y="91363"/>
                  </a:lnTo>
                  <a:lnTo>
                    <a:pt x="287870" y="93192"/>
                  </a:lnTo>
                  <a:lnTo>
                    <a:pt x="299745" y="93192"/>
                  </a:lnTo>
                  <a:lnTo>
                    <a:pt x="305231" y="91363"/>
                  </a:lnTo>
                  <a:lnTo>
                    <a:pt x="310718" y="88620"/>
                  </a:lnTo>
                  <a:lnTo>
                    <a:pt x="313448" y="85890"/>
                  </a:lnTo>
                  <a:lnTo>
                    <a:pt x="314363" y="82232"/>
                  </a:lnTo>
                  <a:lnTo>
                    <a:pt x="315277" y="87718"/>
                  </a:lnTo>
                  <a:lnTo>
                    <a:pt x="315277" y="90449"/>
                  </a:lnTo>
                  <a:lnTo>
                    <a:pt x="316191" y="91363"/>
                  </a:lnTo>
                  <a:lnTo>
                    <a:pt x="326250" y="91363"/>
                  </a:lnTo>
                  <a:lnTo>
                    <a:pt x="326250" y="39281"/>
                  </a:lnTo>
                  <a:close/>
                </a:path>
                <a:path w="467995" h="93345">
                  <a:moveTo>
                    <a:pt x="402094" y="28321"/>
                  </a:moveTo>
                  <a:lnTo>
                    <a:pt x="390220" y="28321"/>
                  </a:lnTo>
                  <a:lnTo>
                    <a:pt x="369201" y="78574"/>
                  </a:lnTo>
                  <a:lnTo>
                    <a:pt x="349097" y="28321"/>
                  </a:lnTo>
                  <a:lnTo>
                    <a:pt x="337210" y="28321"/>
                  </a:lnTo>
                  <a:lnTo>
                    <a:pt x="363715" y="91363"/>
                  </a:lnTo>
                  <a:lnTo>
                    <a:pt x="374675" y="91363"/>
                  </a:lnTo>
                  <a:lnTo>
                    <a:pt x="402094" y="28321"/>
                  </a:lnTo>
                  <a:close/>
                </a:path>
                <a:path w="467995" h="93345">
                  <a:moveTo>
                    <a:pt x="467893" y="45681"/>
                  </a:moveTo>
                  <a:lnTo>
                    <a:pt x="465150" y="39281"/>
                  </a:lnTo>
                  <a:lnTo>
                    <a:pt x="460578" y="33807"/>
                  </a:lnTo>
                  <a:lnTo>
                    <a:pt x="456006" y="29997"/>
                  </a:lnTo>
                  <a:lnTo>
                    <a:pt x="456006" y="46596"/>
                  </a:lnTo>
                  <a:lnTo>
                    <a:pt x="456006" y="53911"/>
                  </a:lnTo>
                  <a:lnTo>
                    <a:pt x="439559" y="53911"/>
                  </a:lnTo>
                  <a:lnTo>
                    <a:pt x="423113" y="53911"/>
                  </a:lnTo>
                  <a:lnTo>
                    <a:pt x="423113" y="48425"/>
                  </a:lnTo>
                  <a:lnTo>
                    <a:pt x="424027" y="42938"/>
                  </a:lnTo>
                  <a:lnTo>
                    <a:pt x="427685" y="40195"/>
                  </a:lnTo>
                  <a:lnTo>
                    <a:pt x="430428" y="36550"/>
                  </a:lnTo>
                  <a:lnTo>
                    <a:pt x="434086" y="34721"/>
                  </a:lnTo>
                  <a:lnTo>
                    <a:pt x="439559" y="34721"/>
                  </a:lnTo>
                  <a:lnTo>
                    <a:pt x="444131" y="34721"/>
                  </a:lnTo>
                  <a:lnTo>
                    <a:pt x="448703" y="36550"/>
                  </a:lnTo>
                  <a:lnTo>
                    <a:pt x="451446" y="39281"/>
                  </a:lnTo>
                  <a:lnTo>
                    <a:pt x="454190" y="42938"/>
                  </a:lnTo>
                  <a:lnTo>
                    <a:pt x="456006" y="46596"/>
                  </a:lnTo>
                  <a:lnTo>
                    <a:pt x="456006" y="29997"/>
                  </a:lnTo>
                  <a:lnTo>
                    <a:pt x="455104" y="29235"/>
                  </a:lnTo>
                  <a:lnTo>
                    <a:pt x="448703" y="26492"/>
                  </a:lnTo>
                  <a:lnTo>
                    <a:pt x="439559" y="26492"/>
                  </a:lnTo>
                  <a:lnTo>
                    <a:pt x="430428" y="26492"/>
                  </a:lnTo>
                  <a:lnTo>
                    <a:pt x="410324" y="61214"/>
                  </a:lnTo>
                  <a:lnTo>
                    <a:pt x="410324" y="72174"/>
                  </a:lnTo>
                  <a:lnTo>
                    <a:pt x="413067" y="79489"/>
                  </a:lnTo>
                  <a:lnTo>
                    <a:pt x="418541" y="84975"/>
                  </a:lnTo>
                  <a:lnTo>
                    <a:pt x="423113" y="90449"/>
                  </a:lnTo>
                  <a:lnTo>
                    <a:pt x="430428" y="93192"/>
                  </a:lnTo>
                  <a:lnTo>
                    <a:pt x="439559" y="93192"/>
                  </a:lnTo>
                  <a:lnTo>
                    <a:pt x="448703" y="93192"/>
                  </a:lnTo>
                  <a:lnTo>
                    <a:pt x="454190" y="91363"/>
                  </a:lnTo>
                  <a:lnTo>
                    <a:pt x="459663" y="87718"/>
                  </a:lnTo>
                  <a:lnTo>
                    <a:pt x="464235" y="83146"/>
                  </a:lnTo>
                  <a:lnTo>
                    <a:pt x="466064" y="77660"/>
                  </a:lnTo>
                  <a:lnTo>
                    <a:pt x="466064" y="71259"/>
                  </a:lnTo>
                  <a:lnTo>
                    <a:pt x="455104" y="71259"/>
                  </a:lnTo>
                  <a:lnTo>
                    <a:pt x="455104" y="75831"/>
                  </a:lnTo>
                  <a:lnTo>
                    <a:pt x="454190" y="78574"/>
                  </a:lnTo>
                  <a:lnTo>
                    <a:pt x="451446" y="81318"/>
                  </a:lnTo>
                  <a:lnTo>
                    <a:pt x="448703" y="83146"/>
                  </a:lnTo>
                  <a:lnTo>
                    <a:pt x="445046" y="84975"/>
                  </a:lnTo>
                  <a:lnTo>
                    <a:pt x="439559" y="84975"/>
                  </a:lnTo>
                  <a:lnTo>
                    <a:pt x="434086" y="84061"/>
                  </a:lnTo>
                  <a:lnTo>
                    <a:pt x="429514" y="83146"/>
                  </a:lnTo>
                  <a:lnTo>
                    <a:pt x="426770" y="79489"/>
                  </a:lnTo>
                  <a:lnTo>
                    <a:pt x="424027" y="76746"/>
                  </a:lnTo>
                  <a:lnTo>
                    <a:pt x="422198" y="71259"/>
                  </a:lnTo>
                  <a:lnTo>
                    <a:pt x="422198" y="62128"/>
                  </a:lnTo>
                  <a:lnTo>
                    <a:pt x="439559" y="62128"/>
                  </a:lnTo>
                  <a:lnTo>
                    <a:pt x="466979" y="62128"/>
                  </a:lnTo>
                  <a:lnTo>
                    <a:pt x="466979" y="61214"/>
                  </a:lnTo>
                  <a:lnTo>
                    <a:pt x="467893" y="60299"/>
                  </a:lnTo>
                  <a:lnTo>
                    <a:pt x="467893" y="45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598" y="5456415"/>
              <a:ext cx="236677" cy="932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3370" y="5456415"/>
              <a:ext cx="442302" cy="9320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61227" y="540767"/>
            <a:ext cx="15532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latin typeface="Arial"/>
                <a:cs typeface="Arial"/>
              </a:rPr>
              <a:t>Principio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funcionamiento</a:t>
            </a:r>
            <a:endParaRPr sz="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836" y="488695"/>
            <a:ext cx="4048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deben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entender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serie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términos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comprender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cómo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límite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mecánico.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836" y="1038607"/>
            <a:ext cx="4298315" cy="3924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9925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libre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actuador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ninguna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fuerza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externa.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precarrera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recorrido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mover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actuador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desde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libre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funcionamiento.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00050">
              <a:lnSpc>
                <a:spcPct val="126299"/>
              </a:lnSpc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donde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30" dirty="0">
                <a:latin typeface="Microsoft Sans Serif"/>
                <a:cs typeface="Microsoft Sans Serif"/>
              </a:rPr>
              <a:t>cambian de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50" dirty="0">
                <a:latin typeface="Microsoft Sans Serif"/>
                <a:cs typeface="Microsoft Sans Serif"/>
              </a:rPr>
              <a:t>normal </a:t>
            </a:r>
            <a:r>
              <a:rPr sz="950" dirty="0">
                <a:latin typeface="Microsoft Sans Serif"/>
                <a:cs typeface="Microsoft Sans Serif"/>
              </a:rPr>
              <a:t>(NO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30" dirty="0">
                <a:latin typeface="Microsoft Sans Serif"/>
                <a:cs typeface="Microsoft Sans Serif"/>
              </a:rPr>
              <a:t>NC)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operación.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74320">
              <a:lnSpc>
                <a:spcPct val="160000"/>
              </a:lnSpc>
            </a:pPr>
            <a:r>
              <a:rPr sz="750" spc="-15" dirty="0">
                <a:latin typeface="Microsoft Sans Serif"/>
                <a:cs typeface="Microsoft Sans Serif"/>
              </a:rPr>
              <a:t>La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sobrecarrera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es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distancia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que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el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actuador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puede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recorrer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seguridad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más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allá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del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punto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funcionamiento.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273685">
              <a:lnSpc>
                <a:spcPct val="120000"/>
              </a:lnSpc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recorrido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diferencial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recorrida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operación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liberación.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20675">
              <a:lnSpc>
                <a:spcPct val="114300"/>
              </a:lnSpc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posición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liberación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45" dirty="0">
                <a:latin typeface="Microsoft Sans Serif"/>
                <a:cs typeface="Microsoft Sans Serif"/>
              </a:rPr>
              <a:t>donde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contactos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cambian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estado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operativo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estado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normal.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189230">
              <a:lnSpc>
                <a:spcPct val="141200"/>
              </a:lnSpc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recorrido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liberación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distancia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recorrida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desde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posición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liberación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hasta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libre.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89459" y="9475723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5809" y="2211775"/>
            <a:ext cx="773378" cy="18450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15986" y="4154982"/>
            <a:ext cx="563880" cy="74930"/>
            <a:chOff x="2861386" y="4154982"/>
            <a:chExt cx="563880" cy="749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1386" y="4154982"/>
              <a:ext cx="183972" cy="744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7839" y="4154982"/>
              <a:ext cx="336880" cy="7448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970018" y="4154982"/>
            <a:ext cx="563880" cy="74930"/>
            <a:chOff x="5915418" y="4154982"/>
            <a:chExt cx="563880" cy="7493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15418" y="4154982"/>
              <a:ext cx="183972" cy="74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1872" y="4154982"/>
              <a:ext cx="336880" cy="7448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01365" y="4154983"/>
            <a:ext cx="812850" cy="951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59761" y="2319197"/>
            <a:ext cx="1117916" cy="173766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31946" y="2211775"/>
            <a:ext cx="1080959" cy="184509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802904" y="6356935"/>
            <a:ext cx="1780539" cy="1953895"/>
            <a:chOff x="3748303" y="6356934"/>
            <a:chExt cx="1780539" cy="195389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48303" y="6448615"/>
              <a:ext cx="1780197" cy="18621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82134" y="6356934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h="191134">
                  <a:moveTo>
                    <a:pt x="0" y="1906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809980" y="6567310"/>
            <a:ext cx="735431" cy="173415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29468" y="6351397"/>
            <a:ext cx="1152880" cy="1960397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7839685" y="8476551"/>
            <a:ext cx="563245" cy="74930"/>
            <a:chOff x="2785084" y="8476551"/>
            <a:chExt cx="563245" cy="74930"/>
          </a:xfrm>
        </p:grpSpPr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85084" y="8476551"/>
              <a:ext cx="183934" cy="744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11474" y="8476551"/>
              <a:ext cx="336804" cy="74434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0865536" y="8476551"/>
            <a:ext cx="563245" cy="74930"/>
            <a:chOff x="5810935" y="8476551"/>
            <a:chExt cx="563245" cy="74930"/>
          </a:xfrm>
        </p:grpSpPr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10935" y="8476551"/>
              <a:ext cx="183921" cy="7442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37325" y="8476551"/>
              <a:ext cx="336791" cy="74434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45867" y="8476551"/>
            <a:ext cx="791311" cy="9403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581396" y="521716"/>
            <a:ext cx="15690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Operación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55" dirty="0">
                <a:latin typeface="Arial"/>
                <a:cs typeface="Arial"/>
              </a:rPr>
              <a:t>momentánea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79004" y="489965"/>
            <a:ext cx="43027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operación del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momentáneo. </a:t>
            </a: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entra </a:t>
            </a:r>
            <a:r>
              <a:rPr sz="950" spc="30" dirty="0">
                <a:latin typeface="Microsoft Sans Serif"/>
                <a:cs typeface="Microsoft Sans Serif"/>
              </a:rPr>
              <a:t>en contacto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actuador, </a:t>
            </a:r>
            <a:r>
              <a:rPr sz="950" spc="40" dirty="0">
                <a:latin typeface="Microsoft Sans Serif"/>
                <a:cs typeface="Microsoft Sans Serif"/>
              </a:rPr>
              <a:t>gira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20" dirty="0">
                <a:latin typeface="Microsoft Sans Serif"/>
                <a:cs typeface="Microsoft Sans Serif"/>
              </a:rPr>
              <a:t>desde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30" dirty="0">
                <a:latin typeface="Microsoft Sans Serif"/>
                <a:cs typeface="Microsoft Sans Serif"/>
              </a:rPr>
              <a:t>libre,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5" dirty="0"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0" dirty="0">
                <a:latin typeface="Microsoft Sans Serif"/>
                <a:cs typeface="Microsoft Sans Serif"/>
              </a:rPr>
              <a:t>área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prerrecorrido, </a:t>
            </a:r>
            <a:r>
              <a:rPr sz="950" spc="25" dirty="0">
                <a:latin typeface="Microsoft Sans Serif"/>
                <a:cs typeface="Microsoft Sans Serif"/>
              </a:rPr>
              <a:t>hasta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funcionamiento.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punto,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eléctricos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cuerpo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cambian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estado.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resorte </a:t>
            </a:r>
            <a:r>
              <a:rPr sz="950" spc="20" dirty="0">
                <a:latin typeface="Microsoft Sans Serif"/>
                <a:cs typeface="Microsoft Sans Serif"/>
              </a:rPr>
              <a:t>devuelve </a:t>
            </a:r>
            <a:r>
              <a:rPr sz="950" spc="15" dirty="0">
                <a:latin typeface="Microsoft Sans Serif"/>
                <a:cs typeface="Microsoft Sans Serif"/>
              </a:rPr>
              <a:t>la palanca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eléctricos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su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libre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actuador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objetivo.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1395" y="4623816"/>
            <a:ext cx="15430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Operación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Mantenida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79003" y="4604765"/>
            <a:ext cx="42468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30" dirty="0">
                <a:latin typeface="Microsoft Sans Serif"/>
                <a:cs typeface="Microsoft Sans Serif"/>
              </a:rPr>
              <a:t>muchas </a:t>
            </a:r>
            <a:r>
              <a:rPr sz="950" spc="15" dirty="0">
                <a:latin typeface="Microsoft Sans Serif"/>
                <a:cs typeface="Microsoft Sans Serif"/>
              </a:rPr>
              <a:t>aplicaciones,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deseable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palanca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20" dirty="0">
                <a:latin typeface="Microsoft Sans Serif"/>
                <a:cs typeface="Microsoft Sans Serif"/>
              </a:rPr>
              <a:t>eléctricos </a:t>
            </a:r>
            <a:r>
              <a:rPr sz="950" spc="25" dirty="0">
                <a:latin typeface="Microsoft Sans Serif"/>
                <a:cs typeface="Microsoft Sans Serif"/>
              </a:rPr>
              <a:t>permanezcan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5" dirty="0">
                <a:latin typeface="Microsoft Sans Serif"/>
                <a:cs typeface="Microsoft Sans Serif"/>
              </a:rPr>
              <a:t>operativo </a:t>
            </a:r>
            <a:r>
              <a:rPr sz="950" spc="20" dirty="0">
                <a:latin typeface="Microsoft Sans Serif"/>
                <a:cs typeface="Microsoft Sans Serif"/>
              </a:rPr>
              <a:t>después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5" dirty="0">
                <a:latin typeface="Microsoft Sans Serif"/>
                <a:cs typeface="Microsoft Sans Serif"/>
              </a:rPr>
              <a:t>ya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15" dirty="0">
                <a:latin typeface="Microsoft Sans Serif"/>
                <a:cs typeface="Microsoft Sans Serif"/>
              </a:rPr>
              <a:t>esté </a:t>
            </a:r>
            <a:r>
              <a:rPr sz="950" spc="30" dirty="0">
                <a:latin typeface="Microsoft Sans Serif"/>
                <a:cs typeface="Microsoft Sans Serif"/>
              </a:rPr>
              <a:t>en contacto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objetivo.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conoce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mantenida.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Con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mantenida,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palanca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actuador</a:t>
            </a:r>
            <a:r>
              <a:rPr sz="950" spc="5" dirty="0">
                <a:latin typeface="Microsoft Sans Serif"/>
                <a:cs typeface="Microsoft Sans Serif"/>
              </a:rPr>
              <a:t> y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latin typeface="Microsoft Sans Serif"/>
                <a:cs typeface="Microsoft Sans Serif"/>
              </a:rPr>
              <a:t>regresan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posición </a:t>
            </a:r>
            <a:r>
              <a:rPr sz="950" spc="35" dirty="0">
                <a:latin typeface="Microsoft Sans Serif"/>
                <a:cs typeface="Microsoft Sans Serif"/>
              </a:rPr>
              <a:t>libre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aplica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0" dirty="0">
                <a:latin typeface="Microsoft Sans Serif"/>
                <a:cs typeface="Microsoft Sans Serif"/>
              </a:rPr>
              <a:t>fuerza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dirección opuesta.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actuador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40" dirty="0">
                <a:latin typeface="Microsoft Sans Serif"/>
                <a:cs typeface="Microsoft Sans Serif"/>
              </a:rPr>
              <a:t>horquilla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0" dirty="0">
                <a:latin typeface="Microsoft Sans Serif"/>
                <a:cs typeface="Microsoft Sans Serif"/>
              </a:rPr>
              <a:t>usa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típicamente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4261" y="4079176"/>
            <a:ext cx="3144520" cy="2439670"/>
            <a:chOff x="2929661" y="4079176"/>
            <a:chExt cx="3144520" cy="2439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661" y="4079176"/>
              <a:ext cx="2654071" cy="24004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3599" y="5138318"/>
              <a:ext cx="1099985" cy="951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0749" y="6423520"/>
              <a:ext cx="530237" cy="9514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61228" y="534417"/>
            <a:ext cx="15646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Contactos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acción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rápida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8837" y="488695"/>
            <a:ext cx="43605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Hay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tipos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contactos,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rápida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ruptura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lenta.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acción </a:t>
            </a:r>
            <a:r>
              <a:rPr sz="900" spc="35" dirty="0">
                <a:latin typeface="Microsoft Sans Serif"/>
                <a:cs typeface="Microsoft Sans Serif"/>
              </a:rPr>
              <a:t>rápida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abren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0" dirty="0">
                <a:latin typeface="Microsoft Sans Serif"/>
                <a:cs typeface="Microsoft Sans Serif"/>
              </a:rPr>
              <a:t>cierran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acción </a:t>
            </a:r>
            <a:r>
              <a:rPr sz="900" spc="35" dirty="0">
                <a:latin typeface="Microsoft Sans Serif"/>
                <a:cs typeface="Microsoft Sans Serif"/>
              </a:rPr>
              <a:t>rápida </a:t>
            </a:r>
            <a:r>
              <a:rPr sz="900" spc="40" dirty="0">
                <a:latin typeface="Microsoft Sans Serif"/>
                <a:cs typeface="Microsoft Sans Serif"/>
              </a:rPr>
              <a:t>independientemente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velocidad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actuador.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aplica </a:t>
            </a:r>
            <a:r>
              <a:rPr sz="900" spc="25" dirty="0">
                <a:latin typeface="Microsoft Sans Serif"/>
                <a:cs typeface="Microsoft Sans Serif"/>
              </a:rPr>
              <a:t>fuerza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35" dirty="0">
                <a:latin typeface="Microsoft Sans Serif"/>
                <a:cs typeface="Microsoft Sans Serif"/>
              </a:rPr>
              <a:t>actuador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dirección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desplazamiento,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acumula presión 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resorte </a:t>
            </a:r>
            <a:r>
              <a:rPr sz="900" spc="30" dirty="0">
                <a:latin typeface="Microsoft Sans Serif"/>
                <a:cs typeface="Microsoft Sans Serif"/>
              </a:rPr>
              <a:t>de resorte.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actuador </a:t>
            </a:r>
            <a:r>
              <a:rPr sz="900" spc="20" dirty="0">
                <a:latin typeface="Microsoft Sans Serif"/>
                <a:cs typeface="Microsoft Sans Serif"/>
              </a:rPr>
              <a:t>llega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latin typeface="Microsoft Sans Serif"/>
                <a:cs typeface="Microsoft Sans Serif"/>
              </a:rPr>
              <a:t>operativa de </a:t>
            </a:r>
            <a:r>
              <a:rPr sz="900" spc="35" dirty="0">
                <a:latin typeface="Microsoft Sans Serif"/>
                <a:cs typeface="Microsoft Sans Serif"/>
              </a:rPr>
              <a:t>recorrido,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conjunto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móviles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acelera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desde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conjunto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fijos.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836" y="1954277"/>
            <a:ext cx="426847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medida que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5" dirty="0">
                <a:latin typeface="Microsoft Sans Serif"/>
                <a:cs typeface="Microsoft Sans Serif"/>
              </a:rPr>
              <a:t>elimina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fuerza del actuador, </a:t>
            </a:r>
            <a:r>
              <a:rPr sz="1000" spc="20" dirty="0">
                <a:latin typeface="Microsoft Sans Serif"/>
                <a:cs typeface="Microsoft Sans Serif"/>
              </a:rPr>
              <a:t>vuelve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20" dirty="0">
                <a:latin typeface="Microsoft Sans Serif"/>
                <a:cs typeface="Microsoft Sans Serif"/>
              </a:rPr>
              <a:t>su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30" dirty="0">
                <a:latin typeface="Microsoft Sans Serif"/>
                <a:cs typeface="Microsoft Sans Serif"/>
              </a:rPr>
              <a:t> libre. </a:t>
            </a:r>
            <a:r>
              <a:rPr sz="1000" spc="20" dirty="0">
                <a:latin typeface="Microsoft Sans Serif"/>
                <a:cs typeface="Microsoft Sans Serif"/>
              </a:rPr>
              <a:t>Cuando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actuador </a:t>
            </a:r>
            <a:r>
              <a:rPr sz="1000" spc="5" dirty="0">
                <a:latin typeface="Microsoft Sans Serif"/>
                <a:cs typeface="Microsoft Sans Serif"/>
              </a:rPr>
              <a:t>alcanza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liberación,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mecanismo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resorte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acelera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contacto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móvil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regreso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estado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original.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06045">
              <a:lnSpc>
                <a:spcPct val="126299"/>
              </a:lnSpc>
            </a:pPr>
            <a:r>
              <a:rPr sz="950" spc="25" dirty="0">
                <a:latin typeface="Microsoft Sans Serif"/>
                <a:cs typeface="Microsoft Sans Serif"/>
              </a:rPr>
              <a:t>Dado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apertura 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cierre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35" dirty="0">
                <a:latin typeface="Microsoft Sans Serif"/>
                <a:cs typeface="Microsoft Sans Serif"/>
              </a:rPr>
              <a:t>depende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velocidad </a:t>
            </a:r>
            <a:r>
              <a:rPr sz="950" spc="30" dirty="0">
                <a:latin typeface="Microsoft Sans Serif"/>
                <a:cs typeface="Microsoft Sans Serif"/>
              </a:rPr>
              <a:t>del actuador,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acción </a:t>
            </a:r>
            <a:r>
              <a:rPr sz="950" spc="35" dirty="0">
                <a:latin typeface="Microsoft Sans Serif"/>
                <a:cs typeface="Microsoft Sans Serif"/>
              </a:rPr>
              <a:t>rápida </a:t>
            </a:r>
            <a:r>
              <a:rPr sz="950" spc="25" dirty="0">
                <a:latin typeface="Microsoft Sans Serif"/>
                <a:cs typeface="Microsoft Sans Serif"/>
              </a:rPr>
              <a:t>son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particularmente </a:t>
            </a:r>
            <a:r>
              <a:rPr sz="950" spc="20" dirty="0">
                <a:latin typeface="Microsoft Sans Serif"/>
                <a:cs typeface="Microsoft Sans Serif"/>
              </a:rPr>
              <a:t>adecuados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baja velocidad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actuador.</a:t>
            </a:r>
            <a:r>
              <a:rPr sz="950" spc="-5" dirty="0">
                <a:latin typeface="Microsoft Sans Serif"/>
                <a:cs typeface="Microsoft Sans Serif"/>
              </a:rPr>
              <a:t> 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Snapaction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utilizado.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6132" y="1725561"/>
            <a:ext cx="1617345" cy="2188210"/>
            <a:chOff x="2751531" y="1725561"/>
            <a:chExt cx="1617345" cy="2188210"/>
          </a:xfrm>
        </p:grpSpPr>
        <p:sp>
          <p:nvSpPr>
            <p:cNvPr id="3" name="object 3"/>
            <p:cNvSpPr/>
            <p:nvPr/>
          </p:nvSpPr>
          <p:spPr>
            <a:xfrm>
              <a:off x="2753817" y="1727847"/>
              <a:ext cx="1612900" cy="2183130"/>
            </a:xfrm>
            <a:custGeom>
              <a:avLst/>
              <a:gdLst/>
              <a:ahLst/>
              <a:cxnLst/>
              <a:rect l="l" t="t" r="r" b="b"/>
              <a:pathLst>
                <a:path w="1612900" h="2183129">
                  <a:moveTo>
                    <a:pt x="1383169" y="62560"/>
                  </a:moveTo>
                  <a:lnTo>
                    <a:pt x="977671" y="62560"/>
                  </a:lnTo>
                  <a:lnTo>
                    <a:pt x="973114" y="38570"/>
                  </a:lnTo>
                  <a:lnTo>
                    <a:pt x="960443" y="18645"/>
                  </a:lnTo>
                  <a:lnTo>
                    <a:pt x="941163" y="5036"/>
                  </a:lnTo>
                  <a:lnTo>
                    <a:pt x="916774" y="0"/>
                  </a:lnTo>
                  <a:lnTo>
                    <a:pt x="693991" y="0"/>
                  </a:lnTo>
                  <a:lnTo>
                    <a:pt x="670020" y="5036"/>
                  </a:lnTo>
                  <a:lnTo>
                    <a:pt x="650111" y="18645"/>
                  </a:lnTo>
                  <a:lnTo>
                    <a:pt x="636514" y="38570"/>
                  </a:lnTo>
                  <a:lnTo>
                    <a:pt x="631482" y="62560"/>
                  </a:lnTo>
                  <a:lnTo>
                    <a:pt x="227583" y="62560"/>
                  </a:lnTo>
                  <a:lnTo>
                    <a:pt x="181451" y="67218"/>
                  </a:lnTo>
                  <a:lnTo>
                    <a:pt x="138606" y="80579"/>
                  </a:lnTo>
                  <a:lnTo>
                    <a:pt x="99931" y="101723"/>
                  </a:lnTo>
                  <a:lnTo>
                    <a:pt x="66309" y="129727"/>
                  </a:lnTo>
                  <a:lnTo>
                    <a:pt x="38623" y="163671"/>
                  </a:lnTo>
                  <a:lnTo>
                    <a:pt x="17754" y="202634"/>
                  </a:lnTo>
                  <a:lnTo>
                    <a:pt x="4585" y="245696"/>
                  </a:lnTo>
                  <a:lnTo>
                    <a:pt x="0" y="291934"/>
                  </a:lnTo>
                  <a:lnTo>
                    <a:pt x="0" y="2183066"/>
                  </a:lnTo>
                  <a:lnTo>
                    <a:pt x="105778" y="2183066"/>
                  </a:lnTo>
                  <a:lnTo>
                    <a:pt x="105778" y="174840"/>
                  </a:lnTo>
                  <a:lnTo>
                    <a:pt x="1506575" y="174840"/>
                  </a:lnTo>
                  <a:lnTo>
                    <a:pt x="1506575" y="2183066"/>
                  </a:lnTo>
                  <a:lnTo>
                    <a:pt x="1612366" y="2183066"/>
                  </a:lnTo>
                  <a:lnTo>
                    <a:pt x="1612366" y="291934"/>
                  </a:lnTo>
                  <a:lnTo>
                    <a:pt x="1607711" y="245696"/>
                  </a:lnTo>
                  <a:lnTo>
                    <a:pt x="1594360" y="202634"/>
                  </a:lnTo>
                  <a:lnTo>
                    <a:pt x="1573233" y="163671"/>
                  </a:lnTo>
                  <a:lnTo>
                    <a:pt x="1545250" y="129727"/>
                  </a:lnTo>
                  <a:lnTo>
                    <a:pt x="1511332" y="101723"/>
                  </a:lnTo>
                  <a:lnTo>
                    <a:pt x="1472399" y="80579"/>
                  </a:lnTo>
                  <a:lnTo>
                    <a:pt x="1429371" y="67218"/>
                  </a:lnTo>
                  <a:lnTo>
                    <a:pt x="1383169" y="62560"/>
                  </a:lnTo>
                  <a:close/>
                </a:path>
                <a:path w="1612900" h="2183129">
                  <a:moveTo>
                    <a:pt x="631482" y="62560"/>
                  </a:moveTo>
                  <a:lnTo>
                    <a:pt x="977671" y="62560"/>
                  </a:lnTo>
                </a:path>
                <a:path w="1612900" h="2183129">
                  <a:moveTo>
                    <a:pt x="137833" y="230974"/>
                  </a:moveTo>
                  <a:lnTo>
                    <a:pt x="500049" y="230974"/>
                  </a:lnTo>
                  <a:lnTo>
                    <a:pt x="500049" y="603110"/>
                  </a:lnTo>
                  <a:lnTo>
                    <a:pt x="137833" y="603110"/>
                  </a:lnTo>
                  <a:lnTo>
                    <a:pt x="137833" y="230974"/>
                  </a:lnTo>
                  <a:close/>
                </a:path>
                <a:path w="1612900" h="2183129">
                  <a:moveTo>
                    <a:pt x="496849" y="410629"/>
                  </a:moveTo>
                  <a:lnTo>
                    <a:pt x="490460" y="457789"/>
                  </a:lnTo>
                  <a:lnTo>
                    <a:pt x="472452" y="500272"/>
                  </a:lnTo>
                  <a:lnTo>
                    <a:pt x="444560" y="536340"/>
                  </a:lnTo>
                  <a:lnTo>
                    <a:pt x="408521" y="564253"/>
                  </a:lnTo>
                  <a:lnTo>
                    <a:pt x="366071" y="582276"/>
                  </a:lnTo>
                  <a:lnTo>
                    <a:pt x="318947" y="588670"/>
                  </a:lnTo>
                  <a:lnTo>
                    <a:pt x="271937" y="582276"/>
                  </a:lnTo>
                  <a:lnTo>
                    <a:pt x="229783" y="564253"/>
                  </a:lnTo>
                  <a:lnTo>
                    <a:pt x="194130" y="536340"/>
                  </a:lnTo>
                  <a:lnTo>
                    <a:pt x="166625" y="500272"/>
                  </a:lnTo>
                  <a:lnTo>
                    <a:pt x="148915" y="457789"/>
                  </a:lnTo>
                  <a:lnTo>
                    <a:pt x="142646" y="410629"/>
                  </a:lnTo>
                  <a:lnTo>
                    <a:pt x="148915" y="363586"/>
                  </a:lnTo>
                  <a:lnTo>
                    <a:pt x="166625" y="321400"/>
                  </a:lnTo>
                  <a:lnTo>
                    <a:pt x="194130" y="285718"/>
                  </a:lnTo>
                  <a:lnTo>
                    <a:pt x="229783" y="258189"/>
                  </a:lnTo>
                  <a:lnTo>
                    <a:pt x="271937" y="240463"/>
                  </a:lnTo>
                  <a:lnTo>
                    <a:pt x="318947" y="234187"/>
                  </a:lnTo>
                  <a:lnTo>
                    <a:pt x="366071" y="240463"/>
                  </a:lnTo>
                  <a:lnTo>
                    <a:pt x="408521" y="258189"/>
                  </a:lnTo>
                  <a:lnTo>
                    <a:pt x="444560" y="285718"/>
                  </a:lnTo>
                  <a:lnTo>
                    <a:pt x="472452" y="321400"/>
                  </a:lnTo>
                  <a:lnTo>
                    <a:pt x="490460" y="363586"/>
                  </a:lnTo>
                  <a:lnTo>
                    <a:pt x="496849" y="410629"/>
                  </a:lnTo>
                  <a:close/>
                </a:path>
                <a:path w="1612900" h="2183129">
                  <a:moveTo>
                    <a:pt x="427926" y="269468"/>
                  </a:moveTo>
                  <a:lnTo>
                    <a:pt x="177901" y="519696"/>
                  </a:lnTo>
                </a:path>
                <a:path w="1612900" h="2183129">
                  <a:moveTo>
                    <a:pt x="474408" y="315988"/>
                  </a:moveTo>
                  <a:lnTo>
                    <a:pt x="224383" y="567816"/>
                  </a:lnTo>
                </a:path>
                <a:path w="1612900" h="2183129">
                  <a:moveTo>
                    <a:pt x="137833" y="636790"/>
                  </a:moveTo>
                  <a:lnTo>
                    <a:pt x="221170" y="636790"/>
                  </a:lnTo>
                  <a:lnTo>
                    <a:pt x="221170" y="692937"/>
                  </a:lnTo>
                  <a:lnTo>
                    <a:pt x="266052" y="692937"/>
                  </a:lnTo>
                  <a:lnTo>
                    <a:pt x="266052" y="720204"/>
                  </a:lnTo>
                  <a:lnTo>
                    <a:pt x="378244" y="720204"/>
                  </a:lnTo>
                  <a:lnTo>
                    <a:pt x="378244" y="692937"/>
                  </a:lnTo>
                  <a:lnTo>
                    <a:pt x="421525" y="692937"/>
                  </a:lnTo>
                  <a:lnTo>
                    <a:pt x="421525" y="636790"/>
                  </a:lnTo>
                  <a:lnTo>
                    <a:pt x="617054" y="636790"/>
                  </a:lnTo>
                  <a:lnTo>
                    <a:pt x="617054" y="184467"/>
                  </a:lnTo>
                  <a:lnTo>
                    <a:pt x="993698" y="184467"/>
                  </a:lnTo>
                </a:path>
                <a:path w="1612900" h="2183129">
                  <a:moveTo>
                    <a:pt x="254838" y="648030"/>
                  </a:moveTo>
                  <a:lnTo>
                    <a:pt x="383057" y="648030"/>
                  </a:lnTo>
                </a:path>
                <a:path w="1612900" h="2183129">
                  <a:moveTo>
                    <a:pt x="266052" y="692937"/>
                  </a:moveTo>
                  <a:lnTo>
                    <a:pt x="378244" y="692937"/>
                  </a:lnTo>
                </a:path>
                <a:path w="1612900" h="2183129">
                  <a:moveTo>
                    <a:pt x="137833" y="603110"/>
                  </a:moveTo>
                  <a:lnTo>
                    <a:pt x="137833" y="636790"/>
                  </a:lnTo>
                </a:path>
                <a:path w="1612900" h="2183129">
                  <a:moveTo>
                    <a:pt x="500049" y="603110"/>
                  </a:moveTo>
                  <a:lnTo>
                    <a:pt x="500049" y="636790"/>
                  </a:lnTo>
                </a:path>
                <a:path w="1612900" h="2183129">
                  <a:moveTo>
                    <a:pt x="1110703" y="603110"/>
                  </a:moveTo>
                  <a:lnTo>
                    <a:pt x="1472920" y="603110"/>
                  </a:lnTo>
                  <a:lnTo>
                    <a:pt x="1472920" y="230974"/>
                  </a:lnTo>
                  <a:lnTo>
                    <a:pt x="1110703" y="230974"/>
                  </a:lnTo>
                  <a:lnTo>
                    <a:pt x="1110703" y="603110"/>
                  </a:lnTo>
                  <a:close/>
                </a:path>
                <a:path w="1612900" h="2183129">
                  <a:moveTo>
                    <a:pt x="1113904" y="410629"/>
                  </a:moveTo>
                  <a:lnTo>
                    <a:pt x="1120292" y="457789"/>
                  </a:lnTo>
                  <a:lnTo>
                    <a:pt x="1138301" y="500272"/>
                  </a:lnTo>
                  <a:lnTo>
                    <a:pt x="1166193" y="536340"/>
                  </a:lnTo>
                  <a:lnTo>
                    <a:pt x="1202232" y="564253"/>
                  </a:lnTo>
                  <a:lnTo>
                    <a:pt x="1244681" y="582276"/>
                  </a:lnTo>
                  <a:lnTo>
                    <a:pt x="1291805" y="588670"/>
                  </a:lnTo>
                  <a:lnTo>
                    <a:pt x="1338816" y="582276"/>
                  </a:lnTo>
                  <a:lnTo>
                    <a:pt x="1380973" y="564253"/>
                  </a:lnTo>
                  <a:lnTo>
                    <a:pt x="1416629" y="536340"/>
                  </a:lnTo>
                  <a:lnTo>
                    <a:pt x="1444137" y="500272"/>
                  </a:lnTo>
                  <a:lnTo>
                    <a:pt x="1461849" y="457789"/>
                  </a:lnTo>
                  <a:lnTo>
                    <a:pt x="1468119" y="410629"/>
                  </a:lnTo>
                  <a:lnTo>
                    <a:pt x="1461849" y="363586"/>
                  </a:lnTo>
                  <a:lnTo>
                    <a:pt x="1444137" y="321400"/>
                  </a:lnTo>
                  <a:lnTo>
                    <a:pt x="1416629" y="285718"/>
                  </a:lnTo>
                  <a:lnTo>
                    <a:pt x="1380973" y="258189"/>
                  </a:lnTo>
                  <a:lnTo>
                    <a:pt x="1338816" y="240463"/>
                  </a:lnTo>
                  <a:lnTo>
                    <a:pt x="1291805" y="234187"/>
                  </a:lnTo>
                  <a:lnTo>
                    <a:pt x="1244681" y="240463"/>
                  </a:lnTo>
                  <a:lnTo>
                    <a:pt x="1202232" y="258189"/>
                  </a:lnTo>
                  <a:lnTo>
                    <a:pt x="1166193" y="285718"/>
                  </a:lnTo>
                  <a:lnTo>
                    <a:pt x="1138301" y="321400"/>
                  </a:lnTo>
                  <a:lnTo>
                    <a:pt x="1120292" y="363586"/>
                  </a:lnTo>
                  <a:lnTo>
                    <a:pt x="1113904" y="410629"/>
                  </a:lnTo>
                  <a:close/>
                </a:path>
                <a:path w="1612900" h="2183129">
                  <a:moveTo>
                    <a:pt x="1391183" y="263055"/>
                  </a:moveTo>
                  <a:lnTo>
                    <a:pt x="1145959" y="511682"/>
                  </a:lnTo>
                </a:path>
                <a:path w="1612900" h="2183129">
                  <a:moveTo>
                    <a:pt x="1439265" y="311175"/>
                  </a:moveTo>
                  <a:lnTo>
                    <a:pt x="1192441" y="558203"/>
                  </a:lnTo>
                </a:path>
                <a:path w="1612900" h="2183129">
                  <a:moveTo>
                    <a:pt x="1472920" y="636790"/>
                  </a:moveTo>
                  <a:lnTo>
                    <a:pt x="1389583" y="636790"/>
                  </a:lnTo>
                  <a:lnTo>
                    <a:pt x="1389583" y="692937"/>
                  </a:lnTo>
                  <a:lnTo>
                    <a:pt x="1344701" y="692937"/>
                  </a:lnTo>
                  <a:lnTo>
                    <a:pt x="1344701" y="720204"/>
                  </a:lnTo>
                  <a:lnTo>
                    <a:pt x="1232509" y="720204"/>
                  </a:lnTo>
                  <a:lnTo>
                    <a:pt x="1232509" y="692937"/>
                  </a:lnTo>
                  <a:lnTo>
                    <a:pt x="1189240" y="692937"/>
                  </a:lnTo>
                  <a:lnTo>
                    <a:pt x="1189240" y="636790"/>
                  </a:lnTo>
                  <a:lnTo>
                    <a:pt x="993698" y="636790"/>
                  </a:lnTo>
                  <a:lnTo>
                    <a:pt x="993698" y="184467"/>
                  </a:lnTo>
                </a:path>
                <a:path w="1612900" h="2183129">
                  <a:moveTo>
                    <a:pt x="1355928" y="648030"/>
                  </a:moveTo>
                  <a:lnTo>
                    <a:pt x="1227708" y="648030"/>
                  </a:lnTo>
                </a:path>
                <a:path w="1612900" h="2183129">
                  <a:moveTo>
                    <a:pt x="1344701" y="692937"/>
                  </a:moveTo>
                  <a:lnTo>
                    <a:pt x="1232509" y="692937"/>
                  </a:lnTo>
                </a:path>
                <a:path w="1612900" h="2183129">
                  <a:moveTo>
                    <a:pt x="1472920" y="603110"/>
                  </a:moveTo>
                  <a:lnTo>
                    <a:pt x="1472920" y="636790"/>
                  </a:lnTo>
                </a:path>
                <a:path w="1612900" h="2183129">
                  <a:moveTo>
                    <a:pt x="1110703" y="603110"/>
                  </a:moveTo>
                  <a:lnTo>
                    <a:pt x="1110703" y="636790"/>
                  </a:lnTo>
                </a:path>
                <a:path w="1612900" h="2183129">
                  <a:moveTo>
                    <a:pt x="617054" y="636790"/>
                  </a:moveTo>
                  <a:lnTo>
                    <a:pt x="617054" y="753884"/>
                  </a:lnTo>
                </a:path>
                <a:path w="1612900" h="2183129">
                  <a:moveTo>
                    <a:pt x="993698" y="636790"/>
                  </a:moveTo>
                  <a:lnTo>
                    <a:pt x="993698" y="753884"/>
                  </a:lnTo>
                </a:path>
                <a:path w="1612900" h="2183129">
                  <a:moveTo>
                    <a:pt x="617054" y="753884"/>
                  </a:moveTo>
                  <a:lnTo>
                    <a:pt x="993698" y="753884"/>
                  </a:lnTo>
                </a:path>
                <a:path w="1612900" h="2183129">
                  <a:moveTo>
                    <a:pt x="993698" y="237401"/>
                  </a:moveTo>
                  <a:lnTo>
                    <a:pt x="923175" y="237401"/>
                  </a:lnTo>
                  <a:lnTo>
                    <a:pt x="923175" y="344868"/>
                  </a:lnTo>
                  <a:lnTo>
                    <a:pt x="689178" y="344868"/>
                  </a:lnTo>
                  <a:lnTo>
                    <a:pt x="689178" y="237401"/>
                  </a:lnTo>
                  <a:lnTo>
                    <a:pt x="617054" y="237401"/>
                  </a:lnTo>
                </a:path>
                <a:path w="1612900" h="2183129">
                  <a:moveTo>
                    <a:pt x="993698" y="303161"/>
                  </a:moveTo>
                  <a:lnTo>
                    <a:pt x="617054" y="303161"/>
                  </a:lnTo>
                </a:path>
                <a:path w="1612900" h="2183129">
                  <a:moveTo>
                    <a:pt x="137833" y="1833384"/>
                  </a:moveTo>
                  <a:lnTo>
                    <a:pt x="500049" y="1833384"/>
                  </a:lnTo>
                  <a:lnTo>
                    <a:pt x="500049" y="1459649"/>
                  </a:lnTo>
                  <a:lnTo>
                    <a:pt x="137833" y="1459649"/>
                  </a:lnTo>
                  <a:lnTo>
                    <a:pt x="137833" y="1833384"/>
                  </a:lnTo>
                  <a:close/>
                </a:path>
                <a:path w="1612900" h="2183129">
                  <a:moveTo>
                    <a:pt x="496849" y="1652130"/>
                  </a:moveTo>
                  <a:lnTo>
                    <a:pt x="490460" y="1604969"/>
                  </a:lnTo>
                  <a:lnTo>
                    <a:pt x="472452" y="1562486"/>
                  </a:lnTo>
                  <a:lnTo>
                    <a:pt x="444560" y="1526419"/>
                  </a:lnTo>
                  <a:lnTo>
                    <a:pt x="408521" y="1498505"/>
                  </a:lnTo>
                  <a:lnTo>
                    <a:pt x="366071" y="1480482"/>
                  </a:lnTo>
                  <a:lnTo>
                    <a:pt x="318947" y="1474088"/>
                  </a:lnTo>
                  <a:lnTo>
                    <a:pt x="271937" y="1480482"/>
                  </a:lnTo>
                  <a:lnTo>
                    <a:pt x="229783" y="1498505"/>
                  </a:lnTo>
                  <a:lnTo>
                    <a:pt x="194130" y="1526419"/>
                  </a:lnTo>
                  <a:lnTo>
                    <a:pt x="166625" y="1562486"/>
                  </a:lnTo>
                  <a:lnTo>
                    <a:pt x="148915" y="1604969"/>
                  </a:lnTo>
                  <a:lnTo>
                    <a:pt x="142646" y="1652130"/>
                  </a:lnTo>
                  <a:lnTo>
                    <a:pt x="148915" y="1699176"/>
                  </a:lnTo>
                  <a:lnTo>
                    <a:pt x="166625" y="1741364"/>
                  </a:lnTo>
                  <a:lnTo>
                    <a:pt x="194130" y="1777045"/>
                  </a:lnTo>
                  <a:lnTo>
                    <a:pt x="229783" y="1804572"/>
                  </a:lnTo>
                  <a:lnTo>
                    <a:pt x="271937" y="1822297"/>
                  </a:lnTo>
                  <a:lnTo>
                    <a:pt x="318947" y="1828571"/>
                  </a:lnTo>
                  <a:lnTo>
                    <a:pt x="366071" y="1822297"/>
                  </a:lnTo>
                  <a:lnTo>
                    <a:pt x="408521" y="1804572"/>
                  </a:lnTo>
                  <a:lnTo>
                    <a:pt x="444560" y="1777045"/>
                  </a:lnTo>
                  <a:lnTo>
                    <a:pt x="472452" y="1741364"/>
                  </a:lnTo>
                  <a:lnTo>
                    <a:pt x="490460" y="1699176"/>
                  </a:lnTo>
                  <a:lnTo>
                    <a:pt x="496849" y="1652130"/>
                  </a:lnTo>
                  <a:close/>
                </a:path>
                <a:path w="1612900" h="2183129">
                  <a:moveTo>
                    <a:pt x="1187627" y="1793290"/>
                  </a:moveTo>
                  <a:lnTo>
                    <a:pt x="1439265" y="1543062"/>
                  </a:lnTo>
                </a:path>
                <a:path w="1612900" h="2183129">
                  <a:moveTo>
                    <a:pt x="1141158" y="1746770"/>
                  </a:moveTo>
                  <a:lnTo>
                    <a:pt x="1391183" y="1496542"/>
                  </a:lnTo>
                </a:path>
                <a:path w="1612900" h="2183129">
                  <a:moveTo>
                    <a:pt x="1110703" y="1459649"/>
                  </a:moveTo>
                  <a:lnTo>
                    <a:pt x="1472920" y="1459649"/>
                  </a:lnTo>
                  <a:lnTo>
                    <a:pt x="1472920" y="1833384"/>
                  </a:lnTo>
                  <a:lnTo>
                    <a:pt x="1110703" y="1833384"/>
                  </a:lnTo>
                  <a:lnTo>
                    <a:pt x="1110703" y="1459649"/>
                  </a:lnTo>
                  <a:close/>
                </a:path>
                <a:path w="1612900" h="2183129">
                  <a:moveTo>
                    <a:pt x="1113904" y="1652130"/>
                  </a:moveTo>
                  <a:lnTo>
                    <a:pt x="1120292" y="1604969"/>
                  </a:lnTo>
                  <a:lnTo>
                    <a:pt x="1138301" y="1562486"/>
                  </a:lnTo>
                  <a:lnTo>
                    <a:pt x="1166193" y="1526419"/>
                  </a:lnTo>
                  <a:lnTo>
                    <a:pt x="1202232" y="1498505"/>
                  </a:lnTo>
                  <a:lnTo>
                    <a:pt x="1244681" y="1480482"/>
                  </a:lnTo>
                  <a:lnTo>
                    <a:pt x="1291805" y="1474088"/>
                  </a:lnTo>
                  <a:lnTo>
                    <a:pt x="1338816" y="1480482"/>
                  </a:lnTo>
                  <a:lnTo>
                    <a:pt x="1380973" y="1498505"/>
                  </a:lnTo>
                  <a:lnTo>
                    <a:pt x="1416629" y="1526419"/>
                  </a:lnTo>
                  <a:lnTo>
                    <a:pt x="1444137" y="1562486"/>
                  </a:lnTo>
                  <a:lnTo>
                    <a:pt x="1461849" y="1604969"/>
                  </a:lnTo>
                  <a:lnTo>
                    <a:pt x="1468119" y="1652130"/>
                  </a:lnTo>
                  <a:lnTo>
                    <a:pt x="1461849" y="1699176"/>
                  </a:lnTo>
                  <a:lnTo>
                    <a:pt x="1444137" y="1741364"/>
                  </a:lnTo>
                  <a:lnTo>
                    <a:pt x="1416629" y="1777045"/>
                  </a:lnTo>
                  <a:lnTo>
                    <a:pt x="1380973" y="1804572"/>
                  </a:lnTo>
                  <a:lnTo>
                    <a:pt x="1338816" y="1822297"/>
                  </a:lnTo>
                  <a:lnTo>
                    <a:pt x="1291805" y="1828571"/>
                  </a:lnTo>
                  <a:lnTo>
                    <a:pt x="1244681" y="1822297"/>
                  </a:lnTo>
                  <a:lnTo>
                    <a:pt x="1202232" y="1804572"/>
                  </a:lnTo>
                  <a:lnTo>
                    <a:pt x="1166193" y="1777045"/>
                  </a:lnTo>
                  <a:lnTo>
                    <a:pt x="1138301" y="1741364"/>
                  </a:lnTo>
                  <a:lnTo>
                    <a:pt x="1120292" y="1699176"/>
                  </a:lnTo>
                  <a:lnTo>
                    <a:pt x="1113904" y="1652130"/>
                  </a:lnTo>
                  <a:close/>
                </a:path>
                <a:path w="1612900" h="2183129">
                  <a:moveTo>
                    <a:pt x="224383" y="1799704"/>
                  </a:moveTo>
                  <a:lnTo>
                    <a:pt x="471208" y="1552689"/>
                  </a:lnTo>
                </a:path>
                <a:path w="1612900" h="2183129">
                  <a:moveTo>
                    <a:pt x="176301" y="1751583"/>
                  </a:moveTo>
                  <a:lnTo>
                    <a:pt x="423125" y="1504568"/>
                  </a:lnTo>
                </a:path>
                <a:path w="1612900" h="2183129">
                  <a:moveTo>
                    <a:pt x="209956" y="779551"/>
                  </a:moveTo>
                  <a:lnTo>
                    <a:pt x="1394396" y="779551"/>
                  </a:lnTo>
                  <a:lnTo>
                    <a:pt x="1394396" y="753884"/>
                  </a:lnTo>
                  <a:lnTo>
                    <a:pt x="209956" y="753884"/>
                  </a:lnTo>
                  <a:lnTo>
                    <a:pt x="209956" y="779551"/>
                  </a:lnTo>
                  <a:close/>
                </a:path>
                <a:path w="1612900" h="2183129">
                  <a:moveTo>
                    <a:pt x="209956" y="1127620"/>
                  </a:moveTo>
                  <a:lnTo>
                    <a:pt x="1394396" y="1127620"/>
                  </a:lnTo>
                  <a:lnTo>
                    <a:pt x="1394396" y="1101953"/>
                  </a:lnTo>
                  <a:lnTo>
                    <a:pt x="209956" y="1101953"/>
                  </a:lnTo>
                  <a:lnTo>
                    <a:pt x="209956" y="1127620"/>
                  </a:lnTo>
                  <a:close/>
                </a:path>
                <a:path w="1612900" h="2183129">
                  <a:moveTo>
                    <a:pt x="270865" y="1353794"/>
                  </a:moveTo>
                  <a:lnTo>
                    <a:pt x="373443" y="1353794"/>
                  </a:lnTo>
                  <a:lnTo>
                    <a:pt x="373443" y="1384261"/>
                  </a:lnTo>
                  <a:lnTo>
                    <a:pt x="270865" y="1384261"/>
                  </a:lnTo>
                  <a:lnTo>
                    <a:pt x="270865" y="1353794"/>
                  </a:lnTo>
                  <a:close/>
                </a:path>
                <a:path w="1612900" h="2183129">
                  <a:moveTo>
                    <a:pt x="1237322" y="1353794"/>
                  </a:moveTo>
                  <a:lnTo>
                    <a:pt x="1339900" y="1353794"/>
                  </a:lnTo>
                  <a:lnTo>
                    <a:pt x="1339900" y="1384261"/>
                  </a:lnTo>
                  <a:lnTo>
                    <a:pt x="1237322" y="1384261"/>
                  </a:lnTo>
                  <a:lnTo>
                    <a:pt x="1237322" y="1353794"/>
                  </a:lnTo>
                  <a:close/>
                </a:path>
                <a:path w="1612900" h="2183129">
                  <a:moveTo>
                    <a:pt x="227583" y="1384261"/>
                  </a:moveTo>
                  <a:lnTo>
                    <a:pt x="416712" y="1384261"/>
                  </a:lnTo>
                  <a:lnTo>
                    <a:pt x="416712" y="1458048"/>
                  </a:lnTo>
                  <a:lnTo>
                    <a:pt x="227583" y="1458048"/>
                  </a:lnTo>
                  <a:lnTo>
                    <a:pt x="227583" y="1384261"/>
                  </a:lnTo>
                  <a:close/>
                </a:path>
                <a:path w="1612900" h="2183129">
                  <a:moveTo>
                    <a:pt x="1194041" y="1384261"/>
                  </a:moveTo>
                  <a:lnTo>
                    <a:pt x="1383169" y="1384261"/>
                  </a:lnTo>
                  <a:lnTo>
                    <a:pt x="1383169" y="1458048"/>
                  </a:lnTo>
                  <a:lnTo>
                    <a:pt x="1194041" y="1458048"/>
                  </a:lnTo>
                  <a:lnTo>
                    <a:pt x="1194041" y="1384261"/>
                  </a:lnTo>
                  <a:close/>
                </a:path>
                <a:path w="1612900" h="2183129">
                  <a:moveTo>
                    <a:pt x="270865" y="723404"/>
                  </a:moveTo>
                  <a:lnTo>
                    <a:pt x="373443" y="723404"/>
                  </a:lnTo>
                  <a:lnTo>
                    <a:pt x="373443" y="753884"/>
                  </a:lnTo>
                  <a:lnTo>
                    <a:pt x="270865" y="753884"/>
                  </a:lnTo>
                  <a:lnTo>
                    <a:pt x="270865" y="723404"/>
                  </a:lnTo>
                  <a:close/>
                </a:path>
                <a:path w="1612900" h="2183129">
                  <a:moveTo>
                    <a:pt x="1237322" y="723404"/>
                  </a:moveTo>
                  <a:lnTo>
                    <a:pt x="1339900" y="723404"/>
                  </a:lnTo>
                  <a:lnTo>
                    <a:pt x="1339900" y="753884"/>
                  </a:lnTo>
                  <a:lnTo>
                    <a:pt x="1237322" y="753884"/>
                  </a:lnTo>
                  <a:lnTo>
                    <a:pt x="1237322" y="723404"/>
                  </a:lnTo>
                  <a:close/>
                </a:path>
                <a:path w="1612900" h="2183129">
                  <a:moveTo>
                    <a:pt x="270865" y="1127620"/>
                  </a:moveTo>
                  <a:lnTo>
                    <a:pt x="373443" y="1127620"/>
                  </a:lnTo>
                  <a:lnTo>
                    <a:pt x="373443" y="1158100"/>
                  </a:lnTo>
                  <a:lnTo>
                    <a:pt x="270865" y="1158100"/>
                  </a:lnTo>
                  <a:lnTo>
                    <a:pt x="270865" y="1127620"/>
                  </a:lnTo>
                  <a:close/>
                </a:path>
                <a:path w="1612900" h="2183129">
                  <a:moveTo>
                    <a:pt x="1237322" y="1127620"/>
                  </a:moveTo>
                  <a:lnTo>
                    <a:pt x="1339900" y="1127620"/>
                  </a:lnTo>
                  <a:lnTo>
                    <a:pt x="1339900" y="1158100"/>
                  </a:lnTo>
                  <a:lnTo>
                    <a:pt x="1237322" y="1158100"/>
                  </a:lnTo>
                  <a:lnTo>
                    <a:pt x="1237322" y="11276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8723" y="3196437"/>
              <a:ext cx="206514" cy="3686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99384" y="2072716"/>
              <a:ext cx="720090" cy="1069975"/>
            </a:xfrm>
            <a:custGeom>
              <a:avLst/>
              <a:gdLst/>
              <a:ahLst/>
              <a:cxnLst/>
              <a:rect l="l" t="t" r="r" b="b"/>
              <a:pathLst>
                <a:path w="720089" h="1069975">
                  <a:moveTo>
                    <a:pt x="171488" y="234187"/>
                  </a:moveTo>
                  <a:lnTo>
                    <a:pt x="548132" y="234187"/>
                  </a:lnTo>
                  <a:lnTo>
                    <a:pt x="548132" y="324015"/>
                  </a:lnTo>
                  <a:lnTo>
                    <a:pt x="171488" y="324015"/>
                  </a:lnTo>
                  <a:lnTo>
                    <a:pt x="171488" y="234187"/>
                  </a:lnTo>
                  <a:close/>
                </a:path>
                <a:path w="720089" h="1069975">
                  <a:moveTo>
                    <a:pt x="315734" y="0"/>
                  </a:moveTo>
                  <a:lnTo>
                    <a:pt x="405485" y="0"/>
                  </a:lnTo>
                  <a:lnTo>
                    <a:pt x="405485" y="234188"/>
                  </a:lnTo>
                  <a:lnTo>
                    <a:pt x="315734" y="234188"/>
                  </a:lnTo>
                  <a:lnTo>
                    <a:pt x="315734" y="0"/>
                  </a:lnTo>
                  <a:close/>
                </a:path>
                <a:path w="720089" h="1069975">
                  <a:moveTo>
                    <a:pt x="315734" y="872578"/>
                  </a:moveTo>
                  <a:lnTo>
                    <a:pt x="405485" y="872578"/>
                  </a:lnTo>
                  <a:lnTo>
                    <a:pt x="405485" y="1069873"/>
                  </a:lnTo>
                  <a:lnTo>
                    <a:pt x="315734" y="1069873"/>
                  </a:lnTo>
                  <a:lnTo>
                    <a:pt x="315734" y="872578"/>
                  </a:lnTo>
                  <a:close/>
                </a:path>
                <a:path w="720089" h="1069975">
                  <a:moveTo>
                    <a:pt x="171488" y="324002"/>
                  </a:moveTo>
                  <a:lnTo>
                    <a:pt x="0" y="368922"/>
                  </a:lnTo>
                  <a:lnTo>
                    <a:pt x="0" y="409016"/>
                  </a:lnTo>
                </a:path>
                <a:path w="720089" h="1069975">
                  <a:moveTo>
                    <a:pt x="549732" y="324002"/>
                  </a:moveTo>
                  <a:lnTo>
                    <a:pt x="719632" y="368922"/>
                  </a:lnTo>
                  <a:lnTo>
                    <a:pt x="719632" y="409016"/>
                  </a:lnTo>
                </a:path>
                <a:path w="720089" h="1069975">
                  <a:moveTo>
                    <a:pt x="0" y="434682"/>
                  </a:moveTo>
                  <a:lnTo>
                    <a:pt x="0" y="476389"/>
                  </a:lnTo>
                  <a:lnTo>
                    <a:pt x="171488" y="519696"/>
                  </a:lnTo>
                  <a:lnTo>
                    <a:pt x="171488" y="672071"/>
                  </a:lnTo>
                  <a:lnTo>
                    <a:pt x="0" y="716991"/>
                  </a:lnTo>
                  <a:lnTo>
                    <a:pt x="0" y="757085"/>
                  </a:lnTo>
                </a:path>
                <a:path w="720089" h="1069975">
                  <a:moveTo>
                    <a:pt x="719632" y="434682"/>
                  </a:moveTo>
                  <a:lnTo>
                    <a:pt x="719632" y="476389"/>
                  </a:lnTo>
                  <a:lnTo>
                    <a:pt x="549732" y="519696"/>
                  </a:lnTo>
                  <a:lnTo>
                    <a:pt x="549732" y="672071"/>
                  </a:lnTo>
                  <a:lnTo>
                    <a:pt x="719632" y="716991"/>
                  </a:lnTo>
                  <a:lnTo>
                    <a:pt x="719632" y="757085"/>
                  </a:lnTo>
                </a:path>
                <a:path w="720089" h="1069975">
                  <a:moveTo>
                    <a:pt x="205143" y="434682"/>
                  </a:moveTo>
                  <a:lnTo>
                    <a:pt x="524090" y="434682"/>
                  </a:lnTo>
                  <a:lnTo>
                    <a:pt x="524090" y="527723"/>
                  </a:lnTo>
                  <a:lnTo>
                    <a:pt x="205143" y="527723"/>
                  </a:lnTo>
                  <a:lnTo>
                    <a:pt x="205143" y="434682"/>
                  </a:lnTo>
                  <a:close/>
                </a:path>
                <a:path w="720089" h="1069975">
                  <a:moveTo>
                    <a:pt x="205143" y="665657"/>
                  </a:moveTo>
                  <a:lnTo>
                    <a:pt x="524090" y="665657"/>
                  </a:lnTo>
                  <a:lnTo>
                    <a:pt x="524090" y="757085"/>
                  </a:lnTo>
                  <a:lnTo>
                    <a:pt x="205143" y="757085"/>
                  </a:lnTo>
                  <a:lnTo>
                    <a:pt x="205143" y="665657"/>
                  </a:lnTo>
                  <a:close/>
                </a:path>
                <a:path w="720089" h="1069975">
                  <a:moveTo>
                    <a:pt x="480821" y="558190"/>
                  </a:moveTo>
                  <a:lnTo>
                    <a:pt x="488835" y="558190"/>
                  </a:lnTo>
                  <a:lnTo>
                    <a:pt x="496849" y="550163"/>
                  </a:lnTo>
                  <a:lnTo>
                    <a:pt x="496849" y="542150"/>
                  </a:lnTo>
                  <a:lnTo>
                    <a:pt x="496849" y="534136"/>
                  </a:lnTo>
                  <a:lnTo>
                    <a:pt x="488835" y="527710"/>
                  </a:lnTo>
                  <a:lnTo>
                    <a:pt x="480821" y="527710"/>
                  </a:lnTo>
                  <a:lnTo>
                    <a:pt x="254838" y="542150"/>
                  </a:lnTo>
                  <a:lnTo>
                    <a:pt x="245211" y="542150"/>
                  </a:lnTo>
                  <a:lnTo>
                    <a:pt x="238798" y="550163"/>
                  </a:lnTo>
                  <a:lnTo>
                    <a:pt x="238798" y="558190"/>
                  </a:lnTo>
                  <a:lnTo>
                    <a:pt x="238798" y="566216"/>
                  </a:lnTo>
                  <a:lnTo>
                    <a:pt x="245211" y="572630"/>
                  </a:lnTo>
                  <a:lnTo>
                    <a:pt x="254838" y="572630"/>
                  </a:lnTo>
                  <a:lnTo>
                    <a:pt x="480821" y="55819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38182" y="2630906"/>
              <a:ext cx="258445" cy="46990"/>
            </a:xfrm>
            <a:custGeom>
              <a:avLst/>
              <a:gdLst/>
              <a:ahLst/>
              <a:cxnLst/>
              <a:rect l="l" t="t" r="r" b="b"/>
              <a:pathLst>
                <a:path w="258445" h="46989">
                  <a:moveTo>
                    <a:pt x="250037" y="0"/>
                  </a:moveTo>
                  <a:lnTo>
                    <a:pt x="242023" y="0"/>
                  </a:lnTo>
                  <a:lnTo>
                    <a:pt x="16040" y="14439"/>
                  </a:lnTo>
                  <a:lnTo>
                    <a:pt x="6413" y="14439"/>
                  </a:lnTo>
                  <a:lnTo>
                    <a:pt x="0" y="22453"/>
                  </a:lnTo>
                  <a:lnTo>
                    <a:pt x="0" y="40106"/>
                  </a:lnTo>
                  <a:lnTo>
                    <a:pt x="6413" y="46520"/>
                  </a:lnTo>
                  <a:lnTo>
                    <a:pt x="16040" y="44907"/>
                  </a:lnTo>
                  <a:lnTo>
                    <a:pt x="242023" y="32080"/>
                  </a:lnTo>
                  <a:lnTo>
                    <a:pt x="250037" y="30479"/>
                  </a:lnTo>
                  <a:lnTo>
                    <a:pt x="258051" y="24053"/>
                  </a:lnTo>
                  <a:lnTo>
                    <a:pt x="258051" y="6413"/>
                  </a:lnTo>
                  <a:lnTo>
                    <a:pt x="250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38182" y="2630906"/>
              <a:ext cx="258445" cy="46990"/>
            </a:xfrm>
            <a:custGeom>
              <a:avLst/>
              <a:gdLst/>
              <a:ahLst/>
              <a:cxnLst/>
              <a:rect l="l" t="t" r="r" b="b"/>
              <a:pathLst>
                <a:path w="258445" h="46989">
                  <a:moveTo>
                    <a:pt x="242023" y="32080"/>
                  </a:moveTo>
                  <a:lnTo>
                    <a:pt x="250037" y="30479"/>
                  </a:lnTo>
                  <a:lnTo>
                    <a:pt x="258051" y="24053"/>
                  </a:lnTo>
                  <a:lnTo>
                    <a:pt x="258051" y="14439"/>
                  </a:lnTo>
                  <a:lnTo>
                    <a:pt x="258051" y="6413"/>
                  </a:lnTo>
                  <a:lnTo>
                    <a:pt x="250037" y="0"/>
                  </a:lnTo>
                  <a:lnTo>
                    <a:pt x="242023" y="0"/>
                  </a:lnTo>
                  <a:lnTo>
                    <a:pt x="16040" y="14439"/>
                  </a:lnTo>
                  <a:lnTo>
                    <a:pt x="6413" y="14439"/>
                  </a:lnTo>
                  <a:lnTo>
                    <a:pt x="0" y="22453"/>
                  </a:lnTo>
                  <a:lnTo>
                    <a:pt x="0" y="30479"/>
                  </a:lnTo>
                  <a:lnTo>
                    <a:pt x="0" y="40106"/>
                  </a:lnTo>
                  <a:lnTo>
                    <a:pt x="6413" y="46520"/>
                  </a:lnTo>
                  <a:lnTo>
                    <a:pt x="16040" y="44907"/>
                  </a:lnTo>
                  <a:lnTo>
                    <a:pt x="242023" y="320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8182" y="2661386"/>
              <a:ext cx="258445" cy="46990"/>
            </a:xfrm>
            <a:custGeom>
              <a:avLst/>
              <a:gdLst/>
              <a:ahLst/>
              <a:cxnLst/>
              <a:rect l="l" t="t" r="r" b="b"/>
              <a:pathLst>
                <a:path w="258445" h="46989">
                  <a:moveTo>
                    <a:pt x="250037" y="0"/>
                  </a:moveTo>
                  <a:lnTo>
                    <a:pt x="242023" y="1600"/>
                  </a:lnTo>
                  <a:lnTo>
                    <a:pt x="16040" y="14427"/>
                  </a:lnTo>
                  <a:lnTo>
                    <a:pt x="6413" y="16040"/>
                  </a:lnTo>
                  <a:lnTo>
                    <a:pt x="0" y="22453"/>
                  </a:lnTo>
                  <a:lnTo>
                    <a:pt x="0" y="40093"/>
                  </a:lnTo>
                  <a:lnTo>
                    <a:pt x="6413" y="46520"/>
                  </a:lnTo>
                  <a:lnTo>
                    <a:pt x="16040" y="44907"/>
                  </a:lnTo>
                  <a:lnTo>
                    <a:pt x="242023" y="32080"/>
                  </a:lnTo>
                  <a:lnTo>
                    <a:pt x="250037" y="30479"/>
                  </a:lnTo>
                  <a:lnTo>
                    <a:pt x="258051" y="24053"/>
                  </a:lnTo>
                  <a:lnTo>
                    <a:pt x="258051" y="6413"/>
                  </a:lnTo>
                  <a:lnTo>
                    <a:pt x="250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8182" y="2661386"/>
              <a:ext cx="258445" cy="46990"/>
            </a:xfrm>
            <a:custGeom>
              <a:avLst/>
              <a:gdLst/>
              <a:ahLst/>
              <a:cxnLst/>
              <a:rect l="l" t="t" r="r" b="b"/>
              <a:pathLst>
                <a:path w="258445" h="46989">
                  <a:moveTo>
                    <a:pt x="242023" y="32080"/>
                  </a:moveTo>
                  <a:lnTo>
                    <a:pt x="250037" y="30479"/>
                  </a:lnTo>
                  <a:lnTo>
                    <a:pt x="258051" y="24053"/>
                  </a:lnTo>
                  <a:lnTo>
                    <a:pt x="258051" y="16040"/>
                  </a:lnTo>
                  <a:lnTo>
                    <a:pt x="258051" y="6413"/>
                  </a:lnTo>
                  <a:lnTo>
                    <a:pt x="250037" y="0"/>
                  </a:lnTo>
                  <a:lnTo>
                    <a:pt x="242023" y="1600"/>
                  </a:lnTo>
                  <a:lnTo>
                    <a:pt x="16040" y="14427"/>
                  </a:lnTo>
                  <a:lnTo>
                    <a:pt x="6413" y="16040"/>
                  </a:lnTo>
                  <a:lnTo>
                    <a:pt x="0" y="22453"/>
                  </a:lnTo>
                  <a:lnTo>
                    <a:pt x="0" y="32080"/>
                  </a:lnTo>
                  <a:lnTo>
                    <a:pt x="0" y="40093"/>
                  </a:lnTo>
                  <a:lnTo>
                    <a:pt x="6413" y="46520"/>
                  </a:lnTo>
                  <a:lnTo>
                    <a:pt x="16040" y="44907"/>
                  </a:lnTo>
                  <a:lnTo>
                    <a:pt x="242023" y="320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8182" y="2691866"/>
              <a:ext cx="258445" cy="46990"/>
            </a:xfrm>
            <a:custGeom>
              <a:avLst/>
              <a:gdLst/>
              <a:ahLst/>
              <a:cxnLst/>
              <a:rect l="l" t="t" r="r" b="b"/>
              <a:pathLst>
                <a:path w="258445" h="46989">
                  <a:moveTo>
                    <a:pt x="250037" y="0"/>
                  </a:moveTo>
                  <a:lnTo>
                    <a:pt x="242023" y="1600"/>
                  </a:lnTo>
                  <a:lnTo>
                    <a:pt x="16040" y="14427"/>
                  </a:lnTo>
                  <a:lnTo>
                    <a:pt x="6413" y="16040"/>
                  </a:lnTo>
                  <a:lnTo>
                    <a:pt x="0" y="22453"/>
                  </a:lnTo>
                  <a:lnTo>
                    <a:pt x="0" y="40093"/>
                  </a:lnTo>
                  <a:lnTo>
                    <a:pt x="6413" y="46507"/>
                  </a:lnTo>
                  <a:lnTo>
                    <a:pt x="16040" y="46507"/>
                  </a:lnTo>
                  <a:lnTo>
                    <a:pt x="242023" y="32067"/>
                  </a:lnTo>
                  <a:lnTo>
                    <a:pt x="250037" y="32067"/>
                  </a:lnTo>
                  <a:lnTo>
                    <a:pt x="258051" y="24053"/>
                  </a:lnTo>
                  <a:lnTo>
                    <a:pt x="258051" y="6413"/>
                  </a:lnTo>
                  <a:lnTo>
                    <a:pt x="2500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0050" y="1958822"/>
              <a:ext cx="1337310" cy="1797050"/>
            </a:xfrm>
            <a:custGeom>
              <a:avLst/>
              <a:gdLst/>
              <a:ahLst/>
              <a:cxnLst/>
              <a:rect l="l" t="t" r="r" b="b"/>
              <a:pathLst>
                <a:path w="1337310" h="1797050">
                  <a:moveTo>
                    <a:pt x="790155" y="765111"/>
                  </a:moveTo>
                  <a:lnTo>
                    <a:pt x="798169" y="765111"/>
                  </a:lnTo>
                  <a:lnTo>
                    <a:pt x="806183" y="757097"/>
                  </a:lnTo>
                  <a:lnTo>
                    <a:pt x="806183" y="749084"/>
                  </a:lnTo>
                  <a:lnTo>
                    <a:pt x="806183" y="739457"/>
                  </a:lnTo>
                  <a:lnTo>
                    <a:pt x="798169" y="733043"/>
                  </a:lnTo>
                  <a:lnTo>
                    <a:pt x="790155" y="734644"/>
                  </a:lnTo>
                  <a:lnTo>
                    <a:pt x="564172" y="747471"/>
                  </a:lnTo>
                  <a:lnTo>
                    <a:pt x="554545" y="749084"/>
                  </a:lnTo>
                  <a:lnTo>
                    <a:pt x="548132" y="755497"/>
                  </a:lnTo>
                  <a:lnTo>
                    <a:pt x="548132" y="765111"/>
                  </a:lnTo>
                  <a:lnTo>
                    <a:pt x="548132" y="773137"/>
                  </a:lnTo>
                  <a:lnTo>
                    <a:pt x="554545" y="779551"/>
                  </a:lnTo>
                  <a:lnTo>
                    <a:pt x="564172" y="779551"/>
                  </a:lnTo>
                  <a:lnTo>
                    <a:pt x="790155" y="765111"/>
                  </a:lnTo>
                  <a:close/>
                </a:path>
                <a:path w="1337310" h="1797050">
                  <a:moveTo>
                    <a:pt x="480822" y="986472"/>
                  </a:moveTo>
                  <a:lnTo>
                    <a:pt x="857465" y="986472"/>
                  </a:lnTo>
                  <a:lnTo>
                    <a:pt x="857465" y="896645"/>
                  </a:lnTo>
                  <a:lnTo>
                    <a:pt x="480822" y="896645"/>
                  </a:lnTo>
                  <a:lnTo>
                    <a:pt x="480822" y="986472"/>
                  </a:lnTo>
                  <a:close/>
                </a:path>
                <a:path w="1337310" h="1797050">
                  <a:moveTo>
                    <a:pt x="1030566" y="896645"/>
                  </a:moveTo>
                  <a:lnTo>
                    <a:pt x="1030566" y="933538"/>
                  </a:lnTo>
                  <a:lnTo>
                    <a:pt x="857465" y="970432"/>
                  </a:lnTo>
                </a:path>
                <a:path w="1337310" h="1797050">
                  <a:moveTo>
                    <a:pt x="307721" y="896645"/>
                  </a:moveTo>
                  <a:lnTo>
                    <a:pt x="307721" y="933538"/>
                  </a:lnTo>
                  <a:lnTo>
                    <a:pt x="480822" y="970432"/>
                  </a:lnTo>
                </a:path>
                <a:path w="1337310" h="1797050">
                  <a:moveTo>
                    <a:pt x="363816" y="1721103"/>
                  </a:moveTo>
                  <a:lnTo>
                    <a:pt x="974471" y="1721103"/>
                  </a:lnTo>
                </a:path>
                <a:path w="1337310" h="1797050">
                  <a:moveTo>
                    <a:pt x="363816" y="1674596"/>
                  </a:moveTo>
                  <a:lnTo>
                    <a:pt x="974471" y="1674596"/>
                  </a:lnTo>
                </a:path>
                <a:path w="1337310" h="1797050">
                  <a:moveTo>
                    <a:pt x="535317" y="1604009"/>
                  </a:moveTo>
                  <a:lnTo>
                    <a:pt x="804583" y="1604009"/>
                  </a:lnTo>
                  <a:lnTo>
                    <a:pt x="804583" y="1637690"/>
                  </a:lnTo>
                  <a:lnTo>
                    <a:pt x="535317" y="1637690"/>
                  </a:lnTo>
                  <a:lnTo>
                    <a:pt x="535317" y="1604009"/>
                  </a:lnTo>
                  <a:close/>
                </a:path>
                <a:path w="1337310" h="1797050">
                  <a:moveTo>
                    <a:pt x="857465" y="986472"/>
                  </a:moveTo>
                  <a:lnTo>
                    <a:pt x="857465" y="1239901"/>
                  </a:lnTo>
                  <a:lnTo>
                    <a:pt x="480822" y="1239901"/>
                  </a:lnTo>
                  <a:lnTo>
                    <a:pt x="480822" y="986472"/>
                  </a:lnTo>
                </a:path>
                <a:path w="1337310" h="1797050">
                  <a:moveTo>
                    <a:pt x="461581" y="1587982"/>
                  </a:moveTo>
                  <a:lnTo>
                    <a:pt x="461581" y="1220660"/>
                  </a:lnTo>
                  <a:lnTo>
                    <a:pt x="394271" y="1220660"/>
                  </a:lnTo>
                  <a:lnTo>
                    <a:pt x="394271" y="1621662"/>
                  </a:lnTo>
                  <a:lnTo>
                    <a:pt x="514476" y="1621662"/>
                  </a:lnTo>
                  <a:lnTo>
                    <a:pt x="514476" y="1587982"/>
                  </a:lnTo>
                  <a:lnTo>
                    <a:pt x="461581" y="1587982"/>
                  </a:lnTo>
                  <a:close/>
                </a:path>
                <a:path w="1337310" h="1797050">
                  <a:moveTo>
                    <a:pt x="876693" y="1587982"/>
                  </a:moveTo>
                  <a:lnTo>
                    <a:pt x="876693" y="1220660"/>
                  </a:lnTo>
                  <a:lnTo>
                    <a:pt x="944016" y="1220660"/>
                  </a:lnTo>
                  <a:lnTo>
                    <a:pt x="944016" y="1621662"/>
                  </a:lnTo>
                  <a:lnTo>
                    <a:pt x="825411" y="1621662"/>
                  </a:lnTo>
                  <a:lnTo>
                    <a:pt x="825411" y="1587982"/>
                  </a:lnTo>
                  <a:lnTo>
                    <a:pt x="876693" y="1587982"/>
                  </a:lnTo>
                  <a:close/>
                </a:path>
                <a:path w="1337310" h="1797050">
                  <a:moveTo>
                    <a:pt x="307721" y="1624863"/>
                  </a:moveTo>
                  <a:lnTo>
                    <a:pt x="307721" y="1682610"/>
                  </a:lnTo>
                  <a:lnTo>
                    <a:pt x="57696" y="1682610"/>
                  </a:lnTo>
                  <a:lnTo>
                    <a:pt x="57696" y="1624863"/>
                  </a:lnTo>
                  <a:lnTo>
                    <a:pt x="1600" y="1624863"/>
                  </a:lnTo>
                  <a:lnTo>
                    <a:pt x="1600" y="1721103"/>
                  </a:lnTo>
                  <a:lnTo>
                    <a:pt x="363816" y="1721103"/>
                  </a:lnTo>
                  <a:lnTo>
                    <a:pt x="363816" y="1624863"/>
                  </a:lnTo>
                  <a:lnTo>
                    <a:pt x="307721" y="1624863"/>
                  </a:lnTo>
                  <a:close/>
                </a:path>
                <a:path w="1337310" h="1797050">
                  <a:moveTo>
                    <a:pt x="57696" y="1624863"/>
                  </a:moveTo>
                  <a:lnTo>
                    <a:pt x="307721" y="1624863"/>
                  </a:lnTo>
                </a:path>
                <a:path w="1337310" h="1797050">
                  <a:moveTo>
                    <a:pt x="1280591" y="1624863"/>
                  </a:moveTo>
                  <a:lnTo>
                    <a:pt x="1280591" y="1682610"/>
                  </a:lnTo>
                  <a:lnTo>
                    <a:pt x="1030566" y="1682610"/>
                  </a:lnTo>
                  <a:lnTo>
                    <a:pt x="1030566" y="1624863"/>
                  </a:lnTo>
                  <a:lnTo>
                    <a:pt x="974471" y="1624863"/>
                  </a:lnTo>
                  <a:lnTo>
                    <a:pt x="974471" y="1721103"/>
                  </a:lnTo>
                  <a:lnTo>
                    <a:pt x="1336687" y="1721103"/>
                  </a:lnTo>
                  <a:lnTo>
                    <a:pt x="1336687" y="1624863"/>
                  </a:lnTo>
                  <a:lnTo>
                    <a:pt x="1280591" y="1624863"/>
                  </a:lnTo>
                  <a:close/>
                </a:path>
                <a:path w="1337310" h="1797050">
                  <a:moveTo>
                    <a:pt x="1030566" y="1624863"/>
                  </a:moveTo>
                  <a:lnTo>
                    <a:pt x="1280591" y="1624863"/>
                  </a:lnTo>
                </a:path>
                <a:path w="1337310" h="1797050">
                  <a:moveTo>
                    <a:pt x="1600" y="1721103"/>
                  </a:moveTo>
                  <a:lnTo>
                    <a:pt x="363816" y="1721103"/>
                  </a:lnTo>
                  <a:lnTo>
                    <a:pt x="363816" y="1796491"/>
                  </a:lnTo>
                  <a:lnTo>
                    <a:pt x="1600" y="1796491"/>
                  </a:lnTo>
                  <a:lnTo>
                    <a:pt x="1600" y="1721103"/>
                  </a:lnTo>
                  <a:close/>
                </a:path>
                <a:path w="1337310" h="1797050">
                  <a:moveTo>
                    <a:pt x="360616" y="1754797"/>
                  </a:moveTo>
                  <a:lnTo>
                    <a:pt x="0" y="1754797"/>
                  </a:lnTo>
                </a:path>
                <a:path w="1337310" h="1797050">
                  <a:moveTo>
                    <a:pt x="974471" y="1721103"/>
                  </a:moveTo>
                  <a:lnTo>
                    <a:pt x="1336687" y="1721103"/>
                  </a:lnTo>
                  <a:lnTo>
                    <a:pt x="1336687" y="1796491"/>
                  </a:lnTo>
                  <a:lnTo>
                    <a:pt x="974471" y="1796491"/>
                  </a:lnTo>
                  <a:lnTo>
                    <a:pt x="974471" y="1721103"/>
                  </a:lnTo>
                  <a:close/>
                </a:path>
                <a:path w="1337310" h="1797050">
                  <a:moveTo>
                    <a:pt x="1333487" y="1754797"/>
                  </a:moveTo>
                  <a:lnTo>
                    <a:pt x="979284" y="1754797"/>
                  </a:lnTo>
                </a:path>
                <a:path w="1337310" h="1797050">
                  <a:moveTo>
                    <a:pt x="415112" y="325615"/>
                  </a:moveTo>
                  <a:lnTo>
                    <a:pt x="415112" y="0"/>
                  </a:lnTo>
                  <a:lnTo>
                    <a:pt x="459981" y="0"/>
                  </a:lnTo>
                  <a:lnTo>
                    <a:pt x="459981" y="372135"/>
                  </a:lnTo>
                  <a:lnTo>
                    <a:pt x="362216" y="372135"/>
                  </a:lnTo>
                  <a:lnTo>
                    <a:pt x="362216" y="325615"/>
                  </a:lnTo>
                  <a:lnTo>
                    <a:pt x="415112" y="325615"/>
                  </a:lnTo>
                  <a:close/>
                </a:path>
                <a:path w="1337310" h="1797050">
                  <a:moveTo>
                    <a:pt x="921575" y="325615"/>
                  </a:moveTo>
                  <a:lnTo>
                    <a:pt x="921575" y="0"/>
                  </a:lnTo>
                  <a:lnTo>
                    <a:pt x="876693" y="0"/>
                  </a:lnTo>
                  <a:lnTo>
                    <a:pt x="876693" y="372135"/>
                  </a:lnTo>
                  <a:lnTo>
                    <a:pt x="974471" y="372135"/>
                  </a:lnTo>
                  <a:lnTo>
                    <a:pt x="974471" y="325615"/>
                  </a:lnTo>
                  <a:lnTo>
                    <a:pt x="921575" y="32561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2148" y="3030894"/>
            <a:ext cx="654519" cy="7593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04362" y="2390406"/>
            <a:ext cx="654519" cy="759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38334" y="2625332"/>
            <a:ext cx="749960" cy="952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14992" y="1688516"/>
            <a:ext cx="331431" cy="9378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17024" y="3847834"/>
            <a:ext cx="599655" cy="95211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9215132" y="3076930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895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07347" y="2436431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895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33676" y="3511385"/>
            <a:ext cx="953135" cy="367665"/>
          </a:xfrm>
          <a:custGeom>
            <a:avLst/>
            <a:gdLst/>
            <a:ahLst/>
            <a:cxnLst/>
            <a:rect l="l" t="t" r="r" b="b"/>
            <a:pathLst>
              <a:path w="953135" h="367664">
                <a:moveTo>
                  <a:pt x="0" y="0"/>
                </a:moveTo>
                <a:lnTo>
                  <a:pt x="952817" y="36704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210955" y="2497862"/>
            <a:ext cx="467995" cy="376555"/>
          </a:xfrm>
          <a:custGeom>
            <a:avLst/>
            <a:gdLst/>
            <a:ahLst/>
            <a:cxnLst/>
            <a:rect l="l" t="t" r="r" b="b"/>
            <a:pathLst>
              <a:path w="467995" h="376555">
                <a:moveTo>
                  <a:pt x="0" y="376110"/>
                </a:moveTo>
                <a:lnTo>
                  <a:pt x="467410" y="173024"/>
                </a:lnTo>
                <a:lnTo>
                  <a:pt x="3813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24417" y="1735734"/>
            <a:ext cx="836930" cy="0"/>
          </a:xfrm>
          <a:custGeom>
            <a:avLst/>
            <a:gdLst/>
            <a:ahLst/>
            <a:cxnLst/>
            <a:rect l="l" t="t" r="r" b="b"/>
            <a:pathLst>
              <a:path w="836929">
                <a:moveTo>
                  <a:pt x="836409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00318" y="6457979"/>
            <a:ext cx="1216690" cy="49435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49375" y="6457979"/>
            <a:ext cx="1216690" cy="49435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98432" y="6457979"/>
            <a:ext cx="1216690" cy="49435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2979" y="7064668"/>
            <a:ext cx="851611" cy="7539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31351" y="7064668"/>
            <a:ext cx="848855" cy="75399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1037925" y="7064668"/>
            <a:ext cx="525780" cy="94615"/>
          </a:xfrm>
          <a:custGeom>
            <a:avLst/>
            <a:gdLst/>
            <a:ahLst/>
            <a:cxnLst/>
            <a:rect l="l" t="t" r="r" b="b"/>
            <a:pathLst>
              <a:path w="525779" h="94615">
                <a:moveTo>
                  <a:pt x="50292" y="53416"/>
                </a:moveTo>
                <a:lnTo>
                  <a:pt x="28549" y="35242"/>
                </a:lnTo>
                <a:lnTo>
                  <a:pt x="19748" y="31750"/>
                </a:lnTo>
                <a:lnTo>
                  <a:pt x="13462" y="27965"/>
                </a:lnTo>
                <a:lnTo>
                  <a:pt x="9677" y="23914"/>
                </a:lnTo>
                <a:lnTo>
                  <a:pt x="8432" y="19558"/>
                </a:lnTo>
                <a:lnTo>
                  <a:pt x="8432" y="15544"/>
                </a:lnTo>
                <a:lnTo>
                  <a:pt x="9918" y="12319"/>
                </a:lnTo>
                <a:lnTo>
                  <a:pt x="16154" y="7226"/>
                </a:lnTo>
                <a:lnTo>
                  <a:pt x="20662" y="5905"/>
                </a:lnTo>
                <a:lnTo>
                  <a:pt x="30822" y="5905"/>
                </a:lnTo>
                <a:lnTo>
                  <a:pt x="34340" y="6718"/>
                </a:lnTo>
                <a:lnTo>
                  <a:pt x="40093" y="10248"/>
                </a:lnTo>
                <a:lnTo>
                  <a:pt x="41859" y="13208"/>
                </a:lnTo>
                <a:lnTo>
                  <a:pt x="42265" y="17208"/>
                </a:lnTo>
                <a:lnTo>
                  <a:pt x="48971" y="17208"/>
                </a:lnTo>
                <a:lnTo>
                  <a:pt x="48971" y="11239"/>
                </a:lnTo>
                <a:lnTo>
                  <a:pt x="46367" y="6718"/>
                </a:lnTo>
                <a:lnTo>
                  <a:pt x="37020" y="1219"/>
                </a:lnTo>
                <a:lnTo>
                  <a:pt x="31965" y="0"/>
                </a:lnTo>
                <a:lnTo>
                  <a:pt x="18897" y="0"/>
                </a:lnTo>
                <a:lnTo>
                  <a:pt x="13068" y="1739"/>
                </a:lnTo>
                <a:lnTo>
                  <a:pt x="4000" y="8737"/>
                </a:lnTo>
                <a:lnTo>
                  <a:pt x="1727" y="13614"/>
                </a:lnTo>
                <a:lnTo>
                  <a:pt x="1727" y="25158"/>
                </a:lnTo>
                <a:lnTo>
                  <a:pt x="3454" y="29337"/>
                </a:lnTo>
                <a:lnTo>
                  <a:pt x="9893" y="34975"/>
                </a:lnTo>
                <a:lnTo>
                  <a:pt x="15544" y="37757"/>
                </a:lnTo>
                <a:lnTo>
                  <a:pt x="30238" y="42926"/>
                </a:lnTo>
                <a:lnTo>
                  <a:pt x="34442" y="44513"/>
                </a:lnTo>
                <a:lnTo>
                  <a:pt x="41211" y="47853"/>
                </a:lnTo>
                <a:lnTo>
                  <a:pt x="43586" y="51346"/>
                </a:lnTo>
                <a:lnTo>
                  <a:pt x="43586" y="60655"/>
                </a:lnTo>
                <a:lnTo>
                  <a:pt x="41592" y="64249"/>
                </a:lnTo>
                <a:lnTo>
                  <a:pt x="34137" y="69075"/>
                </a:lnTo>
                <a:lnTo>
                  <a:pt x="29806" y="70192"/>
                </a:lnTo>
                <a:lnTo>
                  <a:pt x="19304" y="70192"/>
                </a:lnTo>
                <a:lnTo>
                  <a:pt x="15113" y="69113"/>
                </a:lnTo>
                <a:lnTo>
                  <a:pt x="8470" y="64490"/>
                </a:lnTo>
                <a:lnTo>
                  <a:pt x="6705" y="60820"/>
                </a:lnTo>
                <a:lnTo>
                  <a:pt x="6705" y="55930"/>
                </a:lnTo>
                <a:lnTo>
                  <a:pt x="0" y="55930"/>
                </a:lnTo>
                <a:lnTo>
                  <a:pt x="609" y="62788"/>
                </a:lnTo>
                <a:lnTo>
                  <a:pt x="3111" y="67919"/>
                </a:lnTo>
                <a:lnTo>
                  <a:pt x="11582" y="74510"/>
                </a:lnTo>
                <a:lnTo>
                  <a:pt x="17132" y="76098"/>
                </a:lnTo>
                <a:lnTo>
                  <a:pt x="32105" y="76098"/>
                </a:lnTo>
                <a:lnTo>
                  <a:pt x="38442" y="74231"/>
                </a:lnTo>
                <a:lnTo>
                  <a:pt x="47917" y="66763"/>
                </a:lnTo>
                <a:lnTo>
                  <a:pt x="50292" y="61836"/>
                </a:lnTo>
                <a:lnTo>
                  <a:pt x="50292" y="53416"/>
                </a:lnTo>
                <a:close/>
              </a:path>
              <a:path w="525779" h="94615">
                <a:moveTo>
                  <a:pt x="104546" y="38912"/>
                </a:moveTo>
                <a:lnTo>
                  <a:pt x="103797" y="34709"/>
                </a:lnTo>
                <a:lnTo>
                  <a:pt x="99606" y="25946"/>
                </a:lnTo>
                <a:lnTo>
                  <a:pt x="94449" y="23126"/>
                </a:lnTo>
                <a:lnTo>
                  <a:pt x="83350" y="23126"/>
                </a:lnTo>
                <a:lnTo>
                  <a:pt x="80098" y="23914"/>
                </a:lnTo>
                <a:lnTo>
                  <a:pt x="74129" y="27114"/>
                </a:lnTo>
                <a:lnTo>
                  <a:pt x="71831" y="29375"/>
                </a:lnTo>
                <a:lnTo>
                  <a:pt x="70205" y="32296"/>
                </a:lnTo>
                <a:lnTo>
                  <a:pt x="69799" y="23837"/>
                </a:lnTo>
                <a:lnTo>
                  <a:pt x="63500" y="23837"/>
                </a:lnTo>
                <a:lnTo>
                  <a:pt x="63500" y="24917"/>
                </a:lnTo>
                <a:lnTo>
                  <a:pt x="64109" y="34632"/>
                </a:lnTo>
                <a:lnTo>
                  <a:pt x="64109" y="74980"/>
                </a:lnTo>
                <a:lnTo>
                  <a:pt x="70612" y="74980"/>
                </a:lnTo>
                <a:lnTo>
                  <a:pt x="70612" y="41732"/>
                </a:lnTo>
                <a:lnTo>
                  <a:pt x="71691" y="37414"/>
                </a:lnTo>
                <a:lnTo>
                  <a:pt x="76365" y="30492"/>
                </a:lnTo>
                <a:lnTo>
                  <a:pt x="80162" y="28625"/>
                </a:lnTo>
                <a:lnTo>
                  <a:pt x="90182" y="28625"/>
                </a:lnTo>
                <a:lnTo>
                  <a:pt x="93675" y="30289"/>
                </a:lnTo>
                <a:lnTo>
                  <a:pt x="97269" y="36195"/>
                </a:lnTo>
                <a:lnTo>
                  <a:pt x="98044" y="40170"/>
                </a:lnTo>
                <a:lnTo>
                  <a:pt x="98044" y="74980"/>
                </a:lnTo>
                <a:lnTo>
                  <a:pt x="104546" y="74980"/>
                </a:lnTo>
                <a:lnTo>
                  <a:pt x="104546" y="38912"/>
                </a:lnTo>
                <a:close/>
              </a:path>
              <a:path w="525779" h="94615">
                <a:moveTo>
                  <a:pt x="157480" y="74980"/>
                </a:moveTo>
                <a:lnTo>
                  <a:pt x="157416" y="73825"/>
                </a:lnTo>
                <a:lnTo>
                  <a:pt x="156756" y="66116"/>
                </a:lnTo>
                <a:lnTo>
                  <a:pt x="156667" y="65100"/>
                </a:lnTo>
                <a:lnTo>
                  <a:pt x="156565" y="63436"/>
                </a:lnTo>
                <a:lnTo>
                  <a:pt x="156464" y="48691"/>
                </a:lnTo>
                <a:lnTo>
                  <a:pt x="156464" y="44107"/>
                </a:lnTo>
                <a:lnTo>
                  <a:pt x="156400" y="36576"/>
                </a:lnTo>
                <a:lnTo>
                  <a:pt x="141008" y="22517"/>
                </a:lnTo>
                <a:lnTo>
                  <a:pt x="132384" y="22517"/>
                </a:lnTo>
                <a:lnTo>
                  <a:pt x="128066" y="23774"/>
                </a:lnTo>
                <a:lnTo>
                  <a:pt x="121869" y="28587"/>
                </a:lnTo>
                <a:lnTo>
                  <a:pt x="120027" y="32016"/>
                </a:lnTo>
                <a:lnTo>
                  <a:pt x="119278" y="36576"/>
                </a:lnTo>
                <a:lnTo>
                  <a:pt x="125780" y="36576"/>
                </a:lnTo>
                <a:lnTo>
                  <a:pt x="125984" y="35140"/>
                </a:lnTo>
                <a:lnTo>
                  <a:pt x="126263" y="33985"/>
                </a:lnTo>
                <a:lnTo>
                  <a:pt x="127012" y="32219"/>
                </a:lnTo>
                <a:lnTo>
                  <a:pt x="127546" y="31445"/>
                </a:lnTo>
                <a:lnTo>
                  <a:pt x="128219" y="30759"/>
                </a:lnTo>
                <a:lnTo>
                  <a:pt x="130187" y="28587"/>
                </a:lnTo>
                <a:lnTo>
                  <a:pt x="133438" y="27508"/>
                </a:lnTo>
                <a:lnTo>
                  <a:pt x="143598" y="27508"/>
                </a:lnTo>
                <a:lnTo>
                  <a:pt x="147243" y="29171"/>
                </a:lnTo>
                <a:lnTo>
                  <a:pt x="149898" y="34391"/>
                </a:lnTo>
                <a:lnTo>
                  <a:pt x="150266" y="37490"/>
                </a:lnTo>
                <a:lnTo>
                  <a:pt x="150368" y="44107"/>
                </a:lnTo>
                <a:lnTo>
                  <a:pt x="150368" y="48691"/>
                </a:lnTo>
                <a:lnTo>
                  <a:pt x="137972" y="71005"/>
                </a:lnTo>
                <a:lnTo>
                  <a:pt x="130924" y="71005"/>
                </a:lnTo>
                <a:lnTo>
                  <a:pt x="128016" y="69888"/>
                </a:lnTo>
                <a:lnTo>
                  <a:pt x="125984" y="67652"/>
                </a:lnTo>
                <a:lnTo>
                  <a:pt x="124294" y="65747"/>
                </a:lnTo>
                <a:lnTo>
                  <a:pt x="123444" y="63436"/>
                </a:lnTo>
                <a:lnTo>
                  <a:pt x="123444" y="58000"/>
                </a:lnTo>
                <a:lnTo>
                  <a:pt x="124294" y="55702"/>
                </a:lnTo>
                <a:lnTo>
                  <a:pt x="127673" y="51981"/>
                </a:lnTo>
                <a:lnTo>
                  <a:pt x="130111" y="50660"/>
                </a:lnTo>
                <a:lnTo>
                  <a:pt x="133299" y="49911"/>
                </a:lnTo>
                <a:lnTo>
                  <a:pt x="135470" y="49301"/>
                </a:lnTo>
                <a:lnTo>
                  <a:pt x="137718" y="48945"/>
                </a:lnTo>
                <a:lnTo>
                  <a:pt x="142392" y="48742"/>
                </a:lnTo>
                <a:lnTo>
                  <a:pt x="145834" y="48691"/>
                </a:lnTo>
                <a:lnTo>
                  <a:pt x="150368" y="48691"/>
                </a:lnTo>
                <a:lnTo>
                  <a:pt x="150368" y="44107"/>
                </a:lnTo>
                <a:lnTo>
                  <a:pt x="148539" y="43903"/>
                </a:lnTo>
                <a:lnTo>
                  <a:pt x="146570" y="43802"/>
                </a:lnTo>
                <a:lnTo>
                  <a:pt x="137629" y="43802"/>
                </a:lnTo>
                <a:lnTo>
                  <a:pt x="132041" y="44615"/>
                </a:lnTo>
                <a:lnTo>
                  <a:pt x="120459" y="48971"/>
                </a:lnTo>
                <a:lnTo>
                  <a:pt x="116840" y="53886"/>
                </a:lnTo>
                <a:lnTo>
                  <a:pt x="116840" y="65786"/>
                </a:lnTo>
                <a:lnTo>
                  <a:pt x="118605" y="69545"/>
                </a:lnTo>
                <a:lnTo>
                  <a:pt x="125234" y="74841"/>
                </a:lnTo>
                <a:lnTo>
                  <a:pt x="129095" y="76098"/>
                </a:lnTo>
                <a:lnTo>
                  <a:pt x="137502" y="76098"/>
                </a:lnTo>
                <a:lnTo>
                  <a:pt x="140868" y="75247"/>
                </a:lnTo>
                <a:lnTo>
                  <a:pt x="146761" y="71856"/>
                </a:lnTo>
                <a:lnTo>
                  <a:pt x="147586" y="71005"/>
                </a:lnTo>
                <a:lnTo>
                  <a:pt x="149186" y="69380"/>
                </a:lnTo>
                <a:lnTo>
                  <a:pt x="151079" y="66116"/>
                </a:lnTo>
                <a:lnTo>
                  <a:pt x="151384" y="74980"/>
                </a:lnTo>
                <a:lnTo>
                  <a:pt x="157480" y="74980"/>
                </a:lnTo>
                <a:close/>
              </a:path>
              <a:path w="525779" h="94615">
                <a:moveTo>
                  <a:pt x="216001" y="41059"/>
                </a:moveTo>
                <a:lnTo>
                  <a:pt x="214236" y="34709"/>
                </a:lnTo>
                <a:lnTo>
                  <a:pt x="210718" y="29946"/>
                </a:lnTo>
                <a:lnTo>
                  <a:pt x="209499" y="28346"/>
                </a:lnTo>
                <a:lnTo>
                  <a:pt x="209499" y="44488"/>
                </a:lnTo>
                <a:lnTo>
                  <a:pt x="209499" y="56845"/>
                </a:lnTo>
                <a:lnTo>
                  <a:pt x="207937" y="62179"/>
                </a:lnTo>
                <a:lnTo>
                  <a:pt x="202120" y="69176"/>
                </a:lnTo>
                <a:lnTo>
                  <a:pt x="198589" y="70802"/>
                </a:lnTo>
                <a:lnTo>
                  <a:pt x="188366" y="70802"/>
                </a:lnTo>
                <a:lnTo>
                  <a:pt x="183959" y="68465"/>
                </a:lnTo>
                <a:lnTo>
                  <a:pt x="182994" y="66929"/>
                </a:lnTo>
                <a:lnTo>
                  <a:pt x="178676" y="59969"/>
                </a:lnTo>
                <a:lnTo>
                  <a:pt x="177495" y="55016"/>
                </a:lnTo>
                <a:lnTo>
                  <a:pt x="177495" y="42989"/>
                </a:lnTo>
                <a:lnTo>
                  <a:pt x="178650" y="38163"/>
                </a:lnTo>
                <a:lnTo>
                  <a:pt x="182245" y="32296"/>
                </a:lnTo>
                <a:lnTo>
                  <a:pt x="183654" y="30022"/>
                </a:lnTo>
                <a:lnTo>
                  <a:pt x="187820" y="27813"/>
                </a:lnTo>
                <a:lnTo>
                  <a:pt x="199885" y="27813"/>
                </a:lnTo>
                <a:lnTo>
                  <a:pt x="204419" y="30695"/>
                </a:lnTo>
                <a:lnTo>
                  <a:pt x="208686" y="40005"/>
                </a:lnTo>
                <a:lnTo>
                  <a:pt x="209499" y="44488"/>
                </a:lnTo>
                <a:lnTo>
                  <a:pt x="209499" y="28346"/>
                </a:lnTo>
                <a:lnTo>
                  <a:pt x="209105" y="27813"/>
                </a:lnTo>
                <a:lnTo>
                  <a:pt x="206997" y="24993"/>
                </a:lnTo>
                <a:lnTo>
                  <a:pt x="201777" y="22517"/>
                </a:lnTo>
                <a:lnTo>
                  <a:pt x="190868" y="22517"/>
                </a:lnTo>
                <a:lnTo>
                  <a:pt x="187185" y="23456"/>
                </a:lnTo>
                <a:lnTo>
                  <a:pt x="183997" y="25361"/>
                </a:lnTo>
                <a:lnTo>
                  <a:pt x="181089" y="27063"/>
                </a:lnTo>
                <a:lnTo>
                  <a:pt x="178777" y="29375"/>
                </a:lnTo>
                <a:lnTo>
                  <a:pt x="177088" y="32296"/>
                </a:lnTo>
                <a:lnTo>
                  <a:pt x="176682" y="23837"/>
                </a:lnTo>
                <a:lnTo>
                  <a:pt x="170383" y="23837"/>
                </a:lnTo>
                <a:lnTo>
                  <a:pt x="170484" y="26924"/>
                </a:lnTo>
                <a:lnTo>
                  <a:pt x="170891" y="32766"/>
                </a:lnTo>
                <a:lnTo>
                  <a:pt x="170992" y="94335"/>
                </a:lnTo>
                <a:lnTo>
                  <a:pt x="177495" y="94335"/>
                </a:lnTo>
                <a:lnTo>
                  <a:pt x="177495" y="66929"/>
                </a:lnTo>
                <a:lnTo>
                  <a:pt x="179324" y="69786"/>
                </a:lnTo>
                <a:lnTo>
                  <a:pt x="181660" y="72034"/>
                </a:lnTo>
                <a:lnTo>
                  <a:pt x="187350" y="75285"/>
                </a:lnTo>
                <a:lnTo>
                  <a:pt x="190804" y="76098"/>
                </a:lnTo>
                <a:lnTo>
                  <a:pt x="200355" y="76098"/>
                </a:lnTo>
                <a:lnTo>
                  <a:pt x="204965" y="74269"/>
                </a:lnTo>
                <a:lnTo>
                  <a:pt x="208470" y="70802"/>
                </a:lnTo>
                <a:lnTo>
                  <a:pt x="213563" y="65849"/>
                </a:lnTo>
                <a:lnTo>
                  <a:pt x="216001" y="58648"/>
                </a:lnTo>
                <a:lnTo>
                  <a:pt x="216001" y="41059"/>
                </a:lnTo>
                <a:close/>
              </a:path>
              <a:path w="525779" h="94615">
                <a:moveTo>
                  <a:pt x="247294" y="45034"/>
                </a:moveTo>
                <a:lnTo>
                  <a:pt x="221691" y="45034"/>
                </a:lnTo>
                <a:lnTo>
                  <a:pt x="221691" y="50431"/>
                </a:lnTo>
                <a:lnTo>
                  <a:pt x="247294" y="50431"/>
                </a:lnTo>
                <a:lnTo>
                  <a:pt x="247294" y="45034"/>
                </a:lnTo>
                <a:close/>
              </a:path>
              <a:path w="525779" h="94615">
                <a:moveTo>
                  <a:pt x="315671" y="74955"/>
                </a:moveTo>
                <a:lnTo>
                  <a:pt x="307619" y="54813"/>
                </a:lnTo>
                <a:lnTo>
                  <a:pt x="305422" y="49301"/>
                </a:lnTo>
                <a:lnTo>
                  <a:pt x="298183" y="31178"/>
                </a:lnTo>
                <a:lnTo>
                  <a:pt x="298183" y="49301"/>
                </a:lnTo>
                <a:lnTo>
                  <a:pt x="266192" y="49301"/>
                </a:lnTo>
                <a:lnTo>
                  <a:pt x="282346" y="7315"/>
                </a:lnTo>
                <a:lnTo>
                  <a:pt x="298183" y="49301"/>
                </a:lnTo>
                <a:lnTo>
                  <a:pt x="298183" y="31178"/>
                </a:lnTo>
                <a:lnTo>
                  <a:pt x="288658" y="7315"/>
                </a:lnTo>
                <a:lnTo>
                  <a:pt x="286308" y="1422"/>
                </a:lnTo>
                <a:lnTo>
                  <a:pt x="278485" y="1422"/>
                </a:lnTo>
                <a:lnTo>
                  <a:pt x="249428" y="74980"/>
                </a:lnTo>
                <a:lnTo>
                  <a:pt x="256273" y="75006"/>
                </a:lnTo>
                <a:lnTo>
                  <a:pt x="264134" y="54813"/>
                </a:lnTo>
                <a:lnTo>
                  <a:pt x="300545" y="54813"/>
                </a:lnTo>
                <a:lnTo>
                  <a:pt x="308457" y="74980"/>
                </a:lnTo>
                <a:lnTo>
                  <a:pt x="315671" y="74955"/>
                </a:lnTo>
                <a:close/>
              </a:path>
              <a:path w="525779" h="94615">
                <a:moveTo>
                  <a:pt x="360984" y="38163"/>
                </a:moveTo>
                <a:lnTo>
                  <a:pt x="344043" y="22517"/>
                </a:lnTo>
                <a:lnTo>
                  <a:pt x="335305" y="22517"/>
                </a:lnTo>
                <a:lnTo>
                  <a:pt x="330161" y="24587"/>
                </a:lnTo>
                <a:lnTo>
                  <a:pt x="321157" y="33616"/>
                </a:lnTo>
                <a:lnTo>
                  <a:pt x="318719" y="40716"/>
                </a:lnTo>
                <a:lnTo>
                  <a:pt x="318719" y="59055"/>
                </a:lnTo>
                <a:lnTo>
                  <a:pt x="321221" y="65887"/>
                </a:lnTo>
                <a:lnTo>
                  <a:pt x="330301" y="74231"/>
                </a:lnTo>
                <a:lnTo>
                  <a:pt x="335280" y="76098"/>
                </a:lnTo>
                <a:lnTo>
                  <a:pt x="347268" y="76098"/>
                </a:lnTo>
                <a:lnTo>
                  <a:pt x="352044" y="74472"/>
                </a:lnTo>
                <a:lnTo>
                  <a:pt x="358609" y="68287"/>
                </a:lnTo>
                <a:lnTo>
                  <a:pt x="360438" y="64249"/>
                </a:lnTo>
                <a:lnTo>
                  <a:pt x="360984" y="59093"/>
                </a:lnTo>
                <a:lnTo>
                  <a:pt x="354177" y="59093"/>
                </a:lnTo>
                <a:lnTo>
                  <a:pt x="354177" y="62217"/>
                </a:lnTo>
                <a:lnTo>
                  <a:pt x="353123" y="64858"/>
                </a:lnTo>
                <a:lnTo>
                  <a:pt x="348653" y="69481"/>
                </a:lnTo>
                <a:lnTo>
                  <a:pt x="345401" y="70700"/>
                </a:lnTo>
                <a:lnTo>
                  <a:pt x="339178" y="70700"/>
                </a:lnTo>
                <a:lnTo>
                  <a:pt x="325323" y="52362"/>
                </a:lnTo>
                <a:lnTo>
                  <a:pt x="325323" y="44208"/>
                </a:lnTo>
                <a:lnTo>
                  <a:pt x="326263" y="39598"/>
                </a:lnTo>
                <a:lnTo>
                  <a:pt x="330873" y="30632"/>
                </a:lnTo>
                <a:lnTo>
                  <a:pt x="335305" y="28016"/>
                </a:lnTo>
                <a:lnTo>
                  <a:pt x="345465" y="28016"/>
                </a:lnTo>
                <a:lnTo>
                  <a:pt x="348513" y="29095"/>
                </a:lnTo>
                <a:lnTo>
                  <a:pt x="352513" y="33235"/>
                </a:lnTo>
                <a:lnTo>
                  <a:pt x="353631" y="36131"/>
                </a:lnTo>
                <a:lnTo>
                  <a:pt x="353974" y="39928"/>
                </a:lnTo>
                <a:lnTo>
                  <a:pt x="360984" y="39928"/>
                </a:lnTo>
                <a:lnTo>
                  <a:pt x="360984" y="38163"/>
                </a:lnTo>
                <a:close/>
              </a:path>
              <a:path w="525779" h="94615">
                <a:moveTo>
                  <a:pt x="395833" y="69075"/>
                </a:moveTo>
                <a:lnTo>
                  <a:pt x="394271" y="69672"/>
                </a:lnTo>
                <a:lnTo>
                  <a:pt x="392112" y="70091"/>
                </a:lnTo>
                <a:lnTo>
                  <a:pt x="387832" y="70091"/>
                </a:lnTo>
                <a:lnTo>
                  <a:pt x="385597" y="69037"/>
                </a:lnTo>
                <a:lnTo>
                  <a:pt x="383844" y="65786"/>
                </a:lnTo>
                <a:lnTo>
                  <a:pt x="383540" y="64008"/>
                </a:lnTo>
                <a:lnTo>
                  <a:pt x="383540" y="28524"/>
                </a:lnTo>
                <a:lnTo>
                  <a:pt x="395122" y="28524"/>
                </a:lnTo>
                <a:lnTo>
                  <a:pt x="395122" y="23837"/>
                </a:lnTo>
                <a:lnTo>
                  <a:pt x="383540" y="23837"/>
                </a:lnTo>
                <a:lnTo>
                  <a:pt x="383540" y="10287"/>
                </a:lnTo>
                <a:lnTo>
                  <a:pt x="377037" y="12928"/>
                </a:lnTo>
                <a:lnTo>
                  <a:pt x="377037" y="23837"/>
                </a:lnTo>
                <a:lnTo>
                  <a:pt x="367182" y="23837"/>
                </a:lnTo>
                <a:lnTo>
                  <a:pt x="367182" y="28524"/>
                </a:lnTo>
                <a:lnTo>
                  <a:pt x="377037" y="28524"/>
                </a:lnTo>
                <a:lnTo>
                  <a:pt x="377037" y="68122"/>
                </a:lnTo>
                <a:lnTo>
                  <a:pt x="378155" y="70942"/>
                </a:lnTo>
                <a:lnTo>
                  <a:pt x="382422" y="74536"/>
                </a:lnTo>
                <a:lnTo>
                  <a:pt x="385330" y="75387"/>
                </a:lnTo>
                <a:lnTo>
                  <a:pt x="392226" y="75298"/>
                </a:lnTo>
                <a:lnTo>
                  <a:pt x="394055" y="74968"/>
                </a:lnTo>
                <a:lnTo>
                  <a:pt x="395833" y="74371"/>
                </a:lnTo>
                <a:lnTo>
                  <a:pt x="395833" y="69075"/>
                </a:lnTo>
                <a:close/>
              </a:path>
              <a:path w="525779" h="94615">
                <a:moveTo>
                  <a:pt x="413207" y="23837"/>
                </a:moveTo>
                <a:lnTo>
                  <a:pt x="406704" y="23837"/>
                </a:lnTo>
                <a:lnTo>
                  <a:pt x="406704" y="74980"/>
                </a:lnTo>
                <a:lnTo>
                  <a:pt x="413207" y="74980"/>
                </a:lnTo>
                <a:lnTo>
                  <a:pt x="413207" y="23837"/>
                </a:lnTo>
                <a:close/>
              </a:path>
              <a:path w="525779" h="94615">
                <a:moveTo>
                  <a:pt x="413715" y="2946"/>
                </a:moveTo>
                <a:lnTo>
                  <a:pt x="406196" y="2946"/>
                </a:lnTo>
                <a:lnTo>
                  <a:pt x="406196" y="10693"/>
                </a:lnTo>
                <a:lnTo>
                  <a:pt x="413715" y="10693"/>
                </a:lnTo>
                <a:lnTo>
                  <a:pt x="413715" y="2946"/>
                </a:lnTo>
                <a:close/>
              </a:path>
              <a:path w="525779" h="94615">
                <a:moveTo>
                  <a:pt x="473049" y="40068"/>
                </a:moveTo>
                <a:lnTo>
                  <a:pt x="470573" y="33210"/>
                </a:lnTo>
                <a:lnTo>
                  <a:pt x="466445" y="29286"/>
                </a:lnTo>
                <a:lnTo>
                  <a:pt x="466445" y="42316"/>
                </a:lnTo>
                <a:lnTo>
                  <a:pt x="466445" y="54813"/>
                </a:lnTo>
                <a:lnTo>
                  <a:pt x="465124" y="59829"/>
                </a:lnTo>
                <a:lnTo>
                  <a:pt x="459435" y="68326"/>
                </a:lnTo>
                <a:lnTo>
                  <a:pt x="455028" y="70599"/>
                </a:lnTo>
                <a:lnTo>
                  <a:pt x="443509" y="70599"/>
                </a:lnTo>
                <a:lnTo>
                  <a:pt x="439115" y="68326"/>
                </a:lnTo>
                <a:lnTo>
                  <a:pt x="433425" y="59829"/>
                </a:lnTo>
                <a:lnTo>
                  <a:pt x="432104" y="54813"/>
                </a:lnTo>
                <a:lnTo>
                  <a:pt x="432104" y="42316"/>
                </a:lnTo>
                <a:lnTo>
                  <a:pt x="433679" y="37261"/>
                </a:lnTo>
                <a:lnTo>
                  <a:pt x="439978" y="29857"/>
                </a:lnTo>
                <a:lnTo>
                  <a:pt x="444131" y="28016"/>
                </a:lnTo>
                <a:lnTo>
                  <a:pt x="454418" y="28016"/>
                </a:lnTo>
                <a:lnTo>
                  <a:pt x="458571" y="29857"/>
                </a:lnTo>
                <a:lnTo>
                  <a:pt x="464870" y="37261"/>
                </a:lnTo>
                <a:lnTo>
                  <a:pt x="466445" y="42316"/>
                </a:lnTo>
                <a:lnTo>
                  <a:pt x="466445" y="29286"/>
                </a:lnTo>
                <a:lnTo>
                  <a:pt x="465112" y="28016"/>
                </a:lnTo>
                <a:lnTo>
                  <a:pt x="461429" y="24511"/>
                </a:lnTo>
                <a:lnTo>
                  <a:pt x="455980" y="22517"/>
                </a:lnTo>
                <a:lnTo>
                  <a:pt x="442569" y="22517"/>
                </a:lnTo>
                <a:lnTo>
                  <a:pt x="437083" y="24549"/>
                </a:lnTo>
                <a:lnTo>
                  <a:pt x="427939" y="33312"/>
                </a:lnTo>
                <a:lnTo>
                  <a:pt x="425513" y="40068"/>
                </a:lnTo>
                <a:lnTo>
                  <a:pt x="425513" y="58000"/>
                </a:lnTo>
                <a:lnTo>
                  <a:pt x="427837" y="64757"/>
                </a:lnTo>
                <a:lnTo>
                  <a:pt x="432511" y="69583"/>
                </a:lnTo>
                <a:lnTo>
                  <a:pt x="436778" y="73926"/>
                </a:lnTo>
                <a:lnTo>
                  <a:pt x="442366" y="76098"/>
                </a:lnTo>
                <a:lnTo>
                  <a:pt x="456311" y="76098"/>
                </a:lnTo>
                <a:lnTo>
                  <a:pt x="461937" y="73926"/>
                </a:lnTo>
                <a:lnTo>
                  <a:pt x="465150" y="70599"/>
                </a:lnTo>
                <a:lnTo>
                  <a:pt x="470750" y="64833"/>
                </a:lnTo>
                <a:lnTo>
                  <a:pt x="473049" y="58000"/>
                </a:lnTo>
                <a:lnTo>
                  <a:pt x="473049" y="40068"/>
                </a:lnTo>
                <a:close/>
              </a:path>
              <a:path w="525779" h="94615">
                <a:moveTo>
                  <a:pt x="525780" y="38912"/>
                </a:moveTo>
                <a:lnTo>
                  <a:pt x="525030" y="34709"/>
                </a:lnTo>
                <a:lnTo>
                  <a:pt x="520827" y="25946"/>
                </a:lnTo>
                <a:lnTo>
                  <a:pt x="515683" y="23126"/>
                </a:lnTo>
                <a:lnTo>
                  <a:pt x="504571" y="23126"/>
                </a:lnTo>
                <a:lnTo>
                  <a:pt x="501319" y="23914"/>
                </a:lnTo>
                <a:lnTo>
                  <a:pt x="495363" y="27114"/>
                </a:lnTo>
                <a:lnTo>
                  <a:pt x="493064" y="29375"/>
                </a:lnTo>
                <a:lnTo>
                  <a:pt x="491439" y="32296"/>
                </a:lnTo>
                <a:lnTo>
                  <a:pt x="491032" y="23837"/>
                </a:lnTo>
                <a:lnTo>
                  <a:pt x="484733" y="23837"/>
                </a:lnTo>
                <a:lnTo>
                  <a:pt x="484733" y="24917"/>
                </a:lnTo>
                <a:lnTo>
                  <a:pt x="485343" y="34632"/>
                </a:lnTo>
                <a:lnTo>
                  <a:pt x="485343" y="74980"/>
                </a:lnTo>
                <a:lnTo>
                  <a:pt x="491845" y="74980"/>
                </a:lnTo>
                <a:lnTo>
                  <a:pt x="491845" y="41732"/>
                </a:lnTo>
                <a:lnTo>
                  <a:pt x="492925" y="37414"/>
                </a:lnTo>
                <a:lnTo>
                  <a:pt x="497598" y="30492"/>
                </a:lnTo>
                <a:lnTo>
                  <a:pt x="501396" y="28625"/>
                </a:lnTo>
                <a:lnTo>
                  <a:pt x="511416" y="28625"/>
                </a:lnTo>
                <a:lnTo>
                  <a:pt x="514908" y="30289"/>
                </a:lnTo>
                <a:lnTo>
                  <a:pt x="518490" y="36195"/>
                </a:lnTo>
                <a:lnTo>
                  <a:pt x="519264" y="40170"/>
                </a:lnTo>
                <a:lnTo>
                  <a:pt x="519264" y="74980"/>
                </a:lnTo>
                <a:lnTo>
                  <a:pt x="525780" y="74980"/>
                </a:lnTo>
                <a:lnTo>
                  <a:pt x="525780" y="389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7787133" y="7523989"/>
          <a:ext cx="3359785" cy="818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5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543">
                <a:tc rowSpan="2"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Estado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contacto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Romper</a:t>
                      </a:r>
                      <a:r>
                        <a:rPr sz="7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antes</a:t>
                      </a:r>
                      <a:r>
                        <a:rPr sz="7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7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hacer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Hacer</a:t>
                      </a:r>
                      <a:r>
                        <a:rPr sz="7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antes</a:t>
                      </a:r>
                      <a:r>
                        <a:rPr sz="7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7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romper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0"/>
                        </a:lnSpc>
                      </a:pPr>
                      <a:r>
                        <a:rPr sz="950" b="1" spc="50" dirty="0">
                          <a:latin typeface="Arial"/>
                          <a:cs typeface="Arial"/>
                        </a:rPr>
                        <a:t>NO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CAROLINA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NORTE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0"/>
                        </a:lnSpc>
                      </a:pPr>
                      <a:r>
                        <a:rPr sz="950" b="1" spc="50" dirty="0">
                          <a:latin typeface="Arial"/>
                          <a:cs typeface="Arial"/>
                        </a:rPr>
                        <a:t>NO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CAROLINA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NORTE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Puesto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Libre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Transición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Estado</a:t>
                      </a:r>
                      <a:r>
                        <a:rPr sz="8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Operado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5581395" y="540767"/>
            <a:ext cx="14833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latin typeface="Arial"/>
                <a:cs typeface="Arial"/>
              </a:rPr>
              <a:t>Contactos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45" dirty="0">
                <a:latin typeface="Arial"/>
                <a:cs typeface="Arial"/>
              </a:rPr>
              <a:t>ruptura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lenta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79005" y="487425"/>
            <a:ext cx="4328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con contactos de </a:t>
            </a:r>
            <a:r>
              <a:rPr sz="850" spc="40" dirty="0">
                <a:latin typeface="Microsoft Sans Serif"/>
                <a:cs typeface="Microsoft Sans Serif"/>
              </a:rPr>
              <a:t>apertura </a:t>
            </a:r>
            <a:r>
              <a:rPr sz="850" spc="30" dirty="0">
                <a:latin typeface="Microsoft Sans Serif"/>
                <a:cs typeface="Microsoft Sans Serif"/>
              </a:rPr>
              <a:t>lenta </a:t>
            </a:r>
            <a:r>
              <a:rPr sz="850" spc="35" dirty="0">
                <a:latin typeface="Microsoft Sans Serif"/>
                <a:cs typeface="Microsoft Sans Serif"/>
              </a:rPr>
              <a:t>tienen </a:t>
            </a:r>
            <a:r>
              <a:rPr sz="850" spc="25" dirty="0">
                <a:latin typeface="Microsoft Sans Serif"/>
                <a:cs typeface="Microsoft Sans Serif"/>
              </a:rPr>
              <a:t>contactos móviles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ubican en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corredera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mueven directamente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actuador. </a:t>
            </a:r>
            <a:r>
              <a:rPr sz="850" dirty="0">
                <a:latin typeface="Microsoft Sans Serif"/>
                <a:cs typeface="Microsoft Sans Serif"/>
              </a:rPr>
              <a:t>Esto </a:t>
            </a:r>
            <a:r>
              <a:rPr sz="850" spc="20" dirty="0">
                <a:latin typeface="Microsoft Sans Serif"/>
                <a:cs typeface="Microsoft Sans Serif"/>
              </a:rPr>
              <a:t>asegura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móviles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sean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forzados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directamente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actuador.</a:t>
            </a:r>
            <a:r>
              <a:rPr sz="850" spc="-5" dirty="0">
                <a:latin typeface="Microsoft Sans Serif"/>
                <a:cs typeface="Microsoft Sans Serif"/>
              </a:rPr>
              <a:t> 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ruptura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lenta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ruptura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hacer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hacer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romper.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79004" y="4312667"/>
            <a:ext cx="4110354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interruptores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ruptura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lenta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ruptura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hacer,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0" dirty="0">
                <a:latin typeface="Microsoft Sans Serif"/>
                <a:cs typeface="Microsoft Sans Serif"/>
              </a:rPr>
              <a:t>cerrado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abre </a:t>
            </a:r>
            <a:r>
              <a:rPr sz="850" spc="20" dirty="0">
                <a:latin typeface="Microsoft Sans Serif"/>
                <a:cs typeface="Microsoft Sans Serif"/>
              </a:rPr>
              <a:t>antes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cierre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contacto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0" dirty="0">
                <a:latin typeface="Microsoft Sans Serif"/>
                <a:cs typeface="Microsoft Sans Serif"/>
              </a:rPr>
              <a:t>abierto. </a:t>
            </a:r>
            <a:r>
              <a:rPr sz="850" dirty="0">
                <a:latin typeface="Microsoft Sans Serif"/>
                <a:cs typeface="Microsoft Sans Serif"/>
              </a:rPr>
              <a:t>Esto </a:t>
            </a:r>
            <a:r>
              <a:rPr sz="850" spc="40" dirty="0">
                <a:latin typeface="Microsoft Sans Serif"/>
                <a:cs typeface="Microsoft Sans Serif"/>
              </a:rPr>
              <a:t>permite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40" dirty="0">
                <a:latin typeface="Microsoft Sans Serif"/>
                <a:cs typeface="Microsoft Sans Serif"/>
              </a:rPr>
              <a:t>interrupción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una función </a:t>
            </a:r>
            <a:r>
              <a:rPr sz="850" spc="20" dirty="0">
                <a:latin typeface="Microsoft Sans Serif"/>
                <a:cs typeface="Microsoft Sans Serif"/>
              </a:rPr>
              <a:t>antes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continuación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otra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función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secuencia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05410">
              <a:lnSpc>
                <a:spcPct val="133300"/>
              </a:lnSpc>
            </a:pP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apertura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lenta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apertura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previa,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cierra </a:t>
            </a:r>
            <a:r>
              <a:rPr sz="900" spc="20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abra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25" dirty="0">
                <a:latin typeface="Microsoft Sans Serif"/>
                <a:cs typeface="Microsoft Sans Serif"/>
              </a:rPr>
              <a:t>cerrado.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inicio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función </a:t>
            </a:r>
            <a:r>
              <a:rPr sz="900" spc="20" dirty="0">
                <a:latin typeface="Microsoft Sans Serif"/>
                <a:cs typeface="Microsoft Sans Serif"/>
              </a:rPr>
              <a:t>antes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interrupción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otra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función.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15854" y="3704235"/>
            <a:ext cx="357505" cy="42545"/>
            <a:chOff x="5561253" y="3704234"/>
            <a:chExt cx="357505" cy="42545"/>
          </a:xfrm>
        </p:grpSpPr>
        <p:sp>
          <p:nvSpPr>
            <p:cNvPr id="3" name="object 3"/>
            <p:cNvSpPr/>
            <p:nvPr/>
          </p:nvSpPr>
          <p:spPr>
            <a:xfrm>
              <a:off x="5563539" y="3706520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8834" y="0"/>
                  </a:moveTo>
                  <a:lnTo>
                    <a:pt x="26154" y="1487"/>
                  </a:lnTo>
                  <a:lnTo>
                    <a:pt x="32142" y="5540"/>
                  </a:lnTo>
                  <a:lnTo>
                    <a:pt x="36184" y="11540"/>
                  </a:lnTo>
                  <a:lnTo>
                    <a:pt x="37668" y="18872"/>
                  </a:lnTo>
                  <a:lnTo>
                    <a:pt x="36184" y="26203"/>
                  </a:lnTo>
                  <a:lnTo>
                    <a:pt x="32142" y="32204"/>
                  </a:lnTo>
                  <a:lnTo>
                    <a:pt x="26154" y="36256"/>
                  </a:lnTo>
                  <a:lnTo>
                    <a:pt x="18834" y="37744"/>
                  </a:lnTo>
                  <a:lnTo>
                    <a:pt x="11513" y="36256"/>
                  </a:lnTo>
                  <a:lnTo>
                    <a:pt x="5526" y="32204"/>
                  </a:lnTo>
                  <a:lnTo>
                    <a:pt x="1483" y="26203"/>
                  </a:lnTo>
                  <a:lnTo>
                    <a:pt x="0" y="18872"/>
                  </a:lnTo>
                  <a:lnTo>
                    <a:pt x="1483" y="11540"/>
                  </a:lnTo>
                  <a:lnTo>
                    <a:pt x="5526" y="5540"/>
                  </a:lnTo>
                  <a:lnTo>
                    <a:pt x="11513" y="1487"/>
                  </a:lnTo>
                  <a:lnTo>
                    <a:pt x="1883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05780" y="3724363"/>
              <a:ext cx="310515" cy="1270"/>
            </a:xfrm>
            <a:custGeom>
              <a:avLst/>
              <a:gdLst/>
              <a:ahLst/>
              <a:cxnLst/>
              <a:rect l="l" t="t" r="r" b="b"/>
              <a:pathLst>
                <a:path w="310514" h="1270">
                  <a:moveTo>
                    <a:pt x="0" y="673"/>
                  </a:moveTo>
                  <a:lnTo>
                    <a:pt x="310172" y="0"/>
                  </a:lnTo>
                </a:path>
              </a:pathLst>
            </a:custGeom>
            <a:ln w="457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32923" y="3480131"/>
            <a:ext cx="78739" cy="6381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901439" y="3481869"/>
            <a:ext cx="75565" cy="63500"/>
          </a:xfrm>
          <a:custGeom>
            <a:avLst/>
            <a:gdLst/>
            <a:ahLst/>
            <a:cxnLst/>
            <a:rect l="l" t="t" r="r" b="b"/>
            <a:pathLst>
              <a:path w="75564" h="63500">
                <a:moveTo>
                  <a:pt x="38646" y="57518"/>
                </a:moveTo>
                <a:lnTo>
                  <a:pt x="7112" y="57518"/>
                </a:lnTo>
                <a:lnTo>
                  <a:pt x="14097" y="50863"/>
                </a:lnTo>
                <a:lnTo>
                  <a:pt x="19837" y="45212"/>
                </a:lnTo>
                <a:lnTo>
                  <a:pt x="37846" y="18821"/>
                </a:lnTo>
                <a:lnTo>
                  <a:pt x="37846" y="11176"/>
                </a:lnTo>
                <a:lnTo>
                  <a:pt x="36118" y="7200"/>
                </a:lnTo>
                <a:lnTo>
                  <a:pt x="29260" y="1460"/>
                </a:lnTo>
                <a:lnTo>
                  <a:pt x="24892" y="0"/>
                </a:lnTo>
                <a:lnTo>
                  <a:pt x="14249" y="0"/>
                </a:lnTo>
                <a:lnTo>
                  <a:pt x="9779" y="1524"/>
                </a:lnTo>
                <a:lnTo>
                  <a:pt x="2514" y="7810"/>
                </a:lnTo>
                <a:lnTo>
                  <a:pt x="609" y="12280"/>
                </a:lnTo>
                <a:lnTo>
                  <a:pt x="609" y="17907"/>
                </a:lnTo>
                <a:lnTo>
                  <a:pt x="7112" y="17907"/>
                </a:lnTo>
                <a:lnTo>
                  <a:pt x="7112" y="14109"/>
                </a:lnTo>
                <a:lnTo>
                  <a:pt x="8242" y="11049"/>
                </a:lnTo>
                <a:lnTo>
                  <a:pt x="12738" y="6426"/>
                </a:lnTo>
                <a:lnTo>
                  <a:pt x="15760" y="5257"/>
                </a:lnTo>
                <a:lnTo>
                  <a:pt x="23799" y="5257"/>
                </a:lnTo>
                <a:lnTo>
                  <a:pt x="26962" y="6654"/>
                </a:lnTo>
                <a:lnTo>
                  <a:pt x="30581" y="11531"/>
                </a:lnTo>
                <a:lnTo>
                  <a:pt x="31356" y="13982"/>
                </a:lnTo>
                <a:lnTo>
                  <a:pt x="31356" y="18656"/>
                </a:lnTo>
                <a:lnTo>
                  <a:pt x="5257" y="52209"/>
                </a:lnTo>
                <a:lnTo>
                  <a:pt x="0" y="56896"/>
                </a:lnTo>
                <a:lnTo>
                  <a:pt x="0" y="62941"/>
                </a:lnTo>
                <a:lnTo>
                  <a:pt x="38646" y="62941"/>
                </a:lnTo>
                <a:lnTo>
                  <a:pt x="38646" y="57518"/>
                </a:lnTo>
                <a:close/>
              </a:path>
              <a:path w="75564" h="63500">
                <a:moveTo>
                  <a:pt x="75018" y="457"/>
                </a:moveTo>
                <a:lnTo>
                  <a:pt x="69507" y="457"/>
                </a:lnTo>
                <a:lnTo>
                  <a:pt x="64757" y="4673"/>
                </a:lnTo>
                <a:lnTo>
                  <a:pt x="61163" y="7277"/>
                </a:lnTo>
                <a:lnTo>
                  <a:pt x="58420" y="8801"/>
                </a:lnTo>
                <a:lnTo>
                  <a:pt x="55283" y="10160"/>
                </a:lnTo>
                <a:lnTo>
                  <a:pt x="55283" y="15951"/>
                </a:lnTo>
                <a:lnTo>
                  <a:pt x="69151" y="6781"/>
                </a:lnTo>
                <a:lnTo>
                  <a:pt x="69151" y="62941"/>
                </a:lnTo>
                <a:lnTo>
                  <a:pt x="75018" y="62941"/>
                </a:lnTo>
                <a:lnTo>
                  <a:pt x="75018" y="4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31716" y="4095153"/>
            <a:ext cx="81280" cy="62865"/>
          </a:xfrm>
          <a:custGeom>
            <a:avLst/>
            <a:gdLst/>
            <a:ahLst/>
            <a:cxnLst/>
            <a:rect l="l" t="t" r="r" b="b"/>
            <a:pathLst>
              <a:path w="81279" h="62864">
                <a:moveTo>
                  <a:pt x="19735" y="0"/>
                </a:moveTo>
                <a:lnTo>
                  <a:pt x="14224" y="0"/>
                </a:lnTo>
                <a:lnTo>
                  <a:pt x="9474" y="4229"/>
                </a:lnTo>
                <a:lnTo>
                  <a:pt x="5880" y="6819"/>
                </a:lnTo>
                <a:lnTo>
                  <a:pt x="3136" y="8343"/>
                </a:lnTo>
                <a:lnTo>
                  <a:pt x="0" y="9702"/>
                </a:lnTo>
                <a:lnTo>
                  <a:pt x="0" y="15506"/>
                </a:lnTo>
                <a:lnTo>
                  <a:pt x="13881" y="6324"/>
                </a:lnTo>
                <a:lnTo>
                  <a:pt x="13881" y="62496"/>
                </a:lnTo>
                <a:lnTo>
                  <a:pt x="19735" y="62496"/>
                </a:lnTo>
                <a:lnTo>
                  <a:pt x="19735" y="0"/>
                </a:lnTo>
                <a:close/>
              </a:path>
              <a:path w="81279" h="62864">
                <a:moveTo>
                  <a:pt x="81140" y="43167"/>
                </a:moveTo>
                <a:lnTo>
                  <a:pt x="71285" y="43167"/>
                </a:lnTo>
                <a:lnTo>
                  <a:pt x="71285" y="5880"/>
                </a:lnTo>
                <a:lnTo>
                  <a:pt x="71285" y="0"/>
                </a:lnTo>
                <a:lnTo>
                  <a:pt x="65595" y="0"/>
                </a:lnTo>
                <a:lnTo>
                  <a:pt x="65595" y="5880"/>
                </a:lnTo>
                <a:lnTo>
                  <a:pt x="65595" y="43167"/>
                </a:lnTo>
                <a:lnTo>
                  <a:pt x="41681" y="43167"/>
                </a:lnTo>
                <a:lnTo>
                  <a:pt x="65595" y="5880"/>
                </a:lnTo>
                <a:lnTo>
                  <a:pt x="65595" y="0"/>
                </a:lnTo>
                <a:lnTo>
                  <a:pt x="63982" y="0"/>
                </a:lnTo>
                <a:lnTo>
                  <a:pt x="36626" y="41922"/>
                </a:lnTo>
                <a:lnTo>
                  <a:pt x="36626" y="47879"/>
                </a:lnTo>
                <a:lnTo>
                  <a:pt x="65595" y="47879"/>
                </a:lnTo>
                <a:lnTo>
                  <a:pt x="65595" y="62496"/>
                </a:lnTo>
                <a:lnTo>
                  <a:pt x="71285" y="62496"/>
                </a:lnTo>
                <a:lnTo>
                  <a:pt x="71285" y="47879"/>
                </a:lnTo>
                <a:lnTo>
                  <a:pt x="81140" y="47879"/>
                </a:lnTo>
                <a:lnTo>
                  <a:pt x="81140" y="43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94912" y="4088815"/>
            <a:ext cx="88265" cy="63500"/>
          </a:xfrm>
          <a:custGeom>
            <a:avLst/>
            <a:gdLst/>
            <a:ahLst/>
            <a:cxnLst/>
            <a:rect l="l" t="t" r="r" b="b"/>
            <a:pathLst>
              <a:path w="88264" h="63500">
                <a:moveTo>
                  <a:pt x="38646" y="57505"/>
                </a:moveTo>
                <a:lnTo>
                  <a:pt x="7112" y="57505"/>
                </a:lnTo>
                <a:lnTo>
                  <a:pt x="14097" y="50850"/>
                </a:lnTo>
                <a:lnTo>
                  <a:pt x="19837" y="45212"/>
                </a:lnTo>
                <a:lnTo>
                  <a:pt x="37858" y="18821"/>
                </a:lnTo>
                <a:lnTo>
                  <a:pt x="37858" y="11163"/>
                </a:lnTo>
                <a:lnTo>
                  <a:pt x="36131" y="7200"/>
                </a:lnTo>
                <a:lnTo>
                  <a:pt x="29260" y="1447"/>
                </a:lnTo>
                <a:lnTo>
                  <a:pt x="24904" y="0"/>
                </a:lnTo>
                <a:lnTo>
                  <a:pt x="14249" y="0"/>
                </a:lnTo>
                <a:lnTo>
                  <a:pt x="9791" y="1524"/>
                </a:lnTo>
                <a:lnTo>
                  <a:pt x="2527" y="7810"/>
                </a:lnTo>
                <a:lnTo>
                  <a:pt x="622" y="12280"/>
                </a:lnTo>
                <a:lnTo>
                  <a:pt x="622" y="17894"/>
                </a:lnTo>
                <a:lnTo>
                  <a:pt x="7112" y="17894"/>
                </a:lnTo>
                <a:lnTo>
                  <a:pt x="7112" y="14109"/>
                </a:lnTo>
                <a:lnTo>
                  <a:pt x="8255" y="11036"/>
                </a:lnTo>
                <a:lnTo>
                  <a:pt x="12738" y="6426"/>
                </a:lnTo>
                <a:lnTo>
                  <a:pt x="15760" y="5257"/>
                </a:lnTo>
                <a:lnTo>
                  <a:pt x="23812" y="5257"/>
                </a:lnTo>
                <a:lnTo>
                  <a:pt x="26974" y="6654"/>
                </a:lnTo>
                <a:lnTo>
                  <a:pt x="30581" y="11518"/>
                </a:lnTo>
                <a:lnTo>
                  <a:pt x="31369" y="13957"/>
                </a:lnTo>
                <a:lnTo>
                  <a:pt x="31369" y="18643"/>
                </a:lnTo>
                <a:lnTo>
                  <a:pt x="5270" y="52209"/>
                </a:lnTo>
                <a:lnTo>
                  <a:pt x="0" y="56896"/>
                </a:lnTo>
                <a:lnTo>
                  <a:pt x="0" y="62941"/>
                </a:lnTo>
                <a:lnTo>
                  <a:pt x="38646" y="62941"/>
                </a:lnTo>
                <a:lnTo>
                  <a:pt x="38646" y="57505"/>
                </a:lnTo>
                <a:close/>
              </a:path>
              <a:path w="88264" h="63500">
                <a:moveTo>
                  <a:pt x="88061" y="57505"/>
                </a:moveTo>
                <a:lnTo>
                  <a:pt x="56527" y="57505"/>
                </a:lnTo>
                <a:lnTo>
                  <a:pt x="63512" y="50850"/>
                </a:lnTo>
                <a:lnTo>
                  <a:pt x="69253" y="45212"/>
                </a:lnTo>
                <a:lnTo>
                  <a:pt x="87274" y="18821"/>
                </a:lnTo>
                <a:lnTo>
                  <a:pt x="87274" y="11163"/>
                </a:lnTo>
                <a:lnTo>
                  <a:pt x="85547" y="7200"/>
                </a:lnTo>
                <a:lnTo>
                  <a:pt x="78676" y="1447"/>
                </a:lnTo>
                <a:lnTo>
                  <a:pt x="74320" y="0"/>
                </a:lnTo>
                <a:lnTo>
                  <a:pt x="63665" y="0"/>
                </a:lnTo>
                <a:lnTo>
                  <a:pt x="59207" y="1524"/>
                </a:lnTo>
                <a:lnTo>
                  <a:pt x="51943" y="7810"/>
                </a:lnTo>
                <a:lnTo>
                  <a:pt x="50038" y="12280"/>
                </a:lnTo>
                <a:lnTo>
                  <a:pt x="50038" y="17894"/>
                </a:lnTo>
                <a:lnTo>
                  <a:pt x="56527" y="17894"/>
                </a:lnTo>
                <a:lnTo>
                  <a:pt x="56527" y="14109"/>
                </a:lnTo>
                <a:lnTo>
                  <a:pt x="57670" y="11036"/>
                </a:lnTo>
                <a:lnTo>
                  <a:pt x="62153" y="6426"/>
                </a:lnTo>
                <a:lnTo>
                  <a:pt x="65176" y="5257"/>
                </a:lnTo>
                <a:lnTo>
                  <a:pt x="73228" y="5257"/>
                </a:lnTo>
                <a:lnTo>
                  <a:pt x="76390" y="6654"/>
                </a:lnTo>
                <a:lnTo>
                  <a:pt x="79997" y="11518"/>
                </a:lnTo>
                <a:lnTo>
                  <a:pt x="80784" y="13957"/>
                </a:lnTo>
                <a:lnTo>
                  <a:pt x="80784" y="18643"/>
                </a:lnTo>
                <a:lnTo>
                  <a:pt x="54686" y="52209"/>
                </a:lnTo>
                <a:lnTo>
                  <a:pt x="49415" y="56896"/>
                </a:lnTo>
                <a:lnTo>
                  <a:pt x="49415" y="62941"/>
                </a:lnTo>
                <a:lnTo>
                  <a:pt x="88061" y="62941"/>
                </a:lnTo>
                <a:lnTo>
                  <a:pt x="88061" y="5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99661" y="3568104"/>
            <a:ext cx="71120" cy="481965"/>
          </a:xfrm>
          <a:custGeom>
            <a:avLst/>
            <a:gdLst/>
            <a:ahLst/>
            <a:cxnLst/>
            <a:rect l="l" t="t" r="r" b="b"/>
            <a:pathLst>
              <a:path w="71120" h="481964">
                <a:moveTo>
                  <a:pt x="70497" y="0"/>
                </a:moveTo>
                <a:lnTo>
                  <a:pt x="70497" y="84924"/>
                </a:lnTo>
              </a:path>
              <a:path w="71120" h="481964">
                <a:moveTo>
                  <a:pt x="70497" y="481469"/>
                </a:moveTo>
                <a:lnTo>
                  <a:pt x="70497" y="377621"/>
                </a:lnTo>
                <a:lnTo>
                  <a:pt x="0" y="5187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22177" y="3572776"/>
            <a:ext cx="106680" cy="476884"/>
          </a:xfrm>
          <a:custGeom>
            <a:avLst/>
            <a:gdLst/>
            <a:ahLst/>
            <a:cxnLst/>
            <a:rect l="l" t="t" r="r" b="b"/>
            <a:pathLst>
              <a:path w="106679" h="476885">
                <a:moveTo>
                  <a:pt x="0" y="476796"/>
                </a:moveTo>
                <a:lnTo>
                  <a:pt x="0" y="372948"/>
                </a:lnTo>
                <a:lnTo>
                  <a:pt x="70497" y="47205"/>
                </a:lnTo>
              </a:path>
              <a:path w="106679" h="476885">
                <a:moveTo>
                  <a:pt x="26568" y="0"/>
                </a:moveTo>
                <a:lnTo>
                  <a:pt x="26568" y="84975"/>
                </a:lnTo>
                <a:lnTo>
                  <a:pt x="106464" y="8497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29884" y="3479242"/>
            <a:ext cx="91528" cy="6381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2028678" y="4094277"/>
            <a:ext cx="93980" cy="62865"/>
          </a:xfrm>
          <a:custGeom>
            <a:avLst/>
            <a:gdLst/>
            <a:ahLst/>
            <a:cxnLst/>
            <a:rect l="l" t="t" r="r" b="b"/>
            <a:pathLst>
              <a:path w="93979" h="62864">
                <a:moveTo>
                  <a:pt x="44526" y="43167"/>
                </a:moveTo>
                <a:lnTo>
                  <a:pt x="34658" y="43167"/>
                </a:lnTo>
                <a:lnTo>
                  <a:pt x="34658" y="5880"/>
                </a:lnTo>
                <a:lnTo>
                  <a:pt x="34658" y="0"/>
                </a:lnTo>
                <a:lnTo>
                  <a:pt x="28981" y="0"/>
                </a:lnTo>
                <a:lnTo>
                  <a:pt x="28981" y="5880"/>
                </a:lnTo>
                <a:lnTo>
                  <a:pt x="28981" y="43167"/>
                </a:lnTo>
                <a:lnTo>
                  <a:pt x="5054" y="43167"/>
                </a:lnTo>
                <a:lnTo>
                  <a:pt x="28981" y="5880"/>
                </a:lnTo>
                <a:lnTo>
                  <a:pt x="28981" y="0"/>
                </a:lnTo>
                <a:lnTo>
                  <a:pt x="27368" y="0"/>
                </a:lnTo>
                <a:lnTo>
                  <a:pt x="0" y="41922"/>
                </a:lnTo>
                <a:lnTo>
                  <a:pt x="0" y="47879"/>
                </a:lnTo>
                <a:lnTo>
                  <a:pt x="28981" y="47879"/>
                </a:lnTo>
                <a:lnTo>
                  <a:pt x="28981" y="62484"/>
                </a:lnTo>
                <a:lnTo>
                  <a:pt x="34658" y="62484"/>
                </a:lnTo>
                <a:lnTo>
                  <a:pt x="34658" y="47879"/>
                </a:lnTo>
                <a:lnTo>
                  <a:pt x="44526" y="47879"/>
                </a:lnTo>
                <a:lnTo>
                  <a:pt x="44526" y="43167"/>
                </a:lnTo>
                <a:close/>
              </a:path>
              <a:path w="93979" h="62864">
                <a:moveTo>
                  <a:pt x="93941" y="43167"/>
                </a:moveTo>
                <a:lnTo>
                  <a:pt x="84074" y="43167"/>
                </a:lnTo>
                <a:lnTo>
                  <a:pt x="84074" y="5880"/>
                </a:lnTo>
                <a:lnTo>
                  <a:pt x="84074" y="0"/>
                </a:lnTo>
                <a:lnTo>
                  <a:pt x="78397" y="0"/>
                </a:lnTo>
                <a:lnTo>
                  <a:pt x="78397" y="5880"/>
                </a:lnTo>
                <a:lnTo>
                  <a:pt x="78397" y="43167"/>
                </a:lnTo>
                <a:lnTo>
                  <a:pt x="54470" y="43167"/>
                </a:lnTo>
                <a:lnTo>
                  <a:pt x="78397" y="5880"/>
                </a:lnTo>
                <a:lnTo>
                  <a:pt x="78397" y="0"/>
                </a:lnTo>
                <a:lnTo>
                  <a:pt x="76784" y="0"/>
                </a:lnTo>
                <a:lnTo>
                  <a:pt x="49415" y="41922"/>
                </a:lnTo>
                <a:lnTo>
                  <a:pt x="49415" y="47879"/>
                </a:lnTo>
                <a:lnTo>
                  <a:pt x="78397" y="47879"/>
                </a:lnTo>
                <a:lnTo>
                  <a:pt x="78397" y="62484"/>
                </a:lnTo>
                <a:lnTo>
                  <a:pt x="84074" y="62484"/>
                </a:lnTo>
                <a:lnTo>
                  <a:pt x="84074" y="47879"/>
                </a:lnTo>
                <a:lnTo>
                  <a:pt x="93941" y="47879"/>
                </a:lnTo>
                <a:lnTo>
                  <a:pt x="93941" y="43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004967" y="3567227"/>
            <a:ext cx="71120" cy="481965"/>
          </a:xfrm>
          <a:custGeom>
            <a:avLst/>
            <a:gdLst/>
            <a:ahLst/>
            <a:cxnLst/>
            <a:rect l="l" t="t" r="r" b="b"/>
            <a:pathLst>
              <a:path w="71120" h="481964">
                <a:moveTo>
                  <a:pt x="70497" y="0"/>
                </a:moveTo>
                <a:lnTo>
                  <a:pt x="70497" y="84924"/>
                </a:lnTo>
              </a:path>
              <a:path w="71120" h="481964">
                <a:moveTo>
                  <a:pt x="70497" y="481469"/>
                </a:moveTo>
                <a:lnTo>
                  <a:pt x="70497" y="377609"/>
                </a:lnTo>
                <a:lnTo>
                  <a:pt x="0" y="5187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1366602" y="3703359"/>
            <a:ext cx="357505" cy="42545"/>
            <a:chOff x="6312001" y="3703358"/>
            <a:chExt cx="357505" cy="42545"/>
          </a:xfrm>
        </p:grpSpPr>
        <p:sp>
          <p:nvSpPr>
            <p:cNvPr id="15" name="object 15"/>
            <p:cNvSpPr/>
            <p:nvPr/>
          </p:nvSpPr>
          <p:spPr>
            <a:xfrm>
              <a:off x="6314287" y="3705644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8834" y="0"/>
                  </a:moveTo>
                  <a:lnTo>
                    <a:pt x="26154" y="1487"/>
                  </a:lnTo>
                  <a:lnTo>
                    <a:pt x="32142" y="5540"/>
                  </a:lnTo>
                  <a:lnTo>
                    <a:pt x="36184" y="11540"/>
                  </a:lnTo>
                  <a:lnTo>
                    <a:pt x="37668" y="18872"/>
                  </a:lnTo>
                  <a:lnTo>
                    <a:pt x="36184" y="26203"/>
                  </a:lnTo>
                  <a:lnTo>
                    <a:pt x="32142" y="32204"/>
                  </a:lnTo>
                  <a:lnTo>
                    <a:pt x="26154" y="36256"/>
                  </a:lnTo>
                  <a:lnTo>
                    <a:pt x="18834" y="37744"/>
                  </a:lnTo>
                  <a:lnTo>
                    <a:pt x="11513" y="36256"/>
                  </a:lnTo>
                  <a:lnTo>
                    <a:pt x="5526" y="32204"/>
                  </a:lnTo>
                  <a:lnTo>
                    <a:pt x="1483" y="26203"/>
                  </a:lnTo>
                  <a:lnTo>
                    <a:pt x="0" y="18872"/>
                  </a:lnTo>
                  <a:lnTo>
                    <a:pt x="1483" y="11540"/>
                  </a:lnTo>
                  <a:lnTo>
                    <a:pt x="5526" y="5540"/>
                  </a:lnTo>
                  <a:lnTo>
                    <a:pt x="11513" y="1487"/>
                  </a:lnTo>
                  <a:lnTo>
                    <a:pt x="1883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56515" y="3723487"/>
              <a:ext cx="310515" cy="1270"/>
            </a:xfrm>
            <a:custGeom>
              <a:avLst/>
              <a:gdLst/>
              <a:ahLst/>
              <a:cxnLst/>
              <a:rect l="l" t="t" r="r" b="b"/>
              <a:pathLst>
                <a:path w="310515" h="1270">
                  <a:moveTo>
                    <a:pt x="0" y="673"/>
                  </a:moveTo>
                  <a:lnTo>
                    <a:pt x="310184" y="0"/>
                  </a:lnTo>
                </a:path>
              </a:pathLst>
            </a:custGeom>
            <a:ln w="457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83671" y="3479242"/>
            <a:ext cx="78727" cy="6381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1652175" y="3481006"/>
            <a:ext cx="75565" cy="63500"/>
          </a:xfrm>
          <a:custGeom>
            <a:avLst/>
            <a:gdLst/>
            <a:ahLst/>
            <a:cxnLst/>
            <a:rect l="l" t="t" r="r" b="b"/>
            <a:pathLst>
              <a:path w="75565" h="63500">
                <a:moveTo>
                  <a:pt x="38646" y="57492"/>
                </a:moveTo>
                <a:lnTo>
                  <a:pt x="7112" y="57492"/>
                </a:lnTo>
                <a:lnTo>
                  <a:pt x="14097" y="50838"/>
                </a:lnTo>
                <a:lnTo>
                  <a:pt x="19837" y="45199"/>
                </a:lnTo>
                <a:lnTo>
                  <a:pt x="37858" y="18808"/>
                </a:lnTo>
                <a:lnTo>
                  <a:pt x="37858" y="11150"/>
                </a:lnTo>
                <a:lnTo>
                  <a:pt x="36131" y="7188"/>
                </a:lnTo>
                <a:lnTo>
                  <a:pt x="29260" y="1435"/>
                </a:lnTo>
                <a:lnTo>
                  <a:pt x="24904" y="0"/>
                </a:lnTo>
                <a:lnTo>
                  <a:pt x="14249" y="0"/>
                </a:lnTo>
                <a:lnTo>
                  <a:pt x="9791" y="1498"/>
                </a:lnTo>
                <a:lnTo>
                  <a:pt x="2527" y="7785"/>
                </a:lnTo>
                <a:lnTo>
                  <a:pt x="622" y="12255"/>
                </a:lnTo>
                <a:lnTo>
                  <a:pt x="622" y="17894"/>
                </a:lnTo>
                <a:lnTo>
                  <a:pt x="7112" y="17894"/>
                </a:lnTo>
                <a:lnTo>
                  <a:pt x="7112" y="14109"/>
                </a:lnTo>
                <a:lnTo>
                  <a:pt x="8255" y="11023"/>
                </a:lnTo>
                <a:lnTo>
                  <a:pt x="12725" y="6413"/>
                </a:lnTo>
                <a:lnTo>
                  <a:pt x="15760" y="5257"/>
                </a:lnTo>
                <a:lnTo>
                  <a:pt x="23812" y="5257"/>
                </a:lnTo>
                <a:lnTo>
                  <a:pt x="26974" y="6654"/>
                </a:lnTo>
                <a:lnTo>
                  <a:pt x="30581" y="11506"/>
                </a:lnTo>
                <a:lnTo>
                  <a:pt x="31369" y="13944"/>
                </a:lnTo>
                <a:lnTo>
                  <a:pt x="31369" y="18630"/>
                </a:lnTo>
                <a:lnTo>
                  <a:pt x="5270" y="52209"/>
                </a:lnTo>
                <a:lnTo>
                  <a:pt x="0" y="56883"/>
                </a:lnTo>
                <a:lnTo>
                  <a:pt x="0" y="62928"/>
                </a:lnTo>
                <a:lnTo>
                  <a:pt x="38646" y="62928"/>
                </a:lnTo>
                <a:lnTo>
                  <a:pt x="38646" y="57492"/>
                </a:lnTo>
                <a:close/>
              </a:path>
              <a:path w="75565" h="63500">
                <a:moveTo>
                  <a:pt x="75018" y="431"/>
                </a:moveTo>
                <a:lnTo>
                  <a:pt x="69507" y="431"/>
                </a:lnTo>
                <a:lnTo>
                  <a:pt x="64757" y="4660"/>
                </a:lnTo>
                <a:lnTo>
                  <a:pt x="61163" y="7277"/>
                </a:lnTo>
                <a:lnTo>
                  <a:pt x="58432" y="8801"/>
                </a:lnTo>
                <a:lnTo>
                  <a:pt x="55283" y="10147"/>
                </a:lnTo>
                <a:lnTo>
                  <a:pt x="55283" y="15938"/>
                </a:lnTo>
                <a:lnTo>
                  <a:pt x="69164" y="6781"/>
                </a:lnTo>
                <a:lnTo>
                  <a:pt x="69164" y="62928"/>
                </a:lnTo>
                <a:lnTo>
                  <a:pt x="75018" y="62928"/>
                </a:lnTo>
                <a:lnTo>
                  <a:pt x="75018" y="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82463" y="4094277"/>
            <a:ext cx="81280" cy="62865"/>
          </a:xfrm>
          <a:custGeom>
            <a:avLst/>
            <a:gdLst/>
            <a:ahLst/>
            <a:cxnLst/>
            <a:rect l="l" t="t" r="r" b="b"/>
            <a:pathLst>
              <a:path w="81279" h="62864">
                <a:moveTo>
                  <a:pt x="19735" y="0"/>
                </a:moveTo>
                <a:lnTo>
                  <a:pt x="14211" y="0"/>
                </a:lnTo>
                <a:lnTo>
                  <a:pt x="9474" y="4216"/>
                </a:lnTo>
                <a:lnTo>
                  <a:pt x="5867" y="6819"/>
                </a:lnTo>
                <a:lnTo>
                  <a:pt x="3136" y="8343"/>
                </a:lnTo>
                <a:lnTo>
                  <a:pt x="0" y="9702"/>
                </a:lnTo>
                <a:lnTo>
                  <a:pt x="0" y="15494"/>
                </a:lnTo>
                <a:lnTo>
                  <a:pt x="13868" y="6324"/>
                </a:lnTo>
                <a:lnTo>
                  <a:pt x="13868" y="62484"/>
                </a:lnTo>
                <a:lnTo>
                  <a:pt x="19735" y="62484"/>
                </a:lnTo>
                <a:lnTo>
                  <a:pt x="19735" y="0"/>
                </a:lnTo>
                <a:close/>
              </a:path>
              <a:path w="81279" h="62864">
                <a:moveTo>
                  <a:pt x="81140" y="43167"/>
                </a:moveTo>
                <a:lnTo>
                  <a:pt x="71272" y="43167"/>
                </a:lnTo>
                <a:lnTo>
                  <a:pt x="71272" y="5880"/>
                </a:lnTo>
                <a:lnTo>
                  <a:pt x="71272" y="0"/>
                </a:lnTo>
                <a:lnTo>
                  <a:pt x="65595" y="0"/>
                </a:lnTo>
                <a:lnTo>
                  <a:pt x="65595" y="5880"/>
                </a:lnTo>
                <a:lnTo>
                  <a:pt x="65595" y="43167"/>
                </a:lnTo>
                <a:lnTo>
                  <a:pt x="41668" y="43167"/>
                </a:lnTo>
                <a:lnTo>
                  <a:pt x="65595" y="5880"/>
                </a:lnTo>
                <a:lnTo>
                  <a:pt x="65595" y="0"/>
                </a:lnTo>
                <a:lnTo>
                  <a:pt x="63982" y="0"/>
                </a:lnTo>
                <a:lnTo>
                  <a:pt x="36614" y="41922"/>
                </a:lnTo>
                <a:lnTo>
                  <a:pt x="36614" y="47879"/>
                </a:lnTo>
                <a:lnTo>
                  <a:pt x="65595" y="47879"/>
                </a:lnTo>
                <a:lnTo>
                  <a:pt x="65595" y="62484"/>
                </a:lnTo>
                <a:lnTo>
                  <a:pt x="71272" y="62484"/>
                </a:lnTo>
                <a:lnTo>
                  <a:pt x="71272" y="47879"/>
                </a:lnTo>
                <a:lnTo>
                  <a:pt x="81140" y="47879"/>
                </a:lnTo>
                <a:lnTo>
                  <a:pt x="81140" y="43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645659" y="4087939"/>
            <a:ext cx="88265" cy="63500"/>
          </a:xfrm>
          <a:custGeom>
            <a:avLst/>
            <a:gdLst/>
            <a:ahLst/>
            <a:cxnLst/>
            <a:rect l="l" t="t" r="r" b="b"/>
            <a:pathLst>
              <a:path w="88265" h="63500">
                <a:moveTo>
                  <a:pt x="38646" y="57505"/>
                </a:moveTo>
                <a:lnTo>
                  <a:pt x="7112" y="57505"/>
                </a:lnTo>
                <a:lnTo>
                  <a:pt x="14097" y="50850"/>
                </a:lnTo>
                <a:lnTo>
                  <a:pt x="19837" y="45212"/>
                </a:lnTo>
                <a:lnTo>
                  <a:pt x="37846" y="18821"/>
                </a:lnTo>
                <a:lnTo>
                  <a:pt x="37846" y="11163"/>
                </a:lnTo>
                <a:lnTo>
                  <a:pt x="36118" y="7200"/>
                </a:lnTo>
                <a:lnTo>
                  <a:pt x="29248" y="1447"/>
                </a:lnTo>
                <a:lnTo>
                  <a:pt x="24892" y="0"/>
                </a:lnTo>
                <a:lnTo>
                  <a:pt x="14236" y="0"/>
                </a:lnTo>
                <a:lnTo>
                  <a:pt x="9779" y="1511"/>
                </a:lnTo>
                <a:lnTo>
                  <a:pt x="2514" y="7797"/>
                </a:lnTo>
                <a:lnTo>
                  <a:pt x="609" y="12268"/>
                </a:lnTo>
                <a:lnTo>
                  <a:pt x="609" y="17894"/>
                </a:lnTo>
                <a:lnTo>
                  <a:pt x="7112" y="17894"/>
                </a:lnTo>
                <a:lnTo>
                  <a:pt x="7112" y="14097"/>
                </a:lnTo>
                <a:lnTo>
                  <a:pt x="8242" y="11036"/>
                </a:lnTo>
                <a:lnTo>
                  <a:pt x="12738" y="6413"/>
                </a:lnTo>
                <a:lnTo>
                  <a:pt x="15760" y="5245"/>
                </a:lnTo>
                <a:lnTo>
                  <a:pt x="23799" y="5245"/>
                </a:lnTo>
                <a:lnTo>
                  <a:pt x="26962" y="6642"/>
                </a:lnTo>
                <a:lnTo>
                  <a:pt x="30581" y="11518"/>
                </a:lnTo>
                <a:lnTo>
                  <a:pt x="31356" y="13957"/>
                </a:lnTo>
                <a:lnTo>
                  <a:pt x="31356" y="18643"/>
                </a:lnTo>
                <a:lnTo>
                  <a:pt x="5257" y="52209"/>
                </a:lnTo>
                <a:lnTo>
                  <a:pt x="0" y="56896"/>
                </a:lnTo>
                <a:lnTo>
                  <a:pt x="0" y="62941"/>
                </a:lnTo>
                <a:lnTo>
                  <a:pt x="38646" y="62941"/>
                </a:lnTo>
                <a:lnTo>
                  <a:pt x="38646" y="57505"/>
                </a:lnTo>
                <a:close/>
              </a:path>
              <a:path w="88265" h="63500">
                <a:moveTo>
                  <a:pt x="88061" y="57505"/>
                </a:moveTo>
                <a:lnTo>
                  <a:pt x="56527" y="57505"/>
                </a:lnTo>
                <a:lnTo>
                  <a:pt x="63512" y="50850"/>
                </a:lnTo>
                <a:lnTo>
                  <a:pt x="69253" y="45212"/>
                </a:lnTo>
                <a:lnTo>
                  <a:pt x="87261" y="18821"/>
                </a:lnTo>
                <a:lnTo>
                  <a:pt x="87261" y="11163"/>
                </a:lnTo>
                <a:lnTo>
                  <a:pt x="85534" y="7200"/>
                </a:lnTo>
                <a:lnTo>
                  <a:pt x="78676" y="1447"/>
                </a:lnTo>
                <a:lnTo>
                  <a:pt x="74307" y="0"/>
                </a:lnTo>
                <a:lnTo>
                  <a:pt x="63665" y="0"/>
                </a:lnTo>
                <a:lnTo>
                  <a:pt x="59194" y="1511"/>
                </a:lnTo>
                <a:lnTo>
                  <a:pt x="51930" y="7797"/>
                </a:lnTo>
                <a:lnTo>
                  <a:pt x="50012" y="12268"/>
                </a:lnTo>
                <a:lnTo>
                  <a:pt x="50012" y="17894"/>
                </a:lnTo>
                <a:lnTo>
                  <a:pt x="56527" y="17894"/>
                </a:lnTo>
                <a:lnTo>
                  <a:pt x="56527" y="14097"/>
                </a:lnTo>
                <a:lnTo>
                  <a:pt x="57645" y="11036"/>
                </a:lnTo>
                <a:lnTo>
                  <a:pt x="62153" y="6413"/>
                </a:lnTo>
                <a:lnTo>
                  <a:pt x="65176" y="5245"/>
                </a:lnTo>
                <a:lnTo>
                  <a:pt x="73215" y="5245"/>
                </a:lnTo>
                <a:lnTo>
                  <a:pt x="76377" y="6642"/>
                </a:lnTo>
                <a:lnTo>
                  <a:pt x="79997" y="11518"/>
                </a:lnTo>
                <a:lnTo>
                  <a:pt x="80772" y="13957"/>
                </a:lnTo>
                <a:lnTo>
                  <a:pt x="80772" y="18643"/>
                </a:lnTo>
                <a:lnTo>
                  <a:pt x="54686" y="52209"/>
                </a:lnTo>
                <a:lnTo>
                  <a:pt x="49403" y="56896"/>
                </a:lnTo>
                <a:lnTo>
                  <a:pt x="49403" y="62941"/>
                </a:lnTo>
                <a:lnTo>
                  <a:pt x="88061" y="62941"/>
                </a:lnTo>
                <a:lnTo>
                  <a:pt x="88061" y="5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450396" y="3567227"/>
            <a:ext cx="71120" cy="481965"/>
          </a:xfrm>
          <a:custGeom>
            <a:avLst/>
            <a:gdLst/>
            <a:ahLst/>
            <a:cxnLst/>
            <a:rect l="l" t="t" r="r" b="b"/>
            <a:pathLst>
              <a:path w="71120" h="481964">
                <a:moveTo>
                  <a:pt x="70497" y="0"/>
                </a:moveTo>
                <a:lnTo>
                  <a:pt x="70497" y="84924"/>
                </a:lnTo>
              </a:path>
              <a:path w="71120" h="481964">
                <a:moveTo>
                  <a:pt x="70497" y="481469"/>
                </a:moveTo>
                <a:lnTo>
                  <a:pt x="70497" y="377609"/>
                </a:lnTo>
                <a:lnTo>
                  <a:pt x="0" y="5187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1670640" y="3486887"/>
            <a:ext cx="285115" cy="671195"/>
            <a:chOff x="6616039" y="3486886"/>
            <a:chExt cx="285115" cy="671195"/>
          </a:xfrm>
        </p:grpSpPr>
        <p:sp>
          <p:nvSpPr>
            <p:cNvPr id="23" name="object 23"/>
            <p:cNvSpPr/>
            <p:nvPr/>
          </p:nvSpPr>
          <p:spPr>
            <a:xfrm>
              <a:off x="6618325" y="3571900"/>
              <a:ext cx="106680" cy="476884"/>
            </a:xfrm>
            <a:custGeom>
              <a:avLst/>
              <a:gdLst/>
              <a:ahLst/>
              <a:cxnLst/>
              <a:rect l="l" t="t" r="r" b="b"/>
              <a:pathLst>
                <a:path w="106679" h="476885">
                  <a:moveTo>
                    <a:pt x="0" y="476796"/>
                  </a:moveTo>
                  <a:lnTo>
                    <a:pt x="0" y="372935"/>
                  </a:lnTo>
                  <a:lnTo>
                    <a:pt x="70497" y="47205"/>
                  </a:lnTo>
                </a:path>
                <a:path w="106679" h="476885">
                  <a:moveTo>
                    <a:pt x="26555" y="0"/>
                  </a:moveTo>
                  <a:lnTo>
                    <a:pt x="26555" y="84975"/>
                  </a:lnTo>
                  <a:lnTo>
                    <a:pt x="106451" y="849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9874" y="3486886"/>
              <a:ext cx="76619" cy="638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3346" y="4093832"/>
              <a:ext cx="89661" cy="6381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792213" y="3577780"/>
              <a:ext cx="106680" cy="476884"/>
            </a:xfrm>
            <a:custGeom>
              <a:avLst/>
              <a:gdLst/>
              <a:ahLst/>
              <a:cxnLst/>
              <a:rect l="l" t="t" r="r" b="b"/>
              <a:pathLst>
                <a:path w="106679" h="476885">
                  <a:moveTo>
                    <a:pt x="0" y="476808"/>
                  </a:moveTo>
                  <a:lnTo>
                    <a:pt x="0" y="372948"/>
                  </a:lnTo>
                  <a:lnTo>
                    <a:pt x="70497" y="47205"/>
                  </a:lnTo>
                </a:path>
                <a:path w="106679" h="476885">
                  <a:moveTo>
                    <a:pt x="26568" y="0"/>
                  </a:moveTo>
                  <a:lnTo>
                    <a:pt x="26568" y="84975"/>
                  </a:lnTo>
                  <a:lnTo>
                    <a:pt x="106464" y="849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68127" y="4330230"/>
            <a:ext cx="621080" cy="193522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8019351" y="3559302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34" y="0"/>
                </a:moveTo>
                <a:lnTo>
                  <a:pt x="26156" y="1486"/>
                </a:lnTo>
                <a:lnTo>
                  <a:pt x="32148" y="5535"/>
                </a:lnTo>
                <a:lnTo>
                  <a:pt x="36195" y="11535"/>
                </a:lnTo>
                <a:lnTo>
                  <a:pt x="37680" y="18872"/>
                </a:lnTo>
                <a:lnTo>
                  <a:pt x="36195" y="26203"/>
                </a:lnTo>
                <a:lnTo>
                  <a:pt x="32148" y="32204"/>
                </a:lnTo>
                <a:lnTo>
                  <a:pt x="26156" y="36256"/>
                </a:lnTo>
                <a:lnTo>
                  <a:pt x="18834" y="37744"/>
                </a:lnTo>
                <a:lnTo>
                  <a:pt x="11519" y="36256"/>
                </a:lnTo>
                <a:lnTo>
                  <a:pt x="5530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35"/>
                </a:lnTo>
                <a:lnTo>
                  <a:pt x="5530" y="5535"/>
                </a:lnTo>
                <a:lnTo>
                  <a:pt x="11519" y="1486"/>
                </a:lnTo>
                <a:lnTo>
                  <a:pt x="1883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62949" y="3559302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46" y="0"/>
                </a:moveTo>
                <a:lnTo>
                  <a:pt x="26166" y="1486"/>
                </a:lnTo>
                <a:lnTo>
                  <a:pt x="32154" y="5535"/>
                </a:lnTo>
                <a:lnTo>
                  <a:pt x="36197" y="11535"/>
                </a:lnTo>
                <a:lnTo>
                  <a:pt x="37680" y="18872"/>
                </a:lnTo>
                <a:lnTo>
                  <a:pt x="36197" y="26203"/>
                </a:lnTo>
                <a:lnTo>
                  <a:pt x="32154" y="32204"/>
                </a:lnTo>
                <a:lnTo>
                  <a:pt x="26166" y="36256"/>
                </a:lnTo>
                <a:lnTo>
                  <a:pt x="18846" y="37744"/>
                </a:lnTo>
                <a:lnTo>
                  <a:pt x="11524" y="36256"/>
                </a:lnTo>
                <a:lnTo>
                  <a:pt x="5532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35"/>
                </a:lnTo>
                <a:lnTo>
                  <a:pt x="5532" y="5535"/>
                </a:lnTo>
                <a:lnTo>
                  <a:pt x="11524" y="1486"/>
                </a:lnTo>
                <a:lnTo>
                  <a:pt x="18846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8057730" y="3573323"/>
            <a:ext cx="513080" cy="170815"/>
            <a:chOff x="3003130" y="3573322"/>
            <a:chExt cx="513080" cy="170815"/>
          </a:xfrm>
        </p:grpSpPr>
        <p:sp>
          <p:nvSpPr>
            <p:cNvPr id="31" name="object 31"/>
            <p:cNvSpPr/>
            <p:nvPr/>
          </p:nvSpPr>
          <p:spPr>
            <a:xfrm>
              <a:off x="3005416" y="3575608"/>
              <a:ext cx="369570" cy="165735"/>
            </a:xfrm>
            <a:custGeom>
              <a:avLst/>
              <a:gdLst/>
              <a:ahLst/>
              <a:cxnLst/>
              <a:rect l="l" t="t" r="r" b="b"/>
              <a:pathLst>
                <a:path w="369570" h="165735">
                  <a:moveTo>
                    <a:pt x="0" y="0"/>
                  </a:moveTo>
                  <a:lnTo>
                    <a:pt x="351548" y="165709"/>
                  </a:lnTo>
                  <a:lnTo>
                    <a:pt x="369468" y="97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05416" y="3575608"/>
              <a:ext cx="508634" cy="165735"/>
            </a:xfrm>
            <a:custGeom>
              <a:avLst/>
              <a:gdLst/>
              <a:ahLst/>
              <a:cxnLst/>
              <a:rect l="l" t="t" r="r" b="b"/>
              <a:pathLst>
                <a:path w="508635" h="165735">
                  <a:moveTo>
                    <a:pt x="0" y="0"/>
                  </a:moveTo>
                  <a:lnTo>
                    <a:pt x="351548" y="165709"/>
                  </a:lnTo>
                  <a:lnTo>
                    <a:pt x="369468" y="97751"/>
                  </a:lnTo>
                  <a:lnTo>
                    <a:pt x="0" y="0"/>
                  </a:lnTo>
                  <a:close/>
                </a:path>
                <a:path w="508635" h="165735">
                  <a:moveTo>
                    <a:pt x="3594" y="1460"/>
                  </a:moveTo>
                  <a:lnTo>
                    <a:pt x="508355" y="13501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8019351" y="402964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34" y="0"/>
                </a:moveTo>
                <a:lnTo>
                  <a:pt x="26156" y="1487"/>
                </a:lnTo>
                <a:lnTo>
                  <a:pt x="32148" y="5540"/>
                </a:lnTo>
                <a:lnTo>
                  <a:pt x="36195" y="11540"/>
                </a:lnTo>
                <a:lnTo>
                  <a:pt x="37680" y="18872"/>
                </a:lnTo>
                <a:lnTo>
                  <a:pt x="36195" y="26203"/>
                </a:lnTo>
                <a:lnTo>
                  <a:pt x="32148" y="32204"/>
                </a:lnTo>
                <a:lnTo>
                  <a:pt x="26156" y="36256"/>
                </a:lnTo>
                <a:lnTo>
                  <a:pt x="18834" y="37744"/>
                </a:lnTo>
                <a:lnTo>
                  <a:pt x="11519" y="36256"/>
                </a:lnTo>
                <a:lnTo>
                  <a:pt x="5530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40"/>
                </a:lnTo>
                <a:lnTo>
                  <a:pt x="5530" y="5540"/>
                </a:lnTo>
                <a:lnTo>
                  <a:pt x="11519" y="1487"/>
                </a:lnTo>
                <a:lnTo>
                  <a:pt x="1883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62949" y="402964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46" y="0"/>
                </a:moveTo>
                <a:lnTo>
                  <a:pt x="26166" y="1487"/>
                </a:lnTo>
                <a:lnTo>
                  <a:pt x="32154" y="5540"/>
                </a:lnTo>
                <a:lnTo>
                  <a:pt x="36197" y="11540"/>
                </a:lnTo>
                <a:lnTo>
                  <a:pt x="37680" y="18872"/>
                </a:lnTo>
                <a:lnTo>
                  <a:pt x="36197" y="26203"/>
                </a:lnTo>
                <a:lnTo>
                  <a:pt x="32154" y="32204"/>
                </a:lnTo>
                <a:lnTo>
                  <a:pt x="26166" y="36256"/>
                </a:lnTo>
                <a:lnTo>
                  <a:pt x="18846" y="37744"/>
                </a:lnTo>
                <a:lnTo>
                  <a:pt x="11524" y="36256"/>
                </a:lnTo>
                <a:lnTo>
                  <a:pt x="5532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40"/>
                </a:lnTo>
                <a:lnTo>
                  <a:pt x="5532" y="5540"/>
                </a:lnTo>
                <a:lnTo>
                  <a:pt x="11524" y="1487"/>
                </a:lnTo>
                <a:lnTo>
                  <a:pt x="18846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8059941" y="3705275"/>
            <a:ext cx="526415" cy="401320"/>
            <a:chOff x="3005340" y="3705275"/>
            <a:chExt cx="526415" cy="401320"/>
          </a:xfrm>
        </p:grpSpPr>
        <p:sp>
          <p:nvSpPr>
            <p:cNvPr id="36" name="object 36"/>
            <p:cNvSpPr/>
            <p:nvPr/>
          </p:nvSpPr>
          <p:spPr>
            <a:xfrm>
              <a:off x="3014472" y="4033939"/>
              <a:ext cx="384810" cy="70485"/>
            </a:xfrm>
            <a:custGeom>
              <a:avLst/>
              <a:gdLst/>
              <a:ahLst/>
              <a:cxnLst/>
              <a:rect l="l" t="t" r="r" b="b"/>
              <a:pathLst>
                <a:path w="384810" h="70485">
                  <a:moveTo>
                    <a:pt x="381927" y="0"/>
                  </a:moveTo>
                  <a:lnTo>
                    <a:pt x="0" y="12700"/>
                  </a:lnTo>
                  <a:lnTo>
                    <a:pt x="384251" y="70256"/>
                  </a:lnTo>
                  <a:lnTo>
                    <a:pt x="381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07626" y="4028351"/>
              <a:ext cx="521970" cy="76200"/>
            </a:xfrm>
            <a:custGeom>
              <a:avLst/>
              <a:gdLst/>
              <a:ahLst/>
              <a:cxnLst/>
              <a:rect l="l" t="t" r="r" b="b"/>
              <a:pathLst>
                <a:path w="521970" h="76200">
                  <a:moveTo>
                    <a:pt x="6845" y="18287"/>
                  </a:moveTo>
                  <a:lnTo>
                    <a:pt x="391096" y="75844"/>
                  </a:lnTo>
                  <a:lnTo>
                    <a:pt x="388772" y="5587"/>
                  </a:lnTo>
                  <a:lnTo>
                    <a:pt x="6845" y="18287"/>
                  </a:lnTo>
                  <a:close/>
                </a:path>
                <a:path w="521970" h="76200">
                  <a:moveTo>
                    <a:pt x="0" y="17335"/>
                  </a:moveTo>
                  <a:lnTo>
                    <a:pt x="5217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60775" y="3705275"/>
              <a:ext cx="0" cy="330200"/>
            </a:xfrm>
            <a:custGeom>
              <a:avLst/>
              <a:gdLst/>
              <a:ahLst/>
              <a:cxnLst/>
              <a:rect l="l" t="t" r="r" b="b"/>
              <a:pathLst>
                <a:path h="330200">
                  <a:moveTo>
                    <a:pt x="0" y="0"/>
                  </a:moveTo>
                  <a:lnTo>
                    <a:pt x="0" y="329780"/>
                  </a:lnTo>
                </a:path>
              </a:pathLst>
            </a:custGeom>
            <a:ln w="457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8026044" y="3479686"/>
            <a:ext cx="20320" cy="62865"/>
          </a:xfrm>
          <a:custGeom>
            <a:avLst/>
            <a:gdLst/>
            <a:ahLst/>
            <a:cxnLst/>
            <a:rect l="l" t="t" r="r" b="b"/>
            <a:pathLst>
              <a:path w="20319" h="62864">
                <a:moveTo>
                  <a:pt x="19723" y="0"/>
                </a:moveTo>
                <a:lnTo>
                  <a:pt x="14211" y="0"/>
                </a:lnTo>
                <a:lnTo>
                  <a:pt x="9474" y="4229"/>
                </a:lnTo>
                <a:lnTo>
                  <a:pt x="5867" y="6832"/>
                </a:lnTo>
                <a:lnTo>
                  <a:pt x="3136" y="8356"/>
                </a:lnTo>
                <a:lnTo>
                  <a:pt x="0" y="9715"/>
                </a:lnTo>
                <a:lnTo>
                  <a:pt x="0" y="15506"/>
                </a:lnTo>
                <a:lnTo>
                  <a:pt x="13868" y="6337"/>
                </a:lnTo>
                <a:lnTo>
                  <a:pt x="13868" y="62496"/>
                </a:lnTo>
                <a:lnTo>
                  <a:pt x="19723" y="62496"/>
                </a:lnTo>
                <a:lnTo>
                  <a:pt x="197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60181" y="3480993"/>
            <a:ext cx="38735" cy="63500"/>
          </a:xfrm>
          <a:custGeom>
            <a:avLst/>
            <a:gdLst/>
            <a:ahLst/>
            <a:cxnLst/>
            <a:rect l="l" t="t" r="r" b="b"/>
            <a:pathLst>
              <a:path w="38735" h="63500">
                <a:moveTo>
                  <a:pt x="24892" y="0"/>
                </a:moveTo>
                <a:lnTo>
                  <a:pt x="14249" y="0"/>
                </a:lnTo>
                <a:lnTo>
                  <a:pt x="9791" y="1511"/>
                </a:lnTo>
                <a:lnTo>
                  <a:pt x="2514" y="7797"/>
                </a:lnTo>
                <a:lnTo>
                  <a:pt x="622" y="12268"/>
                </a:lnTo>
                <a:lnTo>
                  <a:pt x="622" y="17894"/>
                </a:lnTo>
                <a:lnTo>
                  <a:pt x="7112" y="17894"/>
                </a:lnTo>
                <a:lnTo>
                  <a:pt x="7112" y="14109"/>
                </a:lnTo>
                <a:lnTo>
                  <a:pt x="8242" y="11036"/>
                </a:lnTo>
                <a:lnTo>
                  <a:pt x="12738" y="6413"/>
                </a:lnTo>
                <a:lnTo>
                  <a:pt x="15760" y="5257"/>
                </a:lnTo>
                <a:lnTo>
                  <a:pt x="23799" y="5257"/>
                </a:lnTo>
                <a:lnTo>
                  <a:pt x="26974" y="6654"/>
                </a:lnTo>
                <a:lnTo>
                  <a:pt x="30581" y="11518"/>
                </a:lnTo>
                <a:lnTo>
                  <a:pt x="31356" y="13957"/>
                </a:lnTo>
                <a:lnTo>
                  <a:pt x="31356" y="18643"/>
                </a:lnTo>
                <a:lnTo>
                  <a:pt x="5270" y="52209"/>
                </a:lnTo>
                <a:lnTo>
                  <a:pt x="0" y="56895"/>
                </a:lnTo>
                <a:lnTo>
                  <a:pt x="0" y="62941"/>
                </a:lnTo>
                <a:lnTo>
                  <a:pt x="38646" y="62941"/>
                </a:lnTo>
                <a:lnTo>
                  <a:pt x="38646" y="57505"/>
                </a:lnTo>
                <a:lnTo>
                  <a:pt x="7112" y="57505"/>
                </a:lnTo>
                <a:lnTo>
                  <a:pt x="14100" y="50847"/>
                </a:lnTo>
                <a:lnTo>
                  <a:pt x="37858" y="18821"/>
                </a:lnTo>
                <a:lnTo>
                  <a:pt x="37858" y="11163"/>
                </a:lnTo>
                <a:lnTo>
                  <a:pt x="36131" y="7200"/>
                </a:lnTo>
                <a:lnTo>
                  <a:pt x="29260" y="1447"/>
                </a:lnTo>
                <a:lnTo>
                  <a:pt x="248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017511" y="4093833"/>
            <a:ext cx="41275" cy="64135"/>
          </a:xfrm>
          <a:custGeom>
            <a:avLst/>
            <a:gdLst/>
            <a:ahLst/>
            <a:cxnLst/>
            <a:rect l="l" t="t" r="r" b="b"/>
            <a:pathLst>
              <a:path w="41275" h="64135">
                <a:moveTo>
                  <a:pt x="27254" y="0"/>
                </a:moveTo>
                <a:lnTo>
                  <a:pt x="13754" y="0"/>
                </a:lnTo>
                <a:lnTo>
                  <a:pt x="8610" y="2019"/>
                </a:lnTo>
                <a:lnTo>
                  <a:pt x="2273" y="9194"/>
                </a:lnTo>
                <a:lnTo>
                  <a:pt x="876" y="12776"/>
                </a:lnTo>
                <a:lnTo>
                  <a:pt x="876" y="16738"/>
                </a:lnTo>
                <a:lnTo>
                  <a:pt x="6756" y="16738"/>
                </a:lnTo>
                <a:lnTo>
                  <a:pt x="7213" y="12522"/>
                </a:lnTo>
                <a:lnTo>
                  <a:pt x="8801" y="9410"/>
                </a:lnTo>
                <a:lnTo>
                  <a:pt x="13766" y="5664"/>
                </a:lnTo>
                <a:lnTo>
                  <a:pt x="16827" y="4800"/>
                </a:lnTo>
                <a:lnTo>
                  <a:pt x="25234" y="4800"/>
                </a:lnTo>
                <a:lnTo>
                  <a:pt x="28803" y="6083"/>
                </a:lnTo>
                <a:lnTo>
                  <a:pt x="33413" y="10820"/>
                </a:lnTo>
                <a:lnTo>
                  <a:pt x="34493" y="13538"/>
                </a:lnTo>
                <a:lnTo>
                  <a:pt x="34493" y="19824"/>
                </a:lnTo>
                <a:lnTo>
                  <a:pt x="33350" y="22466"/>
                </a:lnTo>
                <a:lnTo>
                  <a:pt x="28562" y="27127"/>
                </a:lnTo>
                <a:lnTo>
                  <a:pt x="25069" y="28384"/>
                </a:lnTo>
                <a:lnTo>
                  <a:pt x="20700" y="28384"/>
                </a:lnTo>
                <a:lnTo>
                  <a:pt x="17144" y="28130"/>
                </a:lnTo>
                <a:lnTo>
                  <a:pt x="17144" y="33464"/>
                </a:lnTo>
                <a:lnTo>
                  <a:pt x="18643" y="33185"/>
                </a:lnTo>
                <a:lnTo>
                  <a:pt x="24828" y="33185"/>
                </a:lnTo>
                <a:lnTo>
                  <a:pt x="28384" y="34366"/>
                </a:lnTo>
                <a:lnTo>
                  <a:pt x="33896" y="39039"/>
                </a:lnTo>
                <a:lnTo>
                  <a:pt x="35280" y="42125"/>
                </a:lnTo>
                <a:lnTo>
                  <a:pt x="35280" y="49707"/>
                </a:lnTo>
                <a:lnTo>
                  <a:pt x="33896" y="52819"/>
                </a:lnTo>
                <a:lnTo>
                  <a:pt x="28384" y="57607"/>
                </a:lnTo>
                <a:lnTo>
                  <a:pt x="24815" y="58826"/>
                </a:lnTo>
                <a:lnTo>
                  <a:pt x="16471" y="58826"/>
                </a:lnTo>
                <a:lnTo>
                  <a:pt x="13068" y="57683"/>
                </a:lnTo>
                <a:lnTo>
                  <a:pt x="7454" y="53124"/>
                </a:lnTo>
                <a:lnTo>
                  <a:pt x="6045" y="50164"/>
                </a:lnTo>
                <a:lnTo>
                  <a:pt x="6045" y="46545"/>
                </a:lnTo>
                <a:lnTo>
                  <a:pt x="0" y="46545"/>
                </a:lnTo>
                <a:lnTo>
                  <a:pt x="0" y="48336"/>
                </a:lnTo>
                <a:lnTo>
                  <a:pt x="266" y="50114"/>
                </a:lnTo>
                <a:lnTo>
                  <a:pt x="17094" y="63817"/>
                </a:lnTo>
                <a:lnTo>
                  <a:pt x="26974" y="63817"/>
                </a:lnTo>
                <a:lnTo>
                  <a:pt x="32397" y="61912"/>
                </a:lnTo>
                <a:lnTo>
                  <a:pt x="39573" y="54851"/>
                </a:lnTo>
                <a:lnTo>
                  <a:pt x="41236" y="50939"/>
                </a:lnTo>
                <a:lnTo>
                  <a:pt x="41236" y="42519"/>
                </a:lnTo>
                <a:lnTo>
                  <a:pt x="40030" y="39166"/>
                </a:lnTo>
                <a:lnTo>
                  <a:pt x="35242" y="33553"/>
                </a:lnTo>
                <a:lnTo>
                  <a:pt x="31953" y="31686"/>
                </a:lnTo>
                <a:lnTo>
                  <a:pt x="27812" y="30797"/>
                </a:lnTo>
                <a:lnTo>
                  <a:pt x="32359" y="29667"/>
                </a:lnTo>
                <a:lnTo>
                  <a:pt x="35725" y="27647"/>
                </a:lnTo>
                <a:lnTo>
                  <a:pt x="39509" y="22542"/>
                </a:lnTo>
                <a:lnTo>
                  <a:pt x="40347" y="19913"/>
                </a:lnTo>
                <a:lnTo>
                  <a:pt x="40347" y="12611"/>
                </a:lnTo>
                <a:lnTo>
                  <a:pt x="38925" y="8966"/>
                </a:lnTo>
                <a:lnTo>
                  <a:pt x="32473" y="1955"/>
                </a:lnTo>
                <a:lnTo>
                  <a:pt x="272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58734" y="4088385"/>
            <a:ext cx="45085" cy="62865"/>
          </a:xfrm>
          <a:custGeom>
            <a:avLst/>
            <a:gdLst/>
            <a:ahLst/>
            <a:cxnLst/>
            <a:rect l="l" t="t" r="r" b="b"/>
            <a:pathLst>
              <a:path w="45085" h="62864">
                <a:moveTo>
                  <a:pt x="34658" y="47891"/>
                </a:moveTo>
                <a:lnTo>
                  <a:pt x="28981" y="47891"/>
                </a:lnTo>
                <a:lnTo>
                  <a:pt x="28981" y="62496"/>
                </a:lnTo>
                <a:lnTo>
                  <a:pt x="34658" y="62496"/>
                </a:lnTo>
                <a:lnTo>
                  <a:pt x="34658" y="47891"/>
                </a:lnTo>
                <a:close/>
              </a:path>
              <a:path w="45085" h="62864">
                <a:moveTo>
                  <a:pt x="34658" y="0"/>
                </a:moveTo>
                <a:lnTo>
                  <a:pt x="27368" y="0"/>
                </a:lnTo>
                <a:lnTo>
                  <a:pt x="0" y="41935"/>
                </a:lnTo>
                <a:lnTo>
                  <a:pt x="0" y="47891"/>
                </a:lnTo>
                <a:lnTo>
                  <a:pt x="44526" y="47891"/>
                </a:lnTo>
                <a:lnTo>
                  <a:pt x="44526" y="43167"/>
                </a:lnTo>
                <a:lnTo>
                  <a:pt x="5054" y="43167"/>
                </a:lnTo>
                <a:lnTo>
                  <a:pt x="28981" y="5880"/>
                </a:lnTo>
                <a:lnTo>
                  <a:pt x="34658" y="5880"/>
                </a:lnTo>
                <a:lnTo>
                  <a:pt x="34658" y="0"/>
                </a:lnTo>
                <a:close/>
              </a:path>
              <a:path w="45085" h="62864">
                <a:moveTo>
                  <a:pt x="34658" y="5880"/>
                </a:moveTo>
                <a:lnTo>
                  <a:pt x="28981" y="5880"/>
                </a:lnTo>
                <a:lnTo>
                  <a:pt x="28981" y="43167"/>
                </a:lnTo>
                <a:lnTo>
                  <a:pt x="34658" y="43167"/>
                </a:lnTo>
                <a:lnTo>
                  <a:pt x="34658" y="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948165" y="3559302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46" y="0"/>
                </a:moveTo>
                <a:lnTo>
                  <a:pt x="26161" y="1486"/>
                </a:lnTo>
                <a:lnTo>
                  <a:pt x="32150" y="5535"/>
                </a:lnTo>
                <a:lnTo>
                  <a:pt x="36195" y="11535"/>
                </a:lnTo>
                <a:lnTo>
                  <a:pt x="37680" y="18872"/>
                </a:lnTo>
                <a:lnTo>
                  <a:pt x="36195" y="26203"/>
                </a:lnTo>
                <a:lnTo>
                  <a:pt x="32150" y="32204"/>
                </a:lnTo>
                <a:lnTo>
                  <a:pt x="26161" y="36256"/>
                </a:lnTo>
                <a:lnTo>
                  <a:pt x="18846" y="37744"/>
                </a:lnTo>
                <a:lnTo>
                  <a:pt x="11524" y="36256"/>
                </a:lnTo>
                <a:lnTo>
                  <a:pt x="5532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35"/>
                </a:lnTo>
                <a:lnTo>
                  <a:pt x="5532" y="5535"/>
                </a:lnTo>
                <a:lnTo>
                  <a:pt x="11524" y="1486"/>
                </a:lnTo>
                <a:lnTo>
                  <a:pt x="18846" y="0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491764" y="3559302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46" y="0"/>
                </a:moveTo>
                <a:lnTo>
                  <a:pt x="26166" y="1486"/>
                </a:lnTo>
                <a:lnTo>
                  <a:pt x="32154" y="5535"/>
                </a:lnTo>
                <a:lnTo>
                  <a:pt x="36197" y="11535"/>
                </a:lnTo>
                <a:lnTo>
                  <a:pt x="37680" y="18872"/>
                </a:lnTo>
                <a:lnTo>
                  <a:pt x="36197" y="26203"/>
                </a:lnTo>
                <a:lnTo>
                  <a:pt x="32154" y="32204"/>
                </a:lnTo>
                <a:lnTo>
                  <a:pt x="26166" y="36256"/>
                </a:lnTo>
                <a:lnTo>
                  <a:pt x="18846" y="37744"/>
                </a:lnTo>
                <a:lnTo>
                  <a:pt x="11524" y="36256"/>
                </a:lnTo>
                <a:lnTo>
                  <a:pt x="5532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35"/>
                </a:lnTo>
                <a:lnTo>
                  <a:pt x="5532" y="5535"/>
                </a:lnTo>
                <a:lnTo>
                  <a:pt x="11524" y="1486"/>
                </a:lnTo>
                <a:lnTo>
                  <a:pt x="18846" y="0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8986545" y="3573323"/>
            <a:ext cx="513080" cy="170815"/>
            <a:chOff x="3931945" y="3573322"/>
            <a:chExt cx="513080" cy="170815"/>
          </a:xfrm>
        </p:grpSpPr>
        <p:sp>
          <p:nvSpPr>
            <p:cNvPr id="46" name="object 46"/>
            <p:cNvSpPr/>
            <p:nvPr/>
          </p:nvSpPr>
          <p:spPr>
            <a:xfrm>
              <a:off x="3934231" y="3575608"/>
              <a:ext cx="369570" cy="165735"/>
            </a:xfrm>
            <a:custGeom>
              <a:avLst/>
              <a:gdLst/>
              <a:ahLst/>
              <a:cxnLst/>
              <a:rect l="l" t="t" r="r" b="b"/>
              <a:pathLst>
                <a:path w="369570" h="165735">
                  <a:moveTo>
                    <a:pt x="0" y="0"/>
                  </a:moveTo>
                  <a:lnTo>
                    <a:pt x="351548" y="165709"/>
                  </a:lnTo>
                  <a:lnTo>
                    <a:pt x="369468" y="97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34231" y="3575608"/>
              <a:ext cx="508634" cy="165735"/>
            </a:xfrm>
            <a:custGeom>
              <a:avLst/>
              <a:gdLst/>
              <a:ahLst/>
              <a:cxnLst/>
              <a:rect l="l" t="t" r="r" b="b"/>
              <a:pathLst>
                <a:path w="508635" h="165735">
                  <a:moveTo>
                    <a:pt x="0" y="0"/>
                  </a:moveTo>
                  <a:lnTo>
                    <a:pt x="351548" y="165709"/>
                  </a:lnTo>
                  <a:lnTo>
                    <a:pt x="369468" y="97751"/>
                  </a:lnTo>
                  <a:lnTo>
                    <a:pt x="0" y="0"/>
                  </a:lnTo>
                  <a:close/>
                </a:path>
                <a:path w="508635" h="165735">
                  <a:moveTo>
                    <a:pt x="3594" y="1460"/>
                  </a:moveTo>
                  <a:lnTo>
                    <a:pt x="508355" y="13501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8948165" y="402964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46" y="0"/>
                </a:moveTo>
                <a:lnTo>
                  <a:pt x="26161" y="1487"/>
                </a:lnTo>
                <a:lnTo>
                  <a:pt x="32150" y="5540"/>
                </a:lnTo>
                <a:lnTo>
                  <a:pt x="36195" y="11540"/>
                </a:lnTo>
                <a:lnTo>
                  <a:pt x="37680" y="18872"/>
                </a:lnTo>
                <a:lnTo>
                  <a:pt x="36195" y="26203"/>
                </a:lnTo>
                <a:lnTo>
                  <a:pt x="32150" y="32204"/>
                </a:lnTo>
                <a:lnTo>
                  <a:pt x="26161" y="36256"/>
                </a:lnTo>
                <a:lnTo>
                  <a:pt x="18846" y="37744"/>
                </a:lnTo>
                <a:lnTo>
                  <a:pt x="11524" y="36256"/>
                </a:lnTo>
                <a:lnTo>
                  <a:pt x="5532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40"/>
                </a:lnTo>
                <a:lnTo>
                  <a:pt x="5532" y="5540"/>
                </a:lnTo>
                <a:lnTo>
                  <a:pt x="11524" y="1487"/>
                </a:lnTo>
                <a:lnTo>
                  <a:pt x="18846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491764" y="402964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46" y="0"/>
                </a:moveTo>
                <a:lnTo>
                  <a:pt x="26166" y="1487"/>
                </a:lnTo>
                <a:lnTo>
                  <a:pt x="32154" y="5540"/>
                </a:lnTo>
                <a:lnTo>
                  <a:pt x="36197" y="11540"/>
                </a:lnTo>
                <a:lnTo>
                  <a:pt x="37680" y="18872"/>
                </a:lnTo>
                <a:lnTo>
                  <a:pt x="36197" y="26203"/>
                </a:lnTo>
                <a:lnTo>
                  <a:pt x="32154" y="32204"/>
                </a:lnTo>
                <a:lnTo>
                  <a:pt x="26166" y="36256"/>
                </a:lnTo>
                <a:lnTo>
                  <a:pt x="18846" y="37744"/>
                </a:lnTo>
                <a:lnTo>
                  <a:pt x="11524" y="36256"/>
                </a:lnTo>
                <a:lnTo>
                  <a:pt x="5532" y="32204"/>
                </a:lnTo>
                <a:lnTo>
                  <a:pt x="1485" y="26203"/>
                </a:lnTo>
                <a:lnTo>
                  <a:pt x="0" y="18872"/>
                </a:lnTo>
                <a:lnTo>
                  <a:pt x="1485" y="11540"/>
                </a:lnTo>
                <a:lnTo>
                  <a:pt x="5532" y="5540"/>
                </a:lnTo>
                <a:lnTo>
                  <a:pt x="11524" y="1487"/>
                </a:lnTo>
                <a:lnTo>
                  <a:pt x="18846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8988756" y="4026066"/>
            <a:ext cx="526415" cy="80645"/>
            <a:chOff x="3934155" y="4026065"/>
            <a:chExt cx="526415" cy="80645"/>
          </a:xfrm>
        </p:grpSpPr>
        <p:sp>
          <p:nvSpPr>
            <p:cNvPr id="51" name="object 51"/>
            <p:cNvSpPr/>
            <p:nvPr/>
          </p:nvSpPr>
          <p:spPr>
            <a:xfrm>
              <a:off x="3943286" y="4033939"/>
              <a:ext cx="384810" cy="70485"/>
            </a:xfrm>
            <a:custGeom>
              <a:avLst/>
              <a:gdLst/>
              <a:ahLst/>
              <a:cxnLst/>
              <a:rect l="l" t="t" r="r" b="b"/>
              <a:pathLst>
                <a:path w="384810" h="70485">
                  <a:moveTo>
                    <a:pt x="381927" y="0"/>
                  </a:moveTo>
                  <a:lnTo>
                    <a:pt x="0" y="12700"/>
                  </a:lnTo>
                  <a:lnTo>
                    <a:pt x="384251" y="70256"/>
                  </a:lnTo>
                  <a:lnTo>
                    <a:pt x="381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36441" y="4028351"/>
              <a:ext cx="521970" cy="76200"/>
            </a:xfrm>
            <a:custGeom>
              <a:avLst/>
              <a:gdLst/>
              <a:ahLst/>
              <a:cxnLst/>
              <a:rect l="l" t="t" r="r" b="b"/>
              <a:pathLst>
                <a:path w="521970" h="76200">
                  <a:moveTo>
                    <a:pt x="6845" y="18287"/>
                  </a:moveTo>
                  <a:lnTo>
                    <a:pt x="391096" y="75844"/>
                  </a:lnTo>
                  <a:lnTo>
                    <a:pt x="388772" y="5587"/>
                  </a:lnTo>
                  <a:lnTo>
                    <a:pt x="6845" y="18287"/>
                  </a:lnTo>
                  <a:close/>
                </a:path>
                <a:path w="521970" h="76200">
                  <a:moveTo>
                    <a:pt x="0" y="17335"/>
                  </a:moveTo>
                  <a:lnTo>
                    <a:pt x="5217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9244190" y="3392679"/>
            <a:ext cx="730250" cy="681355"/>
          </a:xfrm>
          <a:custGeom>
            <a:avLst/>
            <a:gdLst/>
            <a:ahLst/>
            <a:cxnLst/>
            <a:rect l="l" t="t" r="r" b="b"/>
            <a:pathLst>
              <a:path w="730250" h="681354">
                <a:moveTo>
                  <a:pt x="730123" y="0"/>
                </a:moveTo>
                <a:lnTo>
                  <a:pt x="730123" y="681316"/>
                </a:lnTo>
              </a:path>
              <a:path w="730250" h="681354">
                <a:moveTo>
                  <a:pt x="2705" y="431"/>
                </a:moveTo>
                <a:lnTo>
                  <a:pt x="730110" y="0"/>
                </a:lnTo>
              </a:path>
              <a:path w="730250" h="681354">
                <a:moveTo>
                  <a:pt x="0" y="666813"/>
                </a:moveTo>
                <a:lnTo>
                  <a:pt x="0" y="431"/>
                </a:lnTo>
              </a:path>
            </a:pathLst>
          </a:custGeom>
          <a:ln w="457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954858" y="3479686"/>
            <a:ext cx="20320" cy="62865"/>
          </a:xfrm>
          <a:custGeom>
            <a:avLst/>
            <a:gdLst/>
            <a:ahLst/>
            <a:cxnLst/>
            <a:rect l="l" t="t" r="r" b="b"/>
            <a:pathLst>
              <a:path w="20320" h="62864">
                <a:moveTo>
                  <a:pt x="19735" y="0"/>
                </a:moveTo>
                <a:lnTo>
                  <a:pt x="14211" y="0"/>
                </a:lnTo>
                <a:lnTo>
                  <a:pt x="11506" y="2501"/>
                </a:lnTo>
                <a:lnTo>
                  <a:pt x="9474" y="4229"/>
                </a:lnTo>
                <a:lnTo>
                  <a:pt x="5867" y="6832"/>
                </a:lnTo>
                <a:lnTo>
                  <a:pt x="3136" y="8356"/>
                </a:lnTo>
                <a:lnTo>
                  <a:pt x="0" y="9715"/>
                </a:lnTo>
                <a:lnTo>
                  <a:pt x="0" y="15506"/>
                </a:lnTo>
                <a:lnTo>
                  <a:pt x="13868" y="6337"/>
                </a:lnTo>
                <a:lnTo>
                  <a:pt x="13868" y="62496"/>
                </a:lnTo>
                <a:lnTo>
                  <a:pt x="19735" y="62496"/>
                </a:lnTo>
                <a:lnTo>
                  <a:pt x="19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488996" y="3480993"/>
            <a:ext cx="38735" cy="63500"/>
          </a:xfrm>
          <a:custGeom>
            <a:avLst/>
            <a:gdLst/>
            <a:ahLst/>
            <a:cxnLst/>
            <a:rect l="l" t="t" r="r" b="b"/>
            <a:pathLst>
              <a:path w="38735" h="63500">
                <a:moveTo>
                  <a:pt x="24904" y="0"/>
                </a:moveTo>
                <a:lnTo>
                  <a:pt x="14249" y="0"/>
                </a:lnTo>
                <a:lnTo>
                  <a:pt x="9791" y="1511"/>
                </a:lnTo>
                <a:lnTo>
                  <a:pt x="2514" y="7797"/>
                </a:lnTo>
                <a:lnTo>
                  <a:pt x="622" y="12268"/>
                </a:lnTo>
                <a:lnTo>
                  <a:pt x="622" y="17894"/>
                </a:lnTo>
                <a:lnTo>
                  <a:pt x="7112" y="17894"/>
                </a:lnTo>
                <a:lnTo>
                  <a:pt x="7112" y="14109"/>
                </a:lnTo>
                <a:lnTo>
                  <a:pt x="8242" y="11036"/>
                </a:lnTo>
                <a:lnTo>
                  <a:pt x="12738" y="6413"/>
                </a:lnTo>
                <a:lnTo>
                  <a:pt x="15760" y="5257"/>
                </a:lnTo>
                <a:lnTo>
                  <a:pt x="23799" y="5257"/>
                </a:lnTo>
                <a:lnTo>
                  <a:pt x="26974" y="6654"/>
                </a:lnTo>
                <a:lnTo>
                  <a:pt x="30581" y="11518"/>
                </a:lnTo>
                <a:lnTo>
                  <a:pt x="31356" y="13957"/>
                </a:lnTo>
                <a:lnTo>
                  <a:pt x="31356" y="18643"/>
                </a:lnTo>
                <a:lnTo>
                  <a:pt x="5270" y="52209"/>
                </a:lnTo>
                <a:lnTo>
                  <a:pt x="0" y="56895"/>
                </a:lnTo>
                <a:lnTo>
                  <a:pt x="0" y="62941"/>
                </a:lnTo>
                <a:lnTo>
                  <a:pt x="38646" y="62941"/>
                </a:lnTo>
                <a:lnTo>
                  <a:pt x="38646" y="57505"/>
                </a:lnTo>
                <a:lnTo>
                  <a:pt x="7112" y="57505"/>
                </a:lnTo>
                <a:lnTo>
                  <a:pt x="14100" y="50847"/>
                </a:lnTo>
                <a:lnTo>
                  <a:pt x="37858" y="18821"/>
                </a:lnTo>
                <a:lnTo>
                  <a:pt x="37858" y="11163"/>
                </a:lnTo>
                <a:lnTo>
                  <a:pt x="36131" y="7200"/>
                </a:lnTo>
                <a:lnTo>
                  <a:pt x="29260" y="1447"/>
                </a:lnTo>
                <a:lnTo>
                  <a:pt x="249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946325" y="4093833"/>
            <a:ext cx="41275" cy="64135"/>
          </a:xfrm>
          <a:custGeom>
            <a:avLst/>
            <a:gdLst/>
            <a:ahLst/>
            <a:cxnLst/>
            <a:rect l="l" t="t" r="r" b="b"/>
            <a:pathLst>
              <a:path w="41275" h="64135">
                <a:moveTo>
                  <a:pt x="27254" y="0"/>
                </a:moveTo>
                <a:lnTo>
                  <a:pt x="13754" y="0"/>
                </a:lnTo>
                <a:lnTo>
                  <a:pt x="8610" y="2019"/>
                </a:lnTo>
                <a:lnTo>
                  <a:pt x="2273" y="9194"/>
                </a:lnTo>
                <a:lnTo>
                  <a:pt x="888" y="12776"/>
                </a:lnTo>
                <a:lnTo>
                  <a:pt x="888" y="16738"/>
                </a:lnTo>
                <a:lnTo>
                  <a:pt x="6756" y="16738"/>
                </a:lnTo>
                <a:lnTo>
                  <a:pt x="7213" y="12522"/>
                </a:lnTo>
                <a:lnTo>
                  <a:pt x="8801" y="9410"/>
                </a:lnTo>
                <a:lnTo>
                  <a:pt x="13766" y="5664"/>
                </a:lnTo>
                <a:lnTo>
                  <a:pt x="16827" y="4800"/>
                </a:lnTo>
                <a:lnTo>
                  <a:pt x="25234" y="4800"/>
                </a:lnTo>
                <a:lnTo>
                  <a:pt x="28803" y="6083"/>
                </a:lnTo>
                <a:lnTo>
                  <a:pt x="33413" y="10820"/>
                </a:lnTo>
                <a:lnTo>
                  <a:pt x="34493" y="13538"/>
                </a:lnTo>
                <a:lnTo>
                  <a:pt x="34493" y="19824"/>
                </a:lnTo>
                <a:lnTo>
                  <a:pt x="33350" y="22466"/>
                </a:lnTo>
                <a:lnTo>
                  <a:pt x="28562" y="27127"/>
                </a:lnTo>
                <a:lnTo>
                  <a:pt x="25082" y="28384"/>
                </a:lnTo>
                <a:lnTo>
                  <a:pt x="20700" y="28384"/>
                </a:lnTo>
                <a:lnTo>
                  <a:pt x="17145" y="28130"/>
                </a:lnTo>
                <a:lnTo>
                  <a:pt x="17145" y="33464"/>
                </a:lnTo>
                <a:lnTo>
                  <a:pt x="18643" y="33185"/>
                </a:lnTo>
                <a:lnTo>
                  <a:pt x="24828" y="33185"/>
                </a:lnTo>
                <a:lnTo>
                  <a:pt x="28384" y="34366"/>
                </a:lnTo>
                <a:lnTo>
                  <a:pt x="33896" y="39039"/>
                </a:lnTo>
                <a:lnTo>
                  <a:pt x="35280" y="42125"/>
                </a:lnTo>
                <a:lnTo>
                  <a:pt x="35280" y="49707"/>
                </a:lnTo>
                <a:lnTo>
                  <a:pt x="33896" y="52819"/>
                </a:lnTo>
                <a:lnTo>
                  <a:pt x="28384" y="57607"/>
                </a:lnTo>
                <a:lnTo>
                  <a:pt x="24815" y="58826"/>
                </a:lnTo>
                <a:lnTo>
                  <a:pt x="16471" y="58826"/>
                </a:lnTo>
                <a:lnTo>
                  <a:pt x="13080" y="57683"/>
                </a:lnTo>
                <a:lnTo>
                  <a:pt x="7454" y="53124"/>
                </a:lnTo>
                <a:lnTo>
                  <a:pt x="6045" y="50164"/>
                </a:lnTo>
                <a:lnTo>
                  <a:pt x="6045" y="46545"/>
                </a:lnTo>
                <a:lnTo>
                  <a:pt x="0" y="46545"/>
                </a:lnTo>
                <a:lnTo>
                  <a:pt x="0" y="48336"/>
                </a:lnTo>
                <a:lnTo>
                  <a:pt x="266" y="50114"/>
                </a:lnTo>
                <a:lnTo>
                  <a:pt x="17094" y="63817"/>
                </a:lnTo>
                <a:lnTo>
                  <a:pt x="26974" y="63817"/>
                </a:lnTo>
                <a:lnTo>
                  <a:pt x="32397" y="61912"/>
                </a:lnTo>
                <a:lnTo>
                  <a:pt x="39573" y="54851"/>
                </a:lnTo>
                <a:lnTo>
                  <a:pt x="41236" y="50939"/>
                </a:lnTo>
                <a:lnTo>
                  <a:pt x="41236" y="42519"/>
                </a:lnTo>
                <a:lnTo>
                  <a:pt x="40030" y="39166"/>
                </a:lnTo>
                <a:lnTo>
                  <a:pt x="35242" y="33553"/>
                </a:lnTo>
                <a:lnTo>
                  <a:pt x="31953" y="31686"/>
                </a:lnTo>
                <a:lnTo>
                  <a:pt x="27812" y="30797"/>
                </a:lnTo>
                <a:lnTo>
                  <a:pt x="32359" y="29667"/>
                </a:lnTo>
                <a:lnTo>
                  <a:pt x="35725" y="27647"/>
                </a:lnTo>
                <a:lnTo>
                  <a:pt x="39509" y="22542"/>
                </a:lnTo>
                <a:lnTo>
                  <a:pt x="40347" y="19913"/>
                </a:lnTo>
                <a:lnTo>
                  <a:pt x="40347" y="12611"/>
                </a:lnTo>
                <a:lnTo>
                  <a:pt x="38925" y="8966"/>
                </a:lnTo>
                <a:lnTo>
                  <a:pt x="32473" y="1955"/>
                </a:lnTo>
                <a:lnTo>
                  <a:pt x="272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487548" y="4088385"/>
            <a:ext cx="45085" cy="62865"/>
          </a:xfrm>
          <a:custGeom>
            <a:avLst/>
            <a:gdLst/>
            <a:ahLst/>
            <a:cxnLst/>
            <a:rect l="l" t="t" r="r" b="b"/>
            <a:pathLst>
              <a:path w="45085" h="62864">
                <a:moveTo>
                  <a:pt x="34658" y="47891"/>
                </a:moveTo>
                <a:lnTo>
                  <a:pt x="28981" y="47891"/>
                </a:lnTo>
                <a:lnTo>
                  <a:pt x="28981" y="62496"/>
                </a:lnTo>
                <a:lnTo>
                  <a:pt x="34658" y="62496"/>
                </a:lnTo>
                <a:lnTo>
                  <a:pt x="34658" y="47891"/>
                </a:lnTo>
                <a:close/>
              </a:path>
              <a:path w="45085" h="62864">
                <a:moveTo>
                  <a:pt x="34658" y="0"/>
                </a:moveTo>
                <a:lnTo>
                  <a:pt x="27368" y="0"/>
                </a:lnTo>
                <a:lnTo>
                  <a:pt x="0" y="41935"/>
                </a:lnTo>
                <a:lnTo>
                  <a:pt x="0" y="47891"/>
                </a:lnTo>
                <a:lnTo>
                  <a:pt x="44526" y="47891"/>
                </a:lnTo>
                <a:lnTo>
                  <a:pt x="44526" y="43167"/>
                </a:lnTo>
                <a:lnTo>
                  <a:pt x="5054" y="43167"/>
                </a:lnTo>
                <a:lnTo>
                  <a:pt x="28981" y="5880"/>
                </a:lnTo>
                <a:lnTo>
                  <a:pt x="34658" y="5880"/>
                </a:lnTo>
                <a:lnTo>
                  <a:pt x="34658" y="0"/>
                </a:lnTo>
                <a:close/>
              </a:path>
              <a:path w="45085" h="62864">
                <a:moveTo>
                  <a:pt x="34658" y="5880"/>
                </a:moveTo>
                <a:lnTo>
                  <a:pt x="28981" y="5880"/>
                </a:lnTo>
                <a:lnTo>
                  <a:pt x="28981" y="43167"/>
                </a:lnTo>
                <a:lnTo>
                  <a:pt x="34658" y="43167"/>
                </a:lnTo>
                <a:lnTo>
                  <a:pt x="34658" y="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20972" y="3559302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34" y="0"/>
                </a:moveTo>
                <a:lnTo>
                  <a:pt x="11513" y="1486"/>
                </a:lnTo>
                <a:lnTo>
                  <a:pt x="5526" y="5535"/>
                </a:lnTo>
                <a:lnTo>
                  <a:pt x="1483" y="11535"/>
                </a:lnTo>
                <a:lnTo>
                  <a:pt x="0" y="18872"/>
                </a:lnTo>
                <a:lnTo>
                  <a:pt x="1483" y="26203"/>
                </a:lnTo>
                <a:lnTo>
                  <a:pt x="5526" y="32204"/>
                </a:lnTo>
                <a:lnTo>
                  <a:pt x="11513" y="36256"/>
                </a:lnTo>
                <a:lnTo>
                  <a:pt x="18834" y="37744"/>
                </a:lnTo>
                <a:lnTo>
                  <a:pt x="26156" y="36256"/>
                </a:lnTo>
                <a:lnTo>
                  <a:pt x="32148" y="32204"/>
                </a:lnTo>
                <a:lnTo>
                  <a:pt x="36195" y="26203"/>
                </a:lnTo>
                <a:lnTo>
                  <a:pt x="37680" y="18872"/>
                </a:lnTo>
                <a:lnTo>
                  <a:pt x="36195" y="11535"/>
                </a:lnTo>
                <a:lnTo>
                  <a:pt x="32148" y="5535"/>
                </a:lnTo>
                <a:lnTo>
                  <a:pt x="26156" y="1486"/>
                </a:lnTo>
                <a:lnTo>
                  <a:pt x="1883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677374" y="3559302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34" y="0"/>
                </a:moveTo>
                <a:lnTo>
                  <a:pt x="11513" y="1486"/>
                </a:lnTo>
                <a:lnTo>
                  <a:pt x="5526" y="5535"/>
                </a:lnTo>
                <a:lnTo>
                  <a:pt x="1483" y="11535"/>
                </a:lnTo>
                <a:lnTo>
                  <a:pt x="0" y="18872"/>
                </a:lnTo>
                <a:lnTo>
                  <a:pt x="1483" y="26203"/>
                </a:lnTo>
                <a:lnTo>
                  <a:pt x="5526" y="32204"/>
                </a:lnTo>
                <a:lnTo>
                  <a:pt x="11513" y="36256"/>
                </a:lnTo>
                <a:lnTo>
                  <a:pt x="18834" y="37744"/>
                </a:lnTo>
                <a:lnTo>
                  <a:pt x="26154" y="36256"/>
                </a:lnTo>
                <a:lnTo>
                  <a:pt x="32142" y="32204"/>
                </a:lnTo>
                <a:lnTo>
                  <a:pt x="36184" y="26203"/>
                </a:lnTo>
                <a:lnTo>
                  <a:pt x="37668" y="18872"/>
                </a:lnTo>
                <a:lnTo>
                  <a:pt x="36184" y="11535"/>
                </a:lnTo>
                <a:lnTo>
                  <a:pt x="32142" y="5535"/>
                </a:lnTo>
                <a:lnTo>
                  <a:pt x="26154" y="1486"/>
                </a:lnTo>
                <a:lnTo>
                  <a:pt x="1883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9707346" y="3573323"/>
            <a:ext cx="513080" cy="170815"/>
            <a:chOff x="4652746" y="3573322"/>
            <a:chExt cx="513080" cy="170815"/>
          </a:xfrm>
        </p:grpSpPr>
        <p:sp>
          <p:nvSpPr>
            <p:cNvPr id="61" name="object 61"/>
            <p:cNvSpPr/>
            <p:nvPr/>
          </p:nvSpPr>
          <p:spPr>
            <a:xfrm>
              <a:off x="4793919" y="3575608"/>
              <a:ext cx="369570" cy="165735"/>
            </a:xfrm>
            <a:custGeom>
              <a:avLst/>
              <a:gdLst/>
              <a:ahLst/>
              <a:cxnLst/>
              <a:rect l="l" t="t" r="r" b="b"/>
              <a:pathLst>
                <a:path w="369570" h="165735">
                  <a:moveTo>
                    <a:pt x="369468" y="0"/>
                  </a:moveTo>
                  <a:lnTo>
                    <a:pt x="0" y="97751"/>
                  </a:lnTo>
                  <a:lnTo>
                    <a:pt x="17919" y="165709"/>
                  </a:lnTo>
                  <a:lnTo>
                    <a:pt x="369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55032" y="3575608"/>
              <a:ext cx="508634" cy="165735"/>
            </a:xfrm>
            <a:custGeom>
              <a:avLst/>
              <a:gdLst/>
              <a:ahLst/>
              <a:cxnLst/>
              <a:rect l="l" t="t" r="r" b="b"/>
              <a:pathLst>
                <a:path w="508635" h="165735">
                  <a:moveTo>
                    <a:pt x="508355" y="0"/>
                  </a:moveTo>
                  <a:lnTo>
                    <a:pt x="156806" y="165709"/>
                  </a:lnTo>
                  <a:lnTo>
                    <a:pt x="138887" y="97751"/>
                  </a:lnTo>
                  <a:lnTo>
                    <a:pt x="508355" y="0"/>
                  </a:lnTo>
                  <a:close/>
                </a:path>
                <a:path w="508635" h="165735">
                  <a:moveTo>
                    <a:pt x="504761" y="1460"/>
                  </a:moveTo>
                  <a:lnTo>
                    <a:pt x="0" y="13501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10220972" y="402964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34" y="0"/>
                </a:moveTo>
                <a:lnTo>
                  <a:pt x="11513" y="1487"/>
                </a:lnTo>
                <a:lnTo>
                  <a:pt x="5526" y="5540"/>
                </a:lnTo>
                <a:lnTo>
                  <a:pt x="1483" y="11540"/>
                </a:lnTo>
                <a:lnTo>
                  <a:pt x="0" y="18872"/>
                </a:lnTo>
                <a:lnTo>
                  <a:pt x="1483" y="26203"/>
                </a:lnTo>
                <a:lnTo>
                  <a:pt x="5526" y="32204"/>
                </a:lnTo>
                <a:lnTo>
                  <a:pt x="11513" y="36256"/>
                </a:lnTo>
                <a:lnTo>
                  <a:pt x="18834" y="37744"/>
                </a:lnTo>
                <a:lnTo>
                  <a:pt x="26156" y="36256"/>
                </a:lnTo>
                <a:lnTo>
                  <a:pt x="32148" y="32204"/>
                </a:lnTo>
                <a:lnTo>
                  <a:pt x="36195" y="26203"/>
                </a:lnTo>
                <a:lnTo>
                  <a:pt x="37680" y="18872"/>
                </a:lnTo>
                <a:lnTo>
                  <a:pt x="36195" y="11540"/>
                </a:lnTo>
                <a:lnTo>
                  <a:pt x="32148" y="5540"/>
                </a:lnTo>
                <a:lnTo>
                  <a:pt x="26156" y="1487"/>
                </a:lnTo>
                <a:lnTo>
                  <a:pt x="1883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77374" y="4029646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8834" y="0"/>
                </a:moveTo>
                <a:lnTo>
                  <a:pt x="11513" y="1487"/>
                </a:lnTo>
                <a:lnTo>
                  <a:pt x="5526" y="5540"/>
                </a:lnTo>
                <a:lnTo>
                  <a:pt x="1483" y="11540"/>
                </a:lnTo>
                <a:lnTo>
                  <a:pt x="0" y="18872"/>
                </a:lnTo>
                <a:lnTo>
                  <a:pt x="1483" y="26203"/>
                </a:lnTo>
                <a:lnTo>
                  <a:pt x="5526" y="32204"/>
                </a:lnTo>
                <a:lnTo>
                  <a:pt x="11513" y="36256"/>
                </a:lnTo>
                <a:lnTo>
                  <a:pt x="18834" y="37744"/>
                </a:lnTo>
                <a:lnTo>
                  <a:pt x="26154" y="36256"/>
                </a:lnTo>
                <a:lnTo>
                  <a:pt x="32142" y="32204"/>
                </a:lnTo>
                <a:lnTo>
                  <a:pt x="36184" y="26203"/>
                </a:lnTo>
                <a:lnTo>
                  <a:pt x="37668" y="18872"/>
                </a:lnTo>
                <a:lnTo>
                  <a:pt x="36184" y="11540"/>
                </a:lnTo>
                <a:lnTo>
                  <a:pt x="32142" y="5540"/>
                </a:lnTo>
                <a:lnTo>
                  <a:pt x="26154" y="1487"/>
                </a:lnTo>
                <a:lnTo>
                  <a:pt x="18834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9691701" y="4026066"/>
            <a:ext cx="526415" cy="80645"/>
            <a:chOff x="4637100" y="4026065"/>
            <a:chExt cx="526415" cy="80645"/>
          </a:xfrm>
        </p:grpSpPr>
        <p:sp>
          <p:nvSpPr>
            <p:cNvPr id="66" name="object 66"/>
            <p:cNvSpPr/>
            <p:nvPr/>
          </p:nvSpPr>
          <p:spPr>
            <a:xfrm>
              <a:off x="4770081" y="4033939"/>
              <a:ext cx="384810" cy="70485"/>
            </a:xfrm>
            <a:custGeom>
              <a:avLst/>
              <a:gdLst/>
              <a:ahLst/>
              <a:cxnLst/>
              <a:rect l="l" t="t" r="r" b="b"/>
              <a:pathLst>
                <a:path w="384810" h="70485">
                  <a:moveTo>
                    <a:pt x="2324" y="0"/>
                  </a:moveTo>
                  <a:lnTo>
                    <a:pt x="0" y="70256"/>
                  </a:lnTo>
                  <a:lnTo>
                    <a:pt x="384251" y="12700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39386" y="4028351"/>
              <a:ext cx="521970" cy="76200"/>
            </a:xfrm>
            <a:custGeom>
              <a:avLst/>
              <a:gdLst/>
              <a:ahLst/>
              <a:cxnLst/>
              <a:rect l="l" t="t" r="r" b="b"/>
              <a:pathLst>
                <a:path w="521970" h="76200">
                  <a:moveTo>
                    <a:pt x="514946" y="18287"/>
                  </a:moveTo>
                  <a:lnTo>
                    <a:pt x="130695" y="75844"/>
                  </a:lnTo>
                  <a:lnTo>
                    <a:pt x="133019" y="5587"/>
                  </a:lnTo>
                  <a:lnTo>
                    <a:pt x="514946" y="18287"/>
                  </a:lnTo>
                  <a:close/>
                </a:path>
                <a:path w="521970" h="76200">
                  <a:moveTo>
                    <a:pt x="521779" y="1733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/>
          <p:nvPr/>
        </p:nvSpPr>
        <p:spPr>
          <a:xfrm>
            <a:off x="9615919" y="3393122"/>
            <a:ext cx="0" cy="726440"/>
          </a:xfrm>
          <a:custGeom>
            <a:avLst/>
            <a:gdLst/>
            <a:ahLst/>
            <a:cxnLst/>
            <a:rect l="l" t="t" r="r" b="b"/>
            <a:pathLst>
              <a:path h="726439">
                <a:moveTo>
                  <a:pt x="0" y="0"/>
                </a:moveTo>
                <a:lnTo>
                  <a:pt x="0" y="726084"/>
                </a:lnTo>
              </a:path>
            </a:pathLst>
          </a:custGeom>
          <a:ln w="457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236670" y="3479242"/>
            <a:ext cx="41275" cy="64135"/>
          </a:xfrm>
          <a:custGeom>
            <a:avLst/>
            <a:gdLst/>
            <a:ahLst/>
            <a:cxnLst/>
            <a:rect l="l" t="t" r="r" b="b"/>
            <a:pathLst>
              <a:path w="41275" h="64135">
                <a:moveTo>
                  <a:pt x="26847" y="0"/>
                </a:moveTo>
                <a:lnTo>
                  <a:pt x="13411" y="0"/>
                </a:lnTo>
                <a:lnTo>
                  <a:pt x="7378" y="3568"/>
                </a:lnTo>
                <a:lnTo>
                  <a:pt x="1308" y="15963"/>
                </a:lnTo>
                <a:lnTo>
                  <a:pt x="0" y="23634"/>
                </a:lnTo>
                <a:lnTo>
                  <a:pt x="0" y="42138"/>
                </a:lnTo>
                <a:lnTo>
                  <a:pt x="1397" y="48907"/>
                </a:lnTo>
                <a:lnTo>
                  <a:pt x="7772" y="60515"/>
                </a:lnTo>
                <a:lnTo>
                  <a:pt x="13589" y="63817"/>
                </a:lnTo>
                <a:lnTo>
                  <a:pt x="27025" y="63817"/>
                </a:lnTo>
                <a:lnTo>
                  <a:pt x="31572" y="62166"/>
                </a:lnTo>
                <a:lnTo>
                  <a:pt x="35195" y="58826"/>
                </a:lnTo>
                <a:lnTo>
                  <a:pt x="17183" y="58826"/>
                </a:lnTo>
                <a:lnTo>
                  <a:pt x="13766" y="57416"/>
                </a:lnTo>
                <a:lnTo>
                  <a:pt x="8877" y="51790"/>
                </a:lnTo>
                <a:lnTo>
                  <a:pt x="7632" y="48005"/>
                </a:lnTo>
                <a:lnTo>
                  <a:pt x="7632" y="38595"/>
                </a:lnTo>
                <a:lnTo>
                  <a:pt x="8813" y="34836"/>
                </a:lnTo>
                <a:lnTo>
                  <a:pt x="10328" y="33032"/>
                </a:lnTo>
                <a:lnTo>
                  <a:pt x="5956" y="33032"/>
                </a:lnTo>
                <a:lnTo>
                  <a:pt x="5956" y="22834"/>
                </a:lnTo>
                <a:lnTo>
                  <a:pt x="7200" y="15595"/>
                </a:lnTo>
                <a:lnTo>
                  <a:pt x="12153" y="7111"/>
                </a:lnTo>
                <a:lnTo>
                  <a:pt x="16319" y="4991"/>
                </a:lnTo>
                <a:lnTo>
                  <a:pt x="36643" y="4991"/>
                </a:lnTo>
                <a:lnTo>
                  <a:pt x="30987" y="1143"/>
                </a:lnTo>
                <a:lnTo>
                  <a:pt x="26847" y="0"/>
                </a:lnTo>
                <a:close/>
              </a:path>
              <a:path w="41275" h="64135">
                <a:moveTo>
                  <a:pt x="35675" y="27876"/>
                </a:moveTo>
                <a:lnTo>
                  <a:pt x="26047" y="27876"/>
                </a:lnTo>
                <a:lnTo>
                  <a:pt x="29502" y="29286"/>
                </a:lnTo>
                <a:lnTo>
                  <a:pt x="31800" y="32118"/>
                </a:lnTo>
                <a:lnTo>
                  <a:pt x="34112" y="34925"/>
                </a:lnTo>
                <a:lnTo>
                  <a:pt x="35248" y="38595"/>
                </a:lnTo>
                <a:lnTo>
                  <a:pt x="35267" y="48005"/>
                </a:lnTo>
                <a:lnTo>
                  <a:pt x="34048" y="51790"/>
                </a:lnTo>
                <a:lnTo>
                  <a:pt x="29197" y="57416"/>
                </a:lnTo>
                <a:lnTo>
                  <a:pt x="25819" y="58826"/>
                </a:lnTo>
                <a:lnTo>
                  <a:pt x="35195" y="58826"/>
                </a:lnTo>
                <a:lnTo>
                  <a:pt x="39217" y="55118"/>
                </a:lnTo>
                <a:lnTo>
                  <a:pt x="41236" y="49910"/>
                </a:lnTo>
                <a:lnTo>
                  <a:pt x="41236" y="37401"/>
                </a:lnTo>
                <a:lnTo>
                  <a:pt x="39649" y="32588"/>
                </a:lnTo>
                <a:lnTo>
                  <a:pt x="35675" y="27876"/>
                </a:lnTo>
                <a:close/>
              </a:path>
              <a:path w="41275" h="64135">
                <a:moveTo>
                  <a:pt x="28511" y="22885"/>
                </a:moveTo>
                <a:lnTo>
                  <a:pt x="14960" y="22885"/>
                </a:lnTo>
                <a:lnTo>
                  <a:pt x="9385" y="26276"/>
                </a:lnTo>
                <a:lnTo>
                  <a:pt x="5956" y="33032"/>
                </a:lnTo>
                <a:lnTo>
                  <a:pt x="10328" y="33032"/>
                </a:lnTo>
                <a:lnTo>
                  <a:pt x="13487" y="29273"/>
                </a:lnTo>
                <a:lnTo>
                  <a:pt x="16941" y="27876"/>
                </a:lnTo>
                <a:lnTo>
                  <a:pt x="35675" y="27876"/>
                </a:lnTo>
                <a:lnTo>
                  <a:pt x="33147" y="24879"/>
                </a:lnTo>
                <a:lnTo>
                  <a:pt x="28511" y="22885"/>
                </a:lnTo>
                <a:close/>
              </a:path>
              <a:path w="41275" h="64135">
                <a:moveTo>
                  <a:pt x="36643" y="4991"/>
                </a:moveTo>
                <a:lnTo>
                  <a:pt x="25717" y="4991"/>
                </a:lnTo>
                <a:lnTo>
                  <a:pt x="28689" y="5943"/>
                </a:lnTo>
                <a:lnTo>
                  <a:pt x="33299" y="9753"/>
                </a:lnTo>
                <a:lnTo>
                  <a:pt x="34467" y="12395"/>
                </a:lnTo>
                <a:lnTo>
                  <a:pt x="34467" y="15760"/>
                </a:lnTo>
                <a:lnTo>
                  <a:pt x="40424" y="15760"/>
                </a:lnTo>
                <a:lnTo>
                  <a:pt x="40424" y="10312"/>
                </a:lnTo>
                <a:lnTo>
                  <a:pt x="38379" y="6172"/>
                </a:lnTo>
                <a:lnTo>
                  <a:pt x="36643" y="49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683966" y="3482341"/>
            <a:ext cx="40005" cy="62865"/>
          </a:xfrm>
          <a:custGeom>
            <a:avLst/>
            <a:gdLst/>
            <a:ahLst/>
            <a:cxnLst/>
            <a:rect l="l" t="t" r="r" b="b"/>
            <a:pathLst>
              <a:path w="40004" h="62864">
                <a:moveTo>
                  <a:pt x="36525" y="0"/>
                </a:moveTo>
                <a:lnTo>
                  <a:pt x="2755" y="0"/>
                </a:lnTo>
                <a:lnTo>
                  <a:pt x="1244" y="35775"/>
                </a:lnTo>
                <a:lnTo>
                  <a:pt x="7112" y="35775"/>
                </a:lnTo>
                <a:lnTo>
                  <a:pt x="7823" y="32816"/>
                </a:lnTo>
                <a:lnTo>
                  <a:pt x="9372" y="30441"/>
                </a:lnTo>
                <a:lnTo>
                  <a:pt x="14097" y="26873"/>
                </a:lnTo>
                <a:lnTo>
                  <a:pt x="16916" y="25984"/>
                </a:lnTo>
                <a:lnTo>
                  <a:pt x="24434" y="25984"/>
                </a:lnTo>
                <a:lnTo>
                  <a:pt x="27800" y="27470"/>
                </a:lnTo>
                <a:lnTo>
                  <a:pt x="32461" y="33159"/>
                </a:lnTo>
                <a:lnTo>
                  <a:pt x="33604" y="36829"/>
                </a:lnTo>
                <a:lnTo>
                  <a:pt x="33604" y="45656"/>
                </a:lnTo>
                <a:lnTo>
                  <a:pt x="32550" y="49275"/>
                </a:lnTo>
                <a:lnTo>
                  <a:pt x="27939" y="55918"/>
                </a:lnTo>
                <a:lnTo>
                  <a:pt x="24168" y="57759"/>
                </a:lnTo>
                <a:lnTo>
                  <a:pt x="15659" y="57759"/>
                </a:lnTo>
                <a:lnTo>
                  <a:pt x="12674" y="56807"/>
                </a:lnTo>
                <a:lnTo>
                  <a:pt x="7721" y="52844"/>
                </a:lnTo>
                <a:lnTo>
                  <a:pt x="6413" y="49987"/>
                </a:lnTo>
                <a:lnTo>
                  <a:pt x="6413" y="46367"/>
                </a:lnTo>
                <a:lnTo>
                  <a:pt x="0" y="46367"/>
                </a:lnTo>
                <a:lnTo>
                  <a:pt x="0" y="47967"/>
                </a:lnTo>
                <a:lnTo>
                  <a:pt x="266" y="49669"/>
                </a:lnTo>
                <a:lnTo>
                  <a:pt x="15709" y="62471"/>
                </a:lnTo>
                <a:lnTo>
                  <a:pt x="25184" y="62471"/>
                </a:lnTo>
                <a:lnTo>
                  <a:pt x="30225" y="60553"/>
                </a:lnTo>
                <a:lnTo>
                  <a:pt x="37757" y="52908"/>
                </a:lnTo>
                <a:lnTo>
                  <a:pt x="39649" y="47853"/>
                </a:lnTo>
                <a:lnTo>
                  <a:pt x="39649" y="35509"/>
                </a:lnTo>
                <a:lnTo>
                  <a:pt x="37947" y="30606"/>
                </a:lnTo>
                <a:lnTo>
                  <a:pt x="31203" y="23139"/>
                </a:lnTo>
                <a:lnTo>
                  <a:pt x="26631" y="21272"/>
                </a:lnTo>
                <a:lnTo>
                  <a:pt x="18097" y="21272"/>
                </a:lnTo>
                <a:lnTo>
                  <a:pt x="15557" y="21805"/>
                </a:lnTo>
                <a:lnTo>
                  <a:pt x="10998" y="23875"/>
                </a:lnTo>
                <a:lnTo>
                  <a:pt x="8940" y="25438"/>
                </a:lnTo>
                <a:lnTo>
                  <a:pt x="7112" y="27508"/>
                </a:lnTo>
                <a:lnTo>
                  <a:pt x="8178" y="4711"/>
                </a:lnTo>
                <a:lnTo>
                  <a:pt x="36525" y="4711"/>
                </a:lnTo>
                <a:lnTo>
                  <a:pt x="365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222712" y="4095165"/>
            <a:ext cx="39370" cy="62230"/>
          </a:xfrm>
          <a:custGeom>
            <a:avLst/>
            <a:gdLst/>
            <a:ahLst/>
            <a:cxnLst/>
            <a:rect l="l" t="t" r="r" b="b"/>
            <a:pathLst>
              <a:path w="39370" h="62229">
                <a:moveTo>
                  <a:pt x="39204" y="0"/>
                </a:moveTo>
                <a:lnTo>
                  <a:pt x="0" y="0"/>
                </a:lnTo>
                <a:lnTo>
                  <a:pt x="12" y="5245"/>
                </a:lnTo>
                <a:lnTo>
                  <a:pt x="33159" y="5245"/>
                </a:lnTo>
                <a:lnTo>
                  <a:pt x="8534" y="61607"/>
                </a:lnTo>
                <a:lnTo>
                  <a:pt x="15328" y="61633"/>
                </a:lnTo>
                <a:lnTo>
                  <a:pt x="39204" y="5435"/>
                </a:lnTo>
                <a:lnTo>
                  <a:pt x="392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678480" y="4087940"/>
            <a:ext cx="42545" cy="64135"/>
          </a:xfrm>
          <a:custGeom>
            <a:avLst/>
            <a:gdLst/>
            <a:ahLst/>
            <a:cxnLst/>
            <a:rect l="l" t="t" r="r" b="b"/>
            <a:pathLst>
              <a:path w="42545" h="64135">
                <a:moveTo>
                  <a:pt x="26758" y="0"/>
                </a:moveTo>
                <a:lnTo>
                  <a:pt x="15163" y="0"/>
                </a:lnTo>
                <a:lnTo>
                  <a:pt x="10375" y="1498"/>
                </a:lnTo>
                <a:lnTo>
                  <a:pt x="2857" y="7493"/>
                </a:lnTo>
                <a:lnTo>
                  <a:pt x="977" y="11404"/>
                </a:lnTo>
                <a:lnTo>
                  <a:pt x="995" y="20053"/>
                </a:lnTo>
                <a:lnTo>
                  <a:pt x="2044" y="23126"/>
                </a:lnTo>
                <a:lnTo>
                  <a:pt x="6299" y="27978"/>
                </a:lnTo>
                <a:lnTo>
                  <a:pt x="9359" y="29705"/>
                </a:lnTo>
                <a:lnTo>
                  <a:pt x="13322" y="30708"/>
                </a:lnTo>
                <a:lnTo>
                  <a:pt x="9578" y="31546"/>
                </a:lnTo>
                <a:lnTo>
                  <a:pt x="6490" y="33248"/>
                </a:lnTo>
                <a:lnTo>
                  <a:pt x="1358" y="38633"/>
                </a:lnTo>
                <a:lnTo>
                  <a:pt x="25" y="41897"/>
                </a:lnTo>
                <a:lnTo>
                  <a:pt x="0" y="50253"/>
                </a:lnTo>
                <a:lnTo>
                  <a:pt x="1511" y="54190"/>
                </a:lnTo>
                <a:lnTo>
                  <a:pt x="8305" y="61709"/>
                </a:lnTo>
                <a:lnTo>
                  <a:pt x="13804" y="63830"/>
                </a:lnTo>
                <a:lnTo>
                  <a:pt x="20967" y="63830"/>
                </a:lnTo>
                <a:lnTo>
                  <a:pt x="28067" y="63817"/>
                </a:lnTo>
                <a:lnTo>
                  <a:pt x="33553" y="61683"/>
                </a:lnTo>
                <a:lnTo>
                  <a:pt x="35950" y="59016"/>
                </a:lnTo>
                <a:lnTo>
                  <a:pt x="16713" y="59016"/>
                </a:lnTo>
                <a:lnTo>
                  <a:pt x="13144" y="57785"/>
                </a:lnTo>
                <a:lnTo>
                  <a:pt x="7467" y="52946"/>
                </a:lnTo>
                <a:lnTo>
                  <a:pt x="6073" y="49847"/>
                </a:lnTo>
                <a:lnTo>
                  <a:pt x="6063" y="42799"/>
                </a:lnTo>
                <a:lnTo>
                  <a:pt x="7023" y="40144"/>
                </a:lnTo>
                <a:lnTo>
                  <a:pt x="11569" y="34747"/>
                </a:lnTo>
                <a:lnTo>
                  <a:pt x="15582" y="33197"/>
                </a:lnTo>
                <a:lnTo>
                  <a:pt x="35264" y="33197"/>
                </a:lnTo>
                <a:lnTo>
                  <a:pt x="32270" y="31546"/>
                </a:lnTo>
                <a:lnTo>
                  <a:pt x="28613" y="30708"/>
                </a:lnTo>
                <a:lnTo>
                  <a:pt x="32689" y="29641"/>
                </a:lnTo>
                <a:lnTo>
                  <a:pt x="34913" y="28397"/>
                </a:lnTo>
                <a:lnTo>
                  <a:pt x="15811" y="28397"/>
                </a:lnTo>
                <a:lnTo>
                  <a:pt x="11950" y="26911"/>
                </a:lnTo>
                <a:lnTo>
                  <a:pt x="7581" y="21818"/>
                </a:lnTo>
                <a:lnTo>
                  <a:pt x="6667" y="19354"/>
                </a:lnTo>
                <a:lnTo>
                  <a:pt x="6667" y="13462"/>
                </a:lnTo>
                <a:lnTo>
                  <a:pt x="7645" y="10883"/>
                </a:lnTo>
                <a:lnTo>
                  <a:pt x="12077" y="6146"/>
                </a:lnTo>
                <a:lnTo>
                  <a:pt x="15875" y="4800"/>
                </a:lnTo>
                <a:lnTo>
                  <a:pt x="35695" y="4800"/>
                </a:lnTo>
                <a:lnTo>
                  <a:pt x="31546" y="1498"/>
                </a:lnTo>
                <a:lnTo>
                  <a:pt x="26758" y="0"/>
                </a:lnTo>
                <a:close/>
              </a:path>
              <a:path w="42545" h="64135">
                <a:moveTo>
                  <a:pt x="35264" y="33197"/>
                </a:moveTo>
                <a:lnTo>
                  <a:pt x="26403" y="33197"/>
                </a:lnTo>
                <a:lnTo>
                  <a:pt x="30441" y="34747"/>
                </a:lnTo>
                <a:lnTo>
                  <a:pt x="34937" y="40081"/>
                </a:lnTo>
                <a:lnTo>
                  <a:pt x="35890" y="42799"/>
                </a:lnTo>
                <a:lnTo>
                  <a:pt x="35890" y="49847"/>
                </a:lnTo>
                <a:lnTo>
                  <a:pt x="34480" y="53022"/>
                </a:lnTo>
                <a:lnTo>
                  <a:pt x="28854" y="57810"/>
                </a:lnTo>
                <a:lnTo>
                  <a:pt x="25285" y="59016"/>
                </a:lnTo>
                <a:lnTo>
                  <a:pt x="35950" y="59016"/>
                </a:lnTo>
                <a:lnTo>
                  <a:pt x="40424" y="54038"/>
                </a:lnTo>
                <a:lnTo>
                  <a:pt x="41891" y="50253"/>
                </a:lnTo>
                <a:lnTo>
                  <a:pt x="41935" y="41897"/>
                </a:lnTo>
                <a:lnTo>
                  <a:pt x="40576" y="38569"/>
                </a:lnTo>
                <a:lnTo>
                  <a:pt x="35356" y="33248"/>
                </a:lnTo>
                <a:close/>
              </a:path>
              <a:path w="42545" h="64135">
                <a:moveTo>
                  <a:pt x="35695" y="4800"/>
                </a:moveTo>
                <a:lnTo>
                  <a:pt x="25984" y="4800"/>
                </a:lnTo>
                <a:lnTo>
                  <a:pt x="29794" y="6172"/>
                </a:lnTo>
                <a:lnTo>
                  <a:pt x="34290" y="10972"/>
                </a:lnTo>
                <a:lnTo>
                  <a:pt x="35251" y="13462"/>
                </a:lnTo>
                <a:lnTo>
                  <a:pt x="35280" y="19354"/>
                </a:lnTo>
                <a:lnTo>
                  <a:pt x="34328" y="21844"/>
                </a:lnTo>
                <a:lnTo>
                  <a:pt x="29946" y="26936"/>
                </a:lnTo>
                <a:lnTo>
                  <a:pt x="26123" y="28397"/>
                </a:lnTo>
                <a:lnTo>
                  <a:pt x="34913" y="28397"/>
                </a:lnTo>
                <a:lnTo>
                  <a:pt x="35775" y="27914"/>
                </a:lnTo>
                <a:lnTo>
                  <a:pt x="39928" y="23190"/>
                </a:lnTo>
                <a:lnTo>
                  <a:pt x="40957" y="20053"/>
                </a:lnTo>
                <a:lnTo>
                  <a:pt x="40957" y="11404"/>
                </a:lnTo>
                <a:lnTo>
                  <a:pt x="39077" y="7493"/>
                </a:lnTo>
                <a:lnTo>
                  <a:pt x="35695" y="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03349" y="4330230"/>
            <a:ext cx="621080" cy="193522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05086" y="4331652"/>
            <a:ext cx="621068" cy="192100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90325" y="4331652"/>
            <a:ext cx="621068" cy="19210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94446" y="3068827"/>
            <a:ext cx="1291107" cy="118148"/>
          </a:xfrm>
          <a:prstGeom prst="rect">
            <a:avLst/>
          </a:prstGeom>
        </p:spPr>
      </p:pic>
      <p:sp>
        <p:nvSpPr>
          <p:cNvPr id="77" name="object 77"/>
          <p:cNvSpPr/>
          <p:nvPr/>
        </p:nvSpPr>
        <p:spPr>
          <a:xfrm>
            <a:off x="10881945" y="3070733"/>
            <a:ext cx="761365" cy="94615"/>
          </a:xfrm>
          <a:custGeom>
            <a:avLst/>
            <a:gdLst/>
            <a:ahLst/>
            <a:cxnLst/>
            <a:rect l="l" t="t" r="r" b="b"/>
            <a:pathLst>
              <a:path w="761365" h="94614">
                <a:moveTo>
                  <a:pt x="19685" y="0"/>
                </a:moveTo>
                <a:lnTo>
                  <a:pt x="0" y="0"/>
                </a:lnTo>
                <a:lnTo>
                  <a:pt x="0" y="91821"/>
                </a:lnTo>
                <a:lnTo>
                  <a:pt x="19685" y="91821"/>
                </a:lnTo>
                <a:lnTo>
                  <a:pt x="19685" y="0"/>
                </a:lnTo>
                <a:close/>
              </a:path>
              <a:path w="761365" h="94614">
                <a:moveTo>
                  <a:pt x="97116" y="57111"/>
                </a:moveTo>
                <a:lnTo>
                  <a:pt x="81597" y="25819"/>
                </a:lnTo>
                <a:lnTo>
                  <a:pt x="70104" y="25819"/>
                </a:lnTo>
                <a:lnTo>
                  <a:pt x="65100" y="27343"/>
                </a:lnTo>
                <a:lnTo>
                  <a:pt x="58851" y="32105"/>
                </a:lnTo>
                <a:lnTo>
                  <a:pt x="56896" y="34328"/>
                </a:lnTo>
                <a:lnTo>
                  <a:pt x="55206" y="37033"/>
                </a:lnTo>
                <a:lnTo>
                  <a:pt x="54698" y="27622"/>
                </a:lnTo>
                <a:lnTo>
                  <a:pt x="36563" y="27622"/>
                </a:lnTo>
                <a:lnTo>
                  <a:pt x="37058" y="37871"/>
                </a:lnTo>
                <a:lnTo>
                  <a:pt x="37058" y="91821"/>
                </a:lnTo>
                <a:lnTo>
                  <a:pt x="55854" y="91821"/>
                </a:lnTo>
                <a:lnTo>
                  <a:pt x="55854" y="47879"/>
                </a:lnTo>
                <a:lnTo>
                  <a:pt x="57200" y="44386"/>
                </a:lnTo>
                <a:lnTo>
                  <a:pt x="62026" y="40322"/>
                </a:lnTo>
                <a:lnTo>
                  <a:pt x="64706" y="39420"/>
                </a:lnTo>
                <a:lnTo>
                  <a:pt x="71450" y="39420"/>
                </a:lnTo>
                <a:lnTo>
                  <a:pt x="74104" y="40563"/>
                </a:lnTo>
                <a:lnTo>
                  <a:pt x="77482" y="45034"/>
                </a:lnTo>
                <a:lnTo>
                  <a:pt x="78320" y="48602"/>
                </a:lnTo>
                <a:lnTo>
                  <a:pt x="78320" y="91821"/>
                </a:lnTo>
                <a:lnTo>
                  <a:pt x="97116" y="91821"/>
                </a:lnTo>
                <a:lnTo>
                  <a:pt x="97116" y="57111"/>
                </a:lnTo>
                <a:close/>
              </a:path>
              <a:path w="761365" h="94614">
                <a:moveTo>
                  <a:pt x="152095" y="27597"/>
                </a:moveTo>
                <a:lnTo>
                  <a:pt x="136855" y="27597"/>
                </a:lnTo>
                <a:lnTo>
                  <a:pt x="136855" y="8534"/>
                </a:lnTo>
                <a:lnTo>
                  <a:pt x="118198" y="15392"/>
                </a:lnTo>
                <a:lnTo>
                  <a:pt x="118198" y="27597"/>
                </a:lnTo>
                <a:lnTo>
                  <a:pt x="105892" y="27597"/>
                </a:lnTo>
                <a:lnTo>
                  <a:pt x="105892" y="40957"/>
                </a:lnTo>
                <a:lnTo>
                  <a:pt x="118198" y="40957"/>
                </a:lnTo>
                <a:lnTo>
                  <a:pt x="118198" y="81876"/>
                </a:lnTo>
                <a:lnTo>
                  <a:pt x="119748" y="86309"/>
                </a:lnTo>
                <a:lnTo>
                  <a:pt x="125920" y="91643"/>
                </a:lnTo>
                <a:lnTo>
                  <a:pt x="130683" y="92976"/>
                </a:lnTo>
                <a:lnTo>
                  <a:pt x="139052" y="92976"/>
                </a:lnTo>
                <a:lnTo>
                  <a:pt x="146164" y="92240"/>
                </a:lnTo>
                <a:lnTo>
                  <a:pt x="148818" y="91719"/>
                </a:lnTo>
                <a:lnTo>
                  <a:pt x="151701" y="90957"/>
                </a:lnTo>
                <a:lnTo>
                  <a:pt x="151701" y="78600"/>
                </a:lnTo>
                <a:lnTo>
                  <a:pt x="148666" y="78994"/>
                </a:lnTo>
                <a:lnTo>
                  <a:pt x="141465" y="78994"/>
                </a:lnTo>
                <a:lnTo>
                  <a:pt x="138963" y="78143"/>
                </a:lnTo>
                <a:lnTo>
                  <a:pt x="137198" y="75438"/>
                </a:lnTo>
                <a:lnTo>
                  <a:pt x="136855" y="73101"/>
                </a:lnTo>
                <a:lnTo>
                  <a:pt x="136855" y="40957"/>
                </a:lnTo>
                <a:lnTo>
                  <a:pt x="152095" y="40957"/>
                </a:lnTo>
                <a:lnTo>
                  <a:pt x="152095" y="27597"/>
                </a:lnTo>
                <a:close/>
              </a:path>
              <a:path w="761365" h="94614">
                <a:moveTo>
                  <a:pt x="220116" y="64731"/>
                </a:moveTo>
                <a:lnTo>
                  <a:pt x="204304" y="29044"/>
                </a:lnTo>
                <a:lnTo>
                  <a:pt x="201079" y="27927"/>
                </a:lnTo>
                <a:lnTo>
                  <a:pt x="201079" y="52781"/>
                </a:lnTo>
                <a:lnTo>
                  <a:pt x="177838" y="52781"/>
                </a:lnTo>
                <a:lnTo>
                  <a:pt x="177838" y="48882"/>
                </a:lnTo>
                <a:lnTo>
                  <a:pt x="178892" y="45567"/>
                </a:lnTo>
                <a:lnTo>
                  <a:pt x="183007" y="40157"/>
                </a:lnTo>
                <a:lnTo>
                  <a:pt x="186016" y="38811"/>
                </a:lnTo>
                <a:lnTo>
                  <a:pt x="194640" y="38811"/>
                </a:lnTo>
                <a:lnTo>
                  <a:pt x="197904" y="40817"/>
                </a:lnTo>
                <a:lnTo>
                  <a:pt x="199669" y="44792"/>
                </a:lnTo>
                <a:lnTo>
                  <a:pt x="200609" y="46812"/>
                </a:lnTo>
                <a:lnTo>
                  <a:pt x="200964" y="48882"/>
                </a:lnTo>
                <a:lnTo>
                  <a:pt x="201079" y="52781"/>
                </a:lnTo>
                <a:lnTo>
                  <a:pt x="201079" y="27927"/>
                </a:lnTo>
                <a:lnTo>
                  <a:pt x="197942" y="26835"/>
                </a:lnTo>
                <a:lnTo>
                  <a:pt x="190538" y="26085"/>
                </a:lnTo>
                <a:lnTo>
                  <a:pt x="183286" y="26746"/>
                </a:lnTo>
                <a:lnTo>
                  <a:pt x="159181" y="61455"/>
                </a:lnTo>
                <a:lnTo>
                  <a:pt x="159181" y="71780"/>
                </a:lnTo>
                <a:lnTo>
                  <a:pt x="161759" y="79819"/>
                </a:lnTo>
                <a:lnTo>
                  <a:pt x="171983" y="91249"/>
                </a:lnTo>
                <a:lnTo>
                  <a:pt x="179692" y="94119"/>
                </a:lnTo>
                <a:lnTo>
                  <a:pt x="198234" y="94119"/>
                </a:lnTo>
                <a:lnTo>
                  <a:pt x="204749" y="92456"/>
                </a:lnTo>
                <a:lnTo>
                  <a:pt x="209562" y="89154"/>
                </a:lnTo>
                <a:lnTo>
                  <a:pt x="214820" y="85610"/>
                </a:lnTo>
                <a:lnTo>
                  <a:pt x="217144" y="81394"/>
                </a:lnTo>
                <a:lnTo>
                  <a:pt x="217830" y="80162"/>
                </a:lnTo>
                <a:lnTo>
                  <a:pt x="218579" y="72885"/>
                </a:lnTo>
                <a:lnTo>
                  <a:pt x="201447" y="72885"/>
                </a:lnTo>
                <a:lnTo>
                  <a:pt x="200609" y="76085"/>
                </a:lnTo>
                <a:lnTo>
                  <a:pt x="199110" y="78397"/>
                </a:lnTo>
                <a:lnTo>
                  <a:pt x="195313" y="80835"/>
                </a:lnTo>
                <a:lnTo>
                  <a:pt x="193065" y="81394"/>
                </a:lnTo>
                <a:lnTo>
                  <a:pt x="185547" y="81394"/>
                </a:lnTo>
                <a:lnTo>
                  <a:pt x="182156" y="80073"/>
                </a:lnTo>
                <a:lnTo>
                  <a:pt x="178206" y="74828"/>
                </a:lnTo>
                <a:lnTo>
                  <a:pt x="177215" y="70573"/>
                </a:lnTo>
                <a:lnTo>
                  <a:pt x="177215" y="64731"/>
                </a:lnTo>
                <a:lnTo>
                  <a:pt x="220116" y="64731"/>
                </a:lnTo>
                <a:close/>
              </a:path>
              <a:path w="761365" h="94614">
                <a:moveTo>
                  <a:pt x="273431" y="27216"/>
                </a:moveTo>
                <a:lnTo>
                  <a:pt x="266661" y="27216"/>
                </a:lnTo>
                <a:lnTo>
                  <a:pt x="261391" y="28625"/>
                </a:lnTo>
                <a:lnTo>
                  <a:pt x="255219" y="33299"/>
                </a:lnTo>
                <a:lnTo>
                  <a:pt x="253174" y="36055"/>
                </a:lnTo>
                <a:lnTo>
                  <a:pt x="251574" y="39700"/>
                </a:lnTo>
                <a:lnTo>
                  <a:pt x="251206" y="27622"/>
                </a:lnTo>
                <a:lnTo>
                  <a:pt x="233946" y="27622"/>
                </a:lnTo>
                <a:lnTo>
                  <a:pt x="234454" y="37871"/>
                </a:lnTo>
                <a:lnTo>
                  <a:pt x="234454" y="91821"/>
                </a:lnTo>
                <a:lnTo>
                  <a:pt x="253238" y="91821"/>
                </a:lnTo>
                <a:lnTo>
                  <a:pt x="253238" y="55333"/>
                </a:lnTo>
                <a:lnTo>
                  <a:pt x="254038" y="51676"/>
                </a:lnTo>
                <a:lnTo>
                  <a:pt x="258000" y="45656"/>
                </a:lnTo>
                <a:lnTo>
                  <a:pt x="262293" y="43878"/>
                </a:lnTo>
                <a:lnTo>
                  <a:pt x="268465" y="43878"/>
                </a:lnTo>
                <a:lnTo>
                  <a:pt x="273431" y="44132"/>
                </a:lnTo>
                <a:lnTo>
                  <a:pt x="273431" y="27216"/>
                </a:lnTo>
                <a:close/>
              </a:path>
              <a:path w="761365" h="94614">
                <a:moveTo>
                  <a:pt x="343865" y="57111"/>
                </a:moveTo>
                <a:lnTo>
                  <a:pt x="328358" y="25819"/>
                </a:lnTo>
                <a:lnTo>
                  <a:pt x="316865" y="25819"/>
                </a:lnTo>
                <a:lnTo>
                  <a:pt x="311861" y="27343"/>
                </a:lnTo>
                <a:lnTo>
                  <a:pt x="305612" y="32105"/>
                </a:lnTo>
                <a:lnTo>
                  <a:pt x="303644" y="34328"/>
                </a:lnTo>
                <a:lnTo>
                  <a:pt x="301955" y="37033"/>
                </a:lnTo>
                <a:lnTo>
                  <a:pt x="301459" y="27622"/>
                </a:lnTo>
                <a:lnTo>
                  <a:pt x="283324" y="27622"/>
                </a:lnTo>
                <a:lnTo>
                  <a:pt x="283819" y="37871"/>
                </a:lnTo>
                <a:lnTo>
                  <a:pt x="283819" y="91821"/>
                </a:lnTo>
                <a:lnTo>
                  <a:pt x="302602" y="91821"/>
                </a:lnTo>
                <a:lnTo>
                  <a:pt x="302602" y="47879"/>
                </a:lnTo>
                <a:lnTo>
                  <a:pt x="303961" y="44386"/>
                </a:lnTo>
                <a:lnTo>
                  <a:pt x="308787" y="40322"/>
                </a:lnTo>
                <a:lnTo>
                  <a:pt x="311467" y="39420"/>
                </a:lnTo>
                <a:lnTo>
                  <a:pt x="318211" y="39420"/>
                </a:lnTo>
                <a:lnTo>
                  <a:pt x="320852" y="40563"/>
                </a:lnTo>
                <a:lnTo>
                  <a:pt x="324243" y="45034"/>
                </a:lnTo>
                <a:lnTo>
                  <a:pt x="325081" y="48602"/>
                </a:lnTo>
                <a:lnTo>
                  <a:pt x="325081" y="91821"/>
                </a:lnTo>
                <a:lnTo>
                  <a:pt x="343865" y="91821"/>
                </a:lnTo>
                <a:lnTo>
                  <a:pt x="343865" y="57111"/>
                </a:lnTo>
                <a:close/>
              </a:path>
              <a:path w="761365" h="94614">
                <a:moveTo>
                  <a:pt x="416483" y="91821"/>
                </a:moveTo>
                <a:lnTo>
                  <a:pt x="414845" y="61810"/>
                </a:lnTo>
                <a:lnTo>
                  <a:pt x="414731" y="41389"/>
                </a:lnTo>
                <a:lnTo>
                  <a:pt x="413042" y="37147"/>
                </a:lnTo>
                <a:lnTo>
                  <a:pt x="412356" y="35407"/>
                </a:lnTo>
                <a:lnTo>
                  <a:pt x="402869" y="27876"/>
                </a:lnTo>
                <a:lnTo>
                  <a:pt x="396252" y="26085"/>
                </a:lnTo>
                <a:lnTo>
                  <a:pt x="379755" y="26085"/>
                </a:lnTo>
                <a:lnTo>
                  <a:pt x="373519" y="27622"/>
                </a:lnTo>
                <a:lnTo>
                  <a:pt x="363550" y="34137"/>
                </a:lnTo>
                <a:lnTo>
                  <a:pt x="360883" y="39408"/>
                </a:lnTo>
                <a:lnTo>
                  <a:pt x="360883" y="46431"/>
                </a:lnTo>
                <a:lnTo>
                  <a:pt x="379298" y="46431"/>
                </a:lnTo>
                <a:lnTo>
                  <a:pt x="379298" y="43662"/>
                </a:lnTo>
                <a:lnTo>
                  <a:pt x="380009" y="41389"/>
                </a:lnTo>
                <a:lnTo>
                  <a:pt x="381457" y="39700"/>
                </a:lnTo>
                <a:lnTo>
                  <a:pt x="382879" y="37998"/>
                </a:lnTo>
                <a:lnTo>
                  <a:pt x="385000" y="37147"/>
                </a:lnTo>
                <a:lnTo>
                  <a:pt x="390829" y="37147"/>
                </a:lnTo>
                <a:lnTo>
                  <a:pt x="393153" y="38074"/>
                </a:lnTo>
                <a:lnTo>
                  <a:pt x="396278" y="41694"/>
                </a:lnTo>
                <a:lnTo>
                  <a:pt x="397078" y="45402"/>
                </a:lnTo>
                <a:lnTo>
                  <a:pt x="397078" y="50990"/>
                </a:lnTo>
                <a:lnTo>
                  <a:pt x="397078" y="61963"/>
                </a:lnTo>
                <a:lnTo>
                  <a:pt x="397078" y="67551"/>
                </a:lnTo>
                <a:lnTo>
                  <a:pt x="396481" y="71831"/>
                </a:lnTo>
                <a:lnTo>
                  <a:pt x="395274" y="74815"/>
                </a:lnTo>
                <a:lnTo>
                  <a:pt x="393534" y="79260"/>
                </a:lnTo>
                <a:lnTo>
                  <a:pt x="390258" y="81508"/>
                </a:lnTo>
                <a:lnTo>
                  <a:pt x="382549" y="81508"/>
                </a:lnTo>
                <a:lnTo>
                  <a:pt x="380288" y="80594"/>
                </a:lnTo>
                <a:lnTo>
                  <a:pt x="377164" y="76974"/>
                </a:lnTo>
                <a:lnTo>
                  <a:pt x="376377" y="74815"/>
                </a:lnTo>
                <a:lnTo>
                  <a:pt x="376377" y="68986"/>
                </a:lnTo>
                <a:lnTo>
                  <a:pt x="377913" y="66370"/>
                </a:lnTo>
                <a:lnTo>
                  <a:pt x="383971" y="62738"/>
                </a:lnTo>
                <a:lnTo>
                  <a:pt x="388099" y="61810"/>
                </a:lnTo>
                <a:lnTo>
                  <a:pt x="395795" y="61810"/>
                </a:lnTo>
                <a:lnTo>
                  <a:pt x="396481" y="61861"/>
                </a:lnTo>
                <a:lnTo>
                  <a:pt x="397078" y="61963"/>
                </a:lnTo>
                <a:lnTo>
                  <a:pt x="397078" y="50990"/>
                </a:lnTo>
                <a:lnTo>
                  <a:pt x="358101" y="65125"/>
                </a:lnTo>
                <a:lnTo>
                  <a:pt x="358101" y="80975"/>
                </a:lnTo>
                <a:lnTo>
                  <a:pt x="360172" y="85864"/>
                </a:lnTo>
                <a:lnTo>
                  <a:pt x="368122" y="92202"/>
                </a:lnTo>
                <a:lnTo>
                  <a:pt x="373253" y="93738"/>
                </a:lnTo>
                <a:lnTo>
                  <a:pt x="383552" y="93738"/>
                </a:lnTo>
                <a:lnTo>
                  <a:pt x="387159" y="92925"/>
                </a:lnTo>
                <a:lnTo>
                  <a:pt x="393763" y="89712"/>
                </a:lnTo>
                <a:lnTo>
                  <a:pt x="396570" y="87071"/>
                </a:lnTo>
                <a:lnTo>
                  <a:pt x="398843" y="83426"/>
                </a:lnTo>
                <a:lnTo>
                  <a:pt x="398919" y="86563"/>
                </a:lnTo>
                <a:lnTo>
                  <a:pt x="399021" y="89052"/>
                </a:lnTo>
                <a:lnTo>
                  <a:pt x="399237" y="90563"/>
                </a:lnTo>
                <a:lnTo>
                  <a:pt x="399491" y="91821"/>
                </a:lnTo>
                <a:lnTo>
                  <a:pt x="416483" y="91821"/>
                </a:lnTo>
                <a:close/>
              </a:path>
              <a:path w="761365" h="94614">
                <a:moveTo>
                  <a:pt x="469176" y="27597"/>
                </a:moveTo>
                <a:lnTo>
                  <a:pt x="453923" y="27597"/>
                </a:lnTo>
                <a:lnTo>
                  <a:pt x="453923" y="8534"/>
                </a:lnTo>
                <a:lnTo>
                  <a:pt x="435267" y="15392"/>
                </a:lnTo>
                <a:lnTo>
                  <a:pt x="435267" y="27597"/>
                </a:lnTo>
                <a:lnTo>
                  <a:pt x="422960" y="27597"/>
                </a:lnTo>
                <a:lnTo>
                  <a:pt x="422960" y="40957"/>
                </a:lnTo>
                <a:lnTo>
                  <a:pt x="435267" y="40957"/>
                </a:lnTo>
                <a:lnTo>
                  <a:pt x="435267" y="81876"/>
                </a:lnTo>
                <a:lnTo>
                  <a:pt x="436816" y="86309"/>
                </a:lnTo>
                <a:lnTo>
                  <a:pt x="442988" y="91643"/>
                </a:lnTo>
                <a:lnTo>
                  <a:pt x="447751" y="92976"/>
                </a:lnTo>
                <a:lnTo>
                  <a:pt x="456133" y="92976"/>
                </a:lnTo>
                <a:lnTo>
                  <a:pt x="463232" y="92240"/>
                </a:lnTo>
                <a:lnTo>
                  <a:pt x="465899" y="91719"/>
                </a:lnTo>
                <a:lnTo>
                  <a:pt x="468782" y="90957"/>
                </a:lnTo>
                <a:lnTo>
                  <a:pt x="468782" y="78600"/>
                </a:lnTo>
                <a:lnTo>
                  <a:pt x="465734" y="78994"/>
                </a:lnTo>
                <a:lnTo>
                  <a:pt x="458533" y="78994"/>
                </a:lnTo>
                <a:lnTo>
                  <a:pt x="456044" y="78143"/>
                </a:lnTo>
                <a:lnTo>
                  <a:pt x="454266" y="75438"/>
                </a:lnTo>
                <a:lnTo>
                  <a:pt x="453923" y="73101"/>
                </a:lnTo>
                <a:lnTo>
                  <a:pt x="453923" y="40957"/>
                </a:lnTo>
                <a:lnTo>
                  <a:pt x="469176" y="40957"/>
                </a:lnTo>
                <a:lnTo>
                  <a:pt x="469176" y="27597"/>
                </a:lnTo>
                <a:close/>
              </a:path>
              <a:path w="761365" h="94614">
                <a:moveTo>
                  <a:pt x="499618" y="27597"/>
                </a:moveTo>
                <a:lnTo>
                  <a:pt x="480834" y="27597"/>
                </a:lnTo>
                <a:lnTo>
                  <a:pt x="480834" y="91821"/>
                </a:lnTo>
                <a:lnTo>
                  <a:pt x="499618" y="91821"/>
                </a:lnTo>
                <a:lnTo>
                  <a:pt x="499618" y="27597"/>
                </a:lnTo>
                <a:close/>
              </a:path>
              <a:path w="761365" h="94614">
                <a:moveTo>
                  <a:pt x="500227" y="0"/>
                </a:moveTo>
                <a:lnTo>
                  <a:pt x="480199" y="0"/>
                </a:lnTo>
                <a:lnTo>
                  <a:pt x="480199" y="16408"/>
                </a:lnTo>
                <a:lnTo>
                  <a:pt x="500227" y="16408"/>
                </a:lnTo>
                <a:lnTo>
                  <a:pt x="500227" y="0"/>
                </a:lnTo>
                <a:close/>
              </a:path>
              <a:path w="761365" h="94614">
                <a:moveTo>
                  <a:pt x="579996" y="50063"/>
                </a:moveTo>
                <a:lnTo>
                  <a:pt x="577367" y="42164"/>
                </a:lnTo>
                <a:lnTo>
                  <a:pt x="574548" y="38938"/>
                </a:lnTo>
                <a:lnTo>
                  <a:pt x="572109" y="36144"/>
                </a:lnTo>
                <a:lnTo>
                  <a:pt x="567245" y="31750"/>
                </a:lnTo>
                <a:lnTo>
                  <a:pt x="561416" y="28600"/>
                </a:lnTo>
                <a:lnTo>
                  <a:pt x="560832" y="28448"/>
                </a:lnTo>
                <a:lnTo>
                  <a:pt x="560832" y="67995"/>
                </a:lnTo>
                <a:lnTo>
                  <a:pt x="559676" y="73240"/>
                </a:lnTo>
                <a:lnTo>
                  <a:pt x="557136" y="76708"/>
                </a:lnTo>
                <a:lnTo>
                  <a:pt x="554951" y="79730"/>
                </a:lnTo>
                <a:lnTo>
                  <a:pt x="551586" y="81267"/>
                </a:lnTo>
                <a:lnTo>
                  <a:pt x="537629" y="81267"/>
                </a:lnTo>
                <a:lnTo>
                  <a:pt x="532879" y="74396"/>
                </a:lnTo>
                <a:lnTo>
                  <a:pt x="532879" y="53327"/>
                </a:lnTo>
                <a:lnTo>
                  <a:pt x="534073" y="47840"/>
                </a:lnTo>
                <a:lnTo>
                  <a:pt x="538797" y="40716"/>
                </a:lnTo>
                <a:lnTo>
                  <a:pt x="542277" y="38938"/>
                </a:lnTo>
                <a:lnTo>
                  <a:pt x="551167" y="38938"/>
                </a:lnTo>
                <a:lnTo>
                  <a:pt x="554520" y="40373"/>
                </a:lnTo>
                <a:lnTo>
                  <a:pt x="559587" y="46558"/>
                </a:lnTo>
                <a:lnTo>
                  <a:pt x="560730" y="51066"/>
                </a:lnTo>
                <a:lnTo>
                  <a:pt x="560832" y="67995"/>
                </a:lnTo>
                <a:lnTo>
                  <a:pt x="560832" y="28448"/>
                </a:lnTo>
                <a:lnTo>
                  <a:pt x="554609" y="26720"/>
                </a:lnTo>
                <a:lnTo>
                  <a:pt x="546849" y="26085"/>
                </a:lnTo>
                <a:lnTo>
                  <a:pt x="538734" y="26797"/>
                </a:lnTo>
                <a:lnTo>
                  <a:pt x="513842" y="51066"/>
                </a:lnTo>
                <a:lnTo>
                  <a:pt x="513842" y="60299"/>
                </a:lnTo>
                <a:lnTo>
                  <a:pt x="536917" y="94132"/>
                </a:lnTo>
                <a:lnTo>
                  <a:pt x="546468" y="94132"/>
                </a:lnTo>
                <a:lnTo>
                  <a:pt x="574065" y="81267"/>
                </a:lnTo>
                <a:lnTo>
                  <a:pt x="577316" y="77508"/>
                </a:lnTo>
                <a:lnTo>
                  <a:pt x="579996" y="69532"/>
                </a:lnTo>
                <a:lnTo>
                  <a:pt x="579996" y="50063"/>
                </a:lnTo>
                <a:close/>
              </a:path>
              <a:path w="761365" h="94614">
                <a:moveTo>
                  <a:pt x="654227" y="57111"/>
                </a:moveTo>
                <a:lnTo>
                  <a:pt x="638721" y="25819"/>
                </a:lnTo>
                <a:lnTo>
                  <a:pt x="627227" y="25819"/>
                </a:lnTo>
                <a:lnTo>
                  <a:pt x="622223" y="27343"/>
                </a:lnTo>
                <a:lnTo>
                  <a:pt x="615975" y="32105"/>
                </a:lnTo>
                <a:lnTo>
                  <a:pt x="614019" y="34328"/>
                </a:lnTo>
                <a:lnTo>
                  <a:pt x="612317" y="37033"/>
                </a:lnTo>
                <a:lnTo>
                  <a:pt x="611822" y="27622"/>
                </a:lnTo>
                <a:lnTo>
                  <a:pt x="593686" y="27622"/>
                </a:lnTo>
                <a:lnTo>
                  <a:pt x="594182" y="37871"/>
                </a:lnTo>
                <a:lnTo>
                  <a:pt x="594182" y="91821"/>
                </a:lnTo>
                <a:lnTo>
                  <a:pt x="612965" y="91821"/>
                </a:lnTo>
                <a:lnTo>
                  <a:pt x="612965" y="47879"/>
                </a:lnTo>
                <a:lnTo>
                  <a:pt x="614324" y="44386"/>
                </a:lnTo>
                <a:lnTo>
                  <a:pt x="619150" y="40322"/>
                </a:lnTo>
                <a:lnTo>
                  <a:pt x="621830" y="39420"/>
                </a:lnTo>
                <a:lnTo>
                  <a:pt x="628573" y="39420"/>
                </a:lnTo>
                <a:lnTo>
                  <a:pt x="631215" y="40563"/>
                </a:lnTo>
                <a:lnTo>
                  <a:pt x="634606" y="45034"/>
                </a:lnTo>
                <a:lnTo>
                  <a:pt x="635444" y="48602"/>
                </a:lnTo>
                <a:lnTo>
                  <a:pt x="635444" y="91821"/>
                </a:lnTo>
                <a:lnTo>
                  <a:pt x="654227" y="91821"/>
                </a:lnTo>
                <a:lnTo>
                  <a:pt x="654227" y="57111"/>
                </a:lnTo>
                <a:close/>
              </a:path>
              <a:path w="761365" h="94614">
                <a:moveTo>
                  <a:pt x="726846" y="91821"/>
                </a:moveTo>
                <a:lnTo>
                  <a:pt x="725220" y="61810"/>
                </a:lnTo>
                <a:lnTo>
                  <a:pt x="725106" y="41389"/>
                </a:lnTo>
                <a:lnTo>
                  <a:pt x="723404" y="37147"/>
                </a:lnTo>
                <a:lnTo>
                  <a:pt x="722718" y="35407"/>
                </a:lnTo>
                <a:lnTo>
                  <a:pt x="713232" y="27876"/>
                </a:lnTo>
                <a:lnTo>
                  <a:pt x="706615" y="26085"/>
                </a:lnTo>
                <a:lnTo>
                  <a:pt x="690130" y="26085"/>
                </a:lnTo>
                <a:lnTo>
                  <a:pt x="683882" y="27622"/>
                </a:lnTo>
                <a:lnTo>
                  <a:pt x="673912" y="34137"/>
                </a:lnTo>
                <a:lnTo>
                  <a:pt x="671245" y="39408"/>
                </a:lnTo>
                <a:lnTo>
                  <a:pt x="671245" y="46431"/>
                </a:lnTo>
                <a:lnTo>
                  <a:pt x="689660" y="46431"/>
                </a:lnTo>
                <a:lnTo>
                  <a:pt x="689660" y="43662"/>
                </a:lnTo>
                <a:lnTo>
                  <a:pt x="690372" y="41389"/>
                </a:lnTo>
                <a:lnTo>
                  <a:pt x="691819" y="39700"/>
                </a:lnTo>
                <a:lnTo>
                  <a:pt x="693242" y="37998"/>
                </a:lnTo>
                <a:lnTo>
                  <a:pt x="695363" y="37147"/>
                </a:lnTo>
                <a:lnTo>
                  <a:pt x="701192" y="37147"/>
                </a:lnTo>
                <a:lnTo>
                  <a:pt x="703516" y="38074"/>
                </a:lnTo>
                <a:lnTo>
                  <a:pt x="706628" y="41694"/>
                </a:lnTo>
                <a:lnTo>
                  <a:pt x="707428" y="45402"/>
                </a:lnTo>
                <a:lnTo>
                  <a:pt x="707428" y="50990"/>
                </a:lnTo>
                <a:lnTo>
                  <a:pt x="707428" y="61963"/>
                </a:lnTo>
                <a:lnTo>
                  <a:pt x="707428" y="67551"/>
                </a:lnTo>
                <a:lnTo>
                  <a:pt x="706843" y="71831"/>
                </a:lnTo>
                <a:lnTo>
                  <a:pt x="705637" y="74815"/>
                </a:lnTo>
                <a:lnTo>
                  <a:pt x="703884" y="79260"/>
                </a:lnTo>
                <a:lnTo>
                  <a:pt x="700620" y="81508"/>
                </a:lnTo>
                <a:lnTo>
                  <a:pt x="692899" y="81508"/>
                </a:lnTo>
                <a:lnTo>
                  <a:pt x="690638" y="80594"/>
                </a:lnTo>
                <a:lnTo>
                  <a:pt x="687527" y="76974"/>
                </a:lnTo>
                <a:lnTo>
                  <a:pt x="686727" y="74815"/>
                </a:lnTo>
                <a:lnTo>
                  <a:pt x="686727" y="68986"/>
                </a:lnTo>
                <a:lnTo>
                  <a:pt x="688276" y="66370"/>
                </a:lnTo>
                <a:lnTo>
                  <a:pt x="694334" y="62738"/>
                </a:lnTo>
                <a:lnTo>
                  <a:pt x="698449" y="61810"/>
                </a:lnTo>
                <a:lnTo>
                  <a:pt x="706145" y="61810"/>
                </a:lnTo>
                <a:lnTo>
                  <a:pt x="706843" y="61861"/>
                </a:lnTo>
                <a:lnTo>
                  <a:pt x="707428" y="61963"/>
                </a:lnTo>
                <a:lnTo>
                  <a:pt x="707428" y="50990"/>
                </a:lnTo>
                <a:lnTo>
                  <a:pt x="668464" y="65125"/>
                </a:lnTo>
                <a:lnTo>
                  <a:pt x="668464" y="80975"/>
                </a:lnTo>
                <a:lnTo>
                  <a:pt x="670534" y="85864"/>
                </a:lnTo>
                <a:lnTo>
                  <a:pt x="678484" y="92202"/>
                </a:lnTo>
                <a:lnTo>
                  <a:pt x="683615" y="93738"/>
                </a:lnTo>
                <a:lnTo>
                  <a:pt x="693915" y="93738"/>
                </a:lnTo>
                <a:lnTo>
                  <a:pt x="697522" y="92925"/>
                </a:lnTo>
                <a:lnTo>
                  <a:pt x="704126" y="89712"/>
                </a:lnTo>
                <a:lnTo>
                  <a:pt x="706932" y="87071"/>
                </a:lnTo>
                <a:lnTo>
                  <a:pt x="709193" y="83426"/>
                </a:lnTo>
                <a:lnTo>
                  <a:pt x="709282" y="86563"/>
                </a:lnTo>
                <a:lnTo>
                  <a:pt x="709383" y="89052"/>
                </a:lnTo>
                <a:lnTo>
                  <a:pt x="709599" y="90563"/>
                </a:lnTo>
                <a:lnTo>
                  <a:pt x="709853" y="91821"/>
                </a:lnTo>
                <a:lnTo>
                  <a:pt x="726846" y="91821"/>
                </a:lnTo>
                <a:close/>
              </a:path>
              <a:path w="761365" h="94614">
                <a:moveTo>
                  <a:pt x="760869" y="0"/>
                </a:moveTo>
                <a:lnTo>
                  <a:pt x="742086" y="0"/>
                </a:lnTo>
                <a:lnTo>
                  <a:pt x="742086" y="91821"/>
                </a:lnTo>
                <a:lnTo>
                  <a:pt x="760869" y="91821"/>
                </a:lnTo>
                <a:lnTo>
                  <a:pt x="760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" name="object 7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691811" y="3068827"/>
            <a:ext cx="301853" cy="118148"/>
          </a:xfrm>
          <a:prstGeom prst="rect">
            <a:avLst/>
          </a:prstGeom>
        </p:spPr>
      </p:pic>
      <p:sp>
        <p:nvSpPr>
          <p:cNvPr id="79" name="object 79"/>
          <p:cNvSpPr txBox="1"/>
          <p:nvPr/>
        </p:nvSpPr>
        <p:spPr>
          <a:xfrm>
            <a:off x="5761229" y="502666"/>
            <a:ext cx="16021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Acuerdos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contacto</a:t>
            </a:r>
            <a:endParaRPr sz="11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58836" y="489965"/>
            <a:ext cx="436245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Hay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30" dirty="0">
                <a:latin typeface="Microsoft Sans Serif"/>
                <a:cs typeface="Microsoft Sans Serif"/>
              </a:rPr>
              <a:t>configuraciones de contacto </a:t>
            </a:r>
            <a:r>
              <a:rPr sz="950" spc="5" dirty="0">
                <a:latin typeface="Microsoft Sans Serif"/>
                <a:cs typeface="Microsoft Sans Serif"/>
              </a:rPr>
              <a:t>básicas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 en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interruptores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límite: unipolar, doble </a:t>
            </a:r>
            <a:r>
              <a:rPr sz="950" spc="55" dirty="0">
                <a:latin typeface="Microsoft Sans Serif"/>
                <a:cs typeface="Microsoft Sans Serif"/>
              </a:rPr>
              <a:t>tiro </a:t>
            </a:r>
            <a:r>
              <a:rPr sz="950" spc="-50" dirty="0">
                <a:latin typeface="Microsoft Sans Serif"/>
                <a:cs typeface="Microsoft Sans Serif"/>
              </a:rPr>
              <a:t>(SPDT)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doble </a:t>
            </a:r>
            <a:r>
              <a:rPr sz="950" spc="30" dirty="0">
                <a:latin typeface="Microsoft Sans Serif"/>
                <a:cs typeface="Microsoft Sans Serif"/>
              </a:rPr>
              <a:t>polo, </a:t>
            </a:r>
            <a:r>
              <a:rPr sz="950" spc="35" dirty="0">
                <a:latin typeface="Microsoft Sans Serif"/>
                <a:cs typeface="Microsoft Sans Serif"/>
              </a:rPr>
              <a:t>doble </a:t>
            </a:r>
            <a:r>
              <a:rPr sz="950" spc="55" dirty="0">
                <a:latin typeface="Microsoft Sans Serif"/>
                <a:cs typeface="Microsoft Sans Serif"/>
              </a:rPr>
              <a:t>tiro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(DPDT).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Esta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terminología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confusa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si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compara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terminología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similar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otros interruptores o </a:t>
            </a:r>
            <a:r>
              <a:rPr sz="950" spc="25" dirty="0"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relé.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tanto,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0" dirty="0">
                <a:latin typeface="Microsoft Sans Serif"/>
                <a:cs typeface="Microsoft Sans Serif"/>
              </a:rPr>
              <a:t>mejor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recordar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siguientes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puntos.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disposición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polo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40" dirty="0">
                <a:latin typeface="Microsoft Sans Serif"/>
                <a:cs typeface="Microsoft Sans Serif"/>
              </a:rPr>
              <a:t>tiros </a:t>
            </a:r>
            <a:r>
              <a:rPr sz="950" spc="25" dirty="0">
                <a:latin typeface="Microsoft Sans Serif"/>
                <a:cs typeface="Microsoft Sans Serif"/>
              </a:rPr>
              <a:t>consta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-15" dirty="0">
                <a:latin typeface="Microsoft Sans Serif"/>
                <a:cs typeface="Microsoft Sans Serif"/>
              </a:rPr>
              <a:t>(NA)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0" dirty="0">
                <a:latin typeface="Microsoft Sans Serif"/>
                <a:cs typeface="Microsoft Sans Serif"/>
              </a:rPr>
              <a:t>uno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latin typeface="Microsoft Sans Serif"/>
                <a:cs typeface="Microsoft Sans Serif"/>
              </a:rPr>
              <a:t>cerrado </a:t>
            </a:r>
            <a:r>
              <a:rPr sz="950" spc="-25" dirty="0">
                <a:latin typeface="Microsoft Sans Serif"/>
                <a:cs typeface="Microsoft Sans Serif"/>
              </a:rPr>
              <a:t>(NC).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contacto de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30" dirty="0">
                <a:latin typeface="Microsoft Sans Serif"/>
                <a:cs typeface="Microsoft Sans Serif"/>
              </a:rPr>
              <a:t>polos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40" dirty="0">
                <a:latin typeface="Microsoft Sans Serif"/>
                <a:cs typeface="Microsoft Sans Serif"/>
              </a:rPr>
              <a:t>tiros </a:t>
            </a:r>
            <a:r>
              <a:rPr sz="950" spc="-30" dirty="0">
                <a:latin typeface="Microsoft Sans Serif"/>
                <a:cs typeface="Microsoft Sans Serif"/>
              </a:rPr>
              <a:t>(DPDT)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disposición consta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dos contactos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30" dirty="0">
                <a:latin typeface="Microsoft Sans Serif"/>
                <a:cs typeface="Microsoft Sans Serif"/>
              </a:rPr>
              <a:t>abiertos </a:t>
            </a:r>
            <a:r>
              <a:rPr sz="950" spc="-10" dirty="0">
                <a:latin typeface="Microsoft Sans Serif"/>
                <a:cs typeface="Microsoft Sans Serif"/>
              </a:rPr>
              <a:t>(NO)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25" dirty="0">
                <a:latin typeface="Microsoft Sans Serif"/>
                <a:cs typeface="Microsoft Sans Serif"/>
              </a:rPr>
              <a:t>cerrados </a:t>
            </a:r>
            <a:r>
              <a:rPr sz="950" spc="-25" dirty="0">
                <a:latin typeface="Microsoft Sans Serif"/>
                <a:cs typeface="Microsoft Sans Serif"/>
              </a:rPr>
              <a:t>(NC). </a:t>
            </a:r>
            <a:r>
              <a:rPr sz="950" spc="10" dirty="0">
                <a:latin typeface="Microsoft Sans Serif"/>
                <a:cs typeface="Microsoft Sans Serif"/>
              </a:rPr>
              <a:t>Hay </a:t>
            </a:r>
            <a:r>
              <a:rPr sz="950" spc="25" dirty="0">
                <a:latin typeface="Microsoft Sans Serif"/>
                <a:cs typeface="Microsoft Sans Serif"/>
              </a:rPr>
              <a:t>algunas diferencias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simbología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utilizada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45" dirty="0">
                <a:latin typeface="Microsoft Sans Serif"/>
                <a:cs typeface="Microsoft Sans Serif"/>
              </a:rPr>
              <a:t>interruptores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estilo </a:t>
            </a:r>
            <a:r>
              <a:rPr sz="950" spc="40" dirty="0">
                <a:latin typeface="Microsoft Sans Serif"/>
                <a:cs typeface="Microsoft Sans Serif"/>
              </a:rPr>
              <a:t>norteamericano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internacional.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Estos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5" dirty="0">
                <a:latin typeface="Microsoft Sans Serif"/>
                <a:cs typeface="Microsoft Sans Serif"/>
              </a:rPr>
              <a:t>ilustran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continuación.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61227" y="5064505"/>
            <a:ext cx="12077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latin typeface="Arial"/>
                <a:cs typeface="Arial"/>
              </a:rPr>
              <a:t>Clasificaciones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eléctricas</a:t>
            </a:r>
            <a:endParaRPr sz="7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8837" y="4998466"/>
            <a:ext cx="43084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clasifican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acuerdo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voltaje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corriente.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clasificaciones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describen </a:t>
            </a:r>
            <a:r>
              <a:rPr sz="850" spc="35" dirty="0">
                <a:latin typeface="Microsoft Sans Serif"/>
                <a:cs typeface="Microsoft Sans Serif"/>
              </a:rPr>
              <a:t>generalmente como </a:t>
            </a:r>
            <a:r>
              <a:rPr sz="850" spc="10" dirty="0">
                <a:latin typeface="Microsoft Sans Serif"/>
                <a:cs typeface="Microsoft Sans Serif"/>
              </a:rPr>
              <a:t>clasificaciones </a:t>
            </a:r>
            <a:r>
              <a:rPr sz="850" spc="20" dirty="0">
                <a:latin typeface="Microsoft Sans Serif"/>
                <a:cs typeface="Microsoft Sans Serif"/>
              </a:rPr>
              <a:t>inductivas. Una carga </a:t>
            </a:r>
            <a:r>
              <a:rPr sz="850" spc="30" dirty="0">
                <a:latin typeface="Microsoft Sans Serif"/>
                <a:cs typeface="Microsoft Sans Serif"/>
              </a:rPr>
              <a:t>inductiva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típica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bobina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relé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contactor.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Hay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componentes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las </a:t>
            </a:r>
            <a:r>
              <a:rPr sz="850" spc="10" dirty="0">
                <a:latin typeface="Microsoft Sans Serif"/>
                <a:cs typeface="Microsoft Sans Serif"/>
              </a:rPr>
              <a:t>clasificaciones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inductivas: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958837" y="5985255"/>
            <a:ext cx="3917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latin typeface="Arial"/>
                <a:cs typeface="Arial"/>
              </a:rPr>
              <a:t>Fabricar</a:t>
            </a:r>
            <a:endParaRPr sz="7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961628" y="5912865"/>
            <a:ext cx="2979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carga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50" dirty="0">
                <a:latin typeface="Microsoft Sans Serif"/>
                <a:cs typeface="Microsoft Sans Serif"/>
              </a:rPr>
              <a:t>un interruptor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35" dirty="0">
                <a:latin typeface="Microsoft Sans Serif"/>
                <a:cs typeface="Microsoft Sans Serif"/>
              </a:rPr>
              <a:t>manejar </a:t>
            </a:r>
            <a:r>
              <a:rPr sz="850" spc="30" dirty="0">
                <a:latin typeface="Microsoft Sans Serif"/>
                <a:cs typeface="Microsoft Sans Serif"/>
              </a:rPr>
              <a:t>cuando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mecánicos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cierran.</a:t>
            </a:r>
            <a:r>
              <a:rPr sz="850" dirty="0">
                <a:latin typeface="Microsoft Sans Serif"/>
                <a:cs typeface="Microsoft Sans Serif"/>
              </a:rPr>
              <a:t> Esto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asociado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corrientes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irrupción.</a:t>
            </a:r>
            <a:r>
              <a:rPr sz="850" spc="-5" dirty="0">
                <a:latin typeface="Microsoft Sans Serif"/>
                <a:cs typeface="Microsoft Sans Serif"/>
              </a:rPr>
              <a:t> Suele </a:t>
            </a:r>
            <a:r>
              <a:rPr sz="850" spc="15" dirty="0">
                <a:latin typeface="Microsoft Sans Serif"/>
                <a:cs typeface="Microsoft Sans Serif"/>
              </a:rPr>
              <a:t>ser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ciclos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menos.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8836" y="6886956"/>
            <a:ext cx="42608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latin typeface="Arial"/>
                <a:cs typeface="Arial"/>
              </a:rPr>
              <a:t>Romper</a:t>
            </a:r>
            <a:endParaRPr sz="8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961629" y="6828535"/>
            <a:ext cx="2939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manejar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abren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contactos </a:t>
            </a:r>
            <a:r>
              <a:rPr sz="900" spc="15" dirty="0">
                <a:latin typeface="Microsoft Sans Serif"/>
                <a:cs typeface="Microsoft Sans Serif"/>
              </a:rPr>
              <a:t>mecánicos. </a:t>
            </a:r>
            <a:r>
              <a:rPr sz="900" spc="-10" dirty="0">
                <a:latin typeface="Microsoft Sans Serif"/>
                <a:cs typeface="Microsoft Sans Serif"/>
              </a:rPr>
              <a:t>Esta es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continua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máxima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958837" y="7574025"/>
            <a:ext cx="6953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Continuo</a:t>
            </a:r>
            <a:endParaRPr sz="11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961628" y="7562595"/>
            <a:ext cx="2825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carga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interruptor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manejar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sin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hacer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romper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carga.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93495" y="6579044"/>
            <a:ext cx="760095" cy="0"/>
          </a:xfrm>
          <a:custGeom>
            <a:avLst/>
            <a:gdLst/>
            <a:ahLst/>
            <a:cxnLst/>
            <a:rect l="l" t="t" r="r" b="b"/>
            <a:pathLst>
              <a:path w="760095">
                <a:moveTo>
                  <a:pt x="75992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04031" y="6585356"/>
            <a:ext cx="760095" cy="0"/>
          </a:xfrm>
          <a:custGeom>
            <a:avLst/>
            <a:gdLst/>
            <a:ahLst/>
            <a:cxnLst/>
            <a:rect l="l" t="t" r="r" b="b"/>
            <a:pathLst>
              <a:path w="760095">
                <a:moveTo>
                  <a:pt x="759942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53283" y="6579031"/>
            <a:ext cx="337820" cy="0"/>
          </a:xfrm>
          <a:custGeom>
            <a:avLst/>
            <a:gdLst/>
            <a:ahLst/>
            <a:cxnLst/>
            <a:rect l="l" t="t" r="r" b="b"/>
            <a:pathLst>
              <a:path w="337820">
                <a:moveTo>
                  <a:pt x="337527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63833" y="6585356"/>
            <a:ext cx="337820" cy="0"/>
          </a:xfrm>
          <a:custGeom>
            <a:avLst/>
            <a:gdLst/>
            <a:ahLst/>
            <a:cxnLst/>
            <a:rect l="l" t="t" r="r" b="b"/>
            <a:pathLst>
              <a:path w="337820">
                <a:moveTo>
                  <a:pt x="337515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13049" y="7008355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>
                <a:moveTo>
                  <a:pt x="186372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45114" y="6989419"/>
            <a:ext cx="318770" cy="0"/>
          </a:xfrm>
          <a:custGeom>
            <a:avLst/>
            <a:gdLst/>
            <a:ahLst/>
            <a:cxnLst/>
            <a:rect l="l" t="t" r="r" b="b"/>
            <a:pathLst>
              <a:path w="318770">
                <a:moveTo>
                  <a:pt x="318642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96733" y="6335242"/>
            <a:ext cx="1266825" cy="756920"/>
          </a:xfrm>
          <a:custGeom>
            <a:avLst/>
            <a:gdLst/>
            <a:ahLst/>
            <a:cxnLst/>
            <a:rect l="l" t="t" r="r" b="b"/>
            <a:pathLst>
              <a:path w="1266825" h="756920">
                <a:moveTo>
                  <a:pt x="756983" y="648868"/>
                </a:moveTo>
                <a:lnTo>
                  <a:pt x="0" y="648868"/>
                </a:lnTo>
              </a:path>
              <a:path w="1266825" h="756920">
                <a:moveTo>
                  <a:pt x="718591" y="0"/>
                </a:moveTo>
                <a:lnTo>
                  <a:pt x="1266507" y="0"/>
                </a:lnTo>
                <a:lnTo>
                  <a:pt x="1266507" y="756513"/>
                </a:lnTo>
                <a:lnTo>
                  <a:pt x="646049" y="756513"/>
                </a:lnTo>
                <a:lnTo>
                  <a:pt x="646049" y="0"/>
                </a:lnTo>
                <a:lnTo>
                  <a:pt x="718591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753318" y="6341554"/>
            <a:ext cx="621030" cy="756920"/>
          </a:xfrm>
          <a:custGeom>
            <a:avLst/>
            <a:gdLst/>
            <a:ahLst/>
            <a:cxnLst/>
            <a:rect l="l" t="t" r="r" b="b"/>
            <a:pathLst>
              <a:path w="621029" h="756920">
                <a:moveTo>
                  <a:pt x="0" y="0"/>
                </a:moveTo>
                <a:lnTo>
                  <a:pt x="620471" y="0"/>
                </a:lnTo>
                <a:lnTo>
                  <a:pt x="620471" y="756526"/>
                </a:lnTo>
                <a:lnTo>
                  <a:pt x="0" y="75652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4555" y="6548475"/>
            <a:ext cx="71475" cy="7146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88145" y="6548475"/>
            <a:ext cx="71462" cy="7146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65103" y="6554787"/>
            <a:ext cx="71462" cy="7146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98683" y="6554787"/>
            <a:ext cx="71475" cy="7146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54555" y="6952233"/>
            <a:ext cx="71475" cy="7146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88145" y="6952233"/>
            <a:ext cx="71462" cy="7146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865103" y="6958545"/>
            <a:ext cx="71462" cy="7146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98683" y="6958545"/>
            <a:ext cx="71475" cy="7146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8690203" y="6947827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57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00740" y="6954139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59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93861" y="6547828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57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904397" y="6554152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57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68879" y="6442900"/>
            <a:ext cx="259829" cy="25981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79416" y="6449212"/>
            <a:ext cx="259829" cy="25981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378595" y="6877329"/>
            <a:ext cx="259829" cy="25981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10673" y="6864706"/>
            <a:ext cx="259829" cy="259803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8851036" y="6250839"/>
            <a:ext cx="0" cy="694055"/>
          </a:xfrm>
          <a:custGeom>
            <a:avLst/>
            <a:gdLst/>
            <a:ahLst/>
            <a:cxnLst/>
            <a:rect l="l" t="t" r="r" b="b"/>
            <a:pathLst>
              <a:path h="694054">
                <a:moveTo>
                  <a:pt x="0" y="693559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61572" y="6257151"/>
            <a:ext cx="0" cy="694055"/>
          </a:xfrm>
          <a:custGeom>
            <a:avLst/>
            <a:gdLst/>
            <a:ahLst/>
            <a:cxnLst/>
            <a:rect l="l" t="t" r="r" b="b"/>
            <a:pathLst>
              <a:path h="694054">
                <a:moveTo>
                  <a:pt x="0" y="693559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896149" y="6120258"/>
            <a:ext cx="635" cy="1113155"/>
          </a:xfrm>
          <a:custGeom>
            <a:avLst/>
            <a:gdLst/>
            <a:ahLst/>
            <a:cxnLst/>
            <a:rect l="l" t="t" r="r" b="b"/>
            <a:pathLst>
              <a:path w="635" h="1113154">
                <a:moveTo>
                  <a:pt x="12" y="111283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106698" y="6126570"/>
            <a:ext cx="0" cy="1113155"/>
          </a:xfrm>
          <a:custGeom>
            <a:avLst/>
            <a:gdLst/>
            <a:ahLst/>
            <a:cxnLst/>
            <a:rect l="l" t="t" r="r" b="b"/>
            <a:pathLst>
              <a:path h="1113154">
                <a:moveTo>
                  <a:pt x="0" y="111285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00412" y="6113946"/>
            <a:ext cx="0" cy="1113155"/>
          </a:xfrm>
          <a:custGeom>
            <a:avLst/>
            <a:gdLst/>
            <a:ahLst/>
            <a:cxnLst/>
            <a:rect l="l" t="t" r="r" b="b"/>
            <a:pathLst>
              <a:path h="1113154">
                <a:moveTo>
                  <a:pt x="0" y="111283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010949" y="6120258"/>
            <a:ext cx="0" cy="1113155"/>
          </a:xfrm>
          <a:custGeom>
            <a:avLst/>
            <a:gdLst/>
            <a:ahLst/>
            <a:cxnLst/>
            <a:rect l="l" t="t" r="r" b="b"/>
            <a:pathLst>
              <a:path h="1113154">
                <a:moveTo>
                  <a:pt x="0" y="111283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610381" y="6575526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37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820931" y="6581838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2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56179" y="6998601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67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266717" y="7004913"/>
            <a:ext cx="743585" cy="0"/>
          </a:xfrm>
          <a:custGeom>
            <a:avLst/>
            <a:gdLst/>
            <a:ahLst/>
            <a:cxnLst/>
            <a:rect l="l" t="t" r="r" b="b"/>
            <a:pathLst>
              <a:path w="743584">
                <a:moveTo>
                  <a:pt x="0" y="0"/>
                </a:moveTo>
                <a:lnTo>
                  <a:pt x="74345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07918" y="6992289"/>
            <a:ext cx="233045" cy="0"/>
          </a:xfrm>
          <a:custGeom>
            <a:avLst/>
            <a:gdLst/>
            <a:ahLst/>
            <a:cxnLst/>
            <a:rect l="l" t="t" r="r" b="b"/>
            <a:pathLst>
              <a:path w="233045">
                <a:moveTo>
                  <a:pt x="0" y="0"/>
                </a:moveTo>
                <a:lnTo>
                  <a:pt x="23301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127645" y="7272591"/>
            <a:ext cx="177101" cy="74434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357079" y="7278917"/>
            <a:ext cx="177101" cy="74421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418701" y="7272579"/>
            <a:ext cx="201066" cy="7444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629237" y="7278891"/>
            <a:ext cx="201066" cy="744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76373" y="7596099"/>
            <a:ext cx="350456" cy="7666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89462" y="7603934"/>
            <a:ext cx="424688" cy="75158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7820279" y="5848781"/>
            <a:ext cx="187960" cy="191770"/>
            <a:chOff x="2765679" y="5848781"/>
            <a:chExt cx="187960" cy="191770"/>
          </a:xfrm>
        </p:grpSpPr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69641" y="5848781"/>
              <a:ext cx="177101" cy="7443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65679" y="5964643"/>
              <a:ext cx="187667" cy="75844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10022522" y="5848781"/>
            <a:ext cx="187960" cy="191770"/>
            <a:chOff x="4967922" y="5848781"/>
            <a:chExt cx="187960" cy="191770"/>
          </a:xfrm>
        </p:grpSpPr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71884" y="5848781"/>
              <a:ext cx="177101" cy="7443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67922" y="5964643"/>
              <a:ext cx="187667" cy="75844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9690493" y="5848781"/>
            <a:ext cx="205104" cy="191770"/>
            <a:chOff x="4635893" y="5848781"/>
            <a:chExt cx="205104" cy="191770"/>
          </a:xfrm>
        </p:grpSpPr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39856" y="5848781"/>
              <a:ext cx="201066" cy="7444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35893" y="5964643"/>
              <a:ext cx="187667" cy="75844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11892736" y="5848781"/>
            <a:ext cx="205104" cy="191770"/>
            <a:chOff x="6838136" y="5848781"/>
            <a:chExt cx="205104" cy="191770"/>
          </a:xfrm>
        </p:grpSpPr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842099" y="5848781"/>
              <a:ext cx="201066" cy="7444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38136" y="5964643"/>
              <a:ext cx="187667" cy="75844"/>
            </a:xfrm>
            <a:prstGeom prst="rect">
              <a:avLst/>
            </a:prstGeom>
          </p:spPr>
        </p:pic>
      </p:grp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7787132" y="1242061"/>
          <a:ext cx="3064510" cy="818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5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Voltios</a:t>
                      </a:r>
                      <a:r>
                        <a:rPr sz="7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Estilo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internacional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norteamericano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Fabricar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6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Romper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b="1" spc="15" dirty="0">
                          <a:latin typeface="Arial"/>
                          <a:cs typeface="Arial"/>
                        </a:rPr>
                        <a:t>Amperio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77800" algn="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Arial"/>
                          <a:cs typeface="Arial"/>
                        </a:rPr>
                        <a:t>Virginia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b="1" spc="15" dirty="0">
                          <a:latin typeface="Arial"/>
                          <a:cs typeface="Arial"/>
                        </a:rPr>
                        <a:t>Amperio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Arial"/>
                          <a:cs typeface="Arial"/>
                        </a:rPr>
                        <a:t>Virginia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7200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95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7200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95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720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7787132" y="2357628"/>
          <a:ext cx="3064510" cy="818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5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8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Voltios</a:t>
                      </a:r>
                      <a:r>
                        <a:rPr sz="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CC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6635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Estilo</a:t>
                      </a:r>
                      <a:r>
                        <a:rPr sz="8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Internacional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5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Fabricar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6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Romper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b="1" spc="15" dirty="0">
                          <a:latin typeface="Arial"/>
                          <a:cs typeface="Arial"/>
                        </a:rPr>
                        <a:t>Amperio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Arial"/>
                          <a:cs typeface="Arial"/>
                        </a:rPr>
                        <a:t>Virginia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00" b="1" spc="15" dirty="0">
                          <a:latin typeface="Arial"/>
                          <a:cs typeface="Arial"/>
                        </a:rPr>
                        <a:t>Amperio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Arial"/>
                          <a:cs typeface="Arial"/>
                        </a:rPr>
                        <a:t>Virginia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095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0,55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69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095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0,55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69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095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0.27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69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095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0,55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095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69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7" name="object 57"/>
          <p:cNvGraphicFramePr>
            <a:graphicFrameLocks noGrp="1"/>
          </p:cNvGraphicFramePr>
          <p:nvPr/>
        </p:nvGraphicFramePr>
        <p:xfrm>
          <a:off x="7787132" y="3442715"/>
          <a:ext cx="3064510" cy="821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5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8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Voltios</a:t>
                      </a:r>
                      <a:r>
                        <a:rPr sz="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CC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77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Estilo</a:t>
                      </a:r>
                      <a:r>
                        <a:rPr sz="8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norteamericano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Fabricar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6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Romper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500" b="1" spc="15" dirty="0">
                          <a:latin typeface="Arial"/>
                          <a:cs typeface="Arial"/>
                        </a:rPr>
                        <a:t>Amperio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Arial"/>
                          <a:cs typeface="Arial"/>
                        </a:rPr>
                        <a:t>Virginia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500" b="1" spc="15" dirty="0">
                          <a:latin typeface="Arial"/>
                          <a:cs typeface="Arial"/>
                        </a:rPr>
                        <a:t>Amperio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Arial"/>
                          <a:cs typeface="Arial"/>
                        </a:rPr>
                        <a:t>Virginia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0.22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0.22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8" name="object 58"/>
          <p:cNvSpPr txBox="1"/>
          <p:nvPr/>
        </p:nvSpPr>
        <p:spPr>
          <a:xfrm>
            <a:off x="7779004" y="487425"/>
            <a:ext cx="40151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siguientes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clasificaciones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típicas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interruptores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límite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estilo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norteamericano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internacional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Siemens.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81395" y="1240536"/>
            <a:ext cx="1097280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65" dirty="0">
                <a:latin typeface="Arial"/>
                <a:cs typeface="Arial"/>
              </a:rPr>
              <a:t>CA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inductiva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650" b="1" spc="5" dirty="0">
                <a:latin typeface="Arial"/>
                <a:cs typeface="Arial"/>
              </a:rPr>
              <a:t>Calificaciones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contacto</a:t>
            </a:r>
            <a:endParaRPr sz="6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81395" y="2337816"/>
            <a:ext cx="1097280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95" dirty="0">
                <a:latin typeface="Arial"/>
                <a:cs typeface="Arial"/>
              </a:rPr>
              <a:t>CC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inductiva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650" b="1" spc="5" dirty="0">
                <a:latin typeface="Arial"/>
                <a:cs typeface="Arial"/>
              </a:rPr>
              <a:t>Calificaciones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contacto</a:t>
            </a:r>
            <a:endParaRPr sz="6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581395" y="4727957"/>
            <a:ext cx="11963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Conexión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carga</a:t>
            </a:r>
            <a:endParaRPr sz="10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79005" y="4694937"/>
            <a:ext cx="42691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debe </a:t>
            </a:r>
            <a:r>
              <a:rPr sz="900" spc="40" dirty="0">
                <a:latin typeface="Microsoft Sans Serif"/>
                <a:cs typeface="Microsoft Sans Serif"/>
              </a:rPr>
              <a:t>tener </a:t>
            </a:r>
            <a:r>
              <a:rPr sz="900" spc="30" dirty="0">
                <a:latin typeface="Microsoft Sans Serif"/>
                <a:cs typeface="Microsoft Sans Serif"/>
              </a:rPr>
              <a:t>cuidado para garantizar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35" dirty="0">
                <a:latin typeface="Microsoft Sans Serif"/>
                <a:cs typeface="Microsoft Sans Serif"/>
              </a:rPr>
              <a:t>múltiples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25" dirty="0">
                <a:latin typeface="Microsoft Sans Serif"/>
                <a:cs typeface="Microsoft Sans Serif"/>
              </a:rPr>
              <a:t>estén </a:t>
            </a:r>
            <a:r>
              <a:rPr sz="900" spc="35" dirty="0">
                <a:latin typeface="Microsoft Sans Serif"/>
                <a:cs typeface="Microsoft Sans Serif"/>
              </a:rPr>
              <a:t>correctamente </a:t>
            </a:r>
            <a:r>
              <a:rPr sz="900" spc="15" dirty="0">
                <a:latin typeface="Microsoft Sans Serif"/>
                <a:cs typeface="Microsoft Sans Serif"/>
              </a:rPr>
              <a:t>conectadas.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50" dirty="0">
                <a:latin typeface="Microsoft Sans Serif"/>
                <a:cs typeface="Microsoft Sans Serif"/>
              </a:rPr>
              <a:t>forma </a:t>
            </a:r>
            <a:r>
              <a:rPr sz="900" spc="25" dirty="0">
                <a:latin typeface="Microsoft Sans Serif"/>
                <a:cs typeface="Microsoft Sans Serif"/>
              </a:rPr>
              <a:t>correcta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cablear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estén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conectadas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lado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nunca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deben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conectarse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línea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52189" y="2605709"/>
            <a:ext cx="294640" cy="340360"/>
            <a:chOff x="4997589" y="2605709"/>
            <a:chExt cx="294640" cy="340360"/>
          </a:xfrm>
        </p:grpSpPr>
        <p:sp>
          <p:nvSpPr>
            <p:cNvPr id="3" name="object 3"/>
            <p:cNvSpPr/>
            <p:nvPr/>
          </p:nvSpPr>
          <p:spPr>
            <a:xfrm>
              <a:off x="4999875" y="2607995"/>
              <a:ext cx="290195" cy="299085"/>
            </a:xfrm>
            <a:custGeom>
              <a:avLst/>
              <a:gdLst/>
              <a:ahLst/>
              <a:cxnLst/>
              <a:rect l="l" t="t" r="r" b="b"/>
              <a:pathLst>
                <a:path w="290195" h="299085">
                  <a:moveTo>
                    <a:pt x="289775" y="138099"/>
                  </a:moveTo>
                  <a:lnTo>
                    <a:pt x="282997" y="181612"/>
                  </a:lnTo>
                  <a:lnTo>
                    <a:pt x="264066" y="219507"/>
                  </a:lnTo>
                  <a:lnTo>
                    <a:pt x="235087" y="249458"/>
                  </a:lnTo>
                  <a:lnTo>
                    <a:pt x="198166" y="269135"/>
                  </a:lnTo>
                  <a:lnTo>
                    <a:pt x="155409" y="276212"/>
                  </a:lnTo>
                  <a:lnTo>
                    <a:pt x="112997" y="269135"/>
                  </a:lnTo>
                  <a:lnTo>
                    <a:pt x="76117" y="249458"/>
                  </a:lnTo>
                  <a:lnTo>
                    <a:pt x="47005" y="219507"/>
                  </a:lnTo>
                  <a:lnTo>
                    <a:pt x="27897" y="181612"/>
                  </a:lnTo>
                  <a:lnTo>
                    <a:pt x="21031" y="138099"/>
                  </a:lnTo>
                  <a:lnTo>
                    <a:pt x="27897" y="94237"/>
                  </a:lnTo>
                  <a:lnTo>
                    <a:pt x="47005" y="56301"/>
                  </a:lnTo>
                  <a:lnTo>
                    <a:pt x="76117" y="26486"/>
                  </a:lnTo>
                  <a:lnTo>
                    <a:pt x="112997" y="6987"/>
                  </a:lnTo>
                  <a:lnTo>
                    <a:pt x="155409" y="0"/>
                  </a:lnTo>
                  <a:lnTo>
                    <a:pt x="198166" y="6987"/>
                  </a:lnTo>
                  <a:lnTo>
                    <a:pt x="235087" y="26486"/>
                  </a:lnTo>
                  <a:lnTo>
                    <a:pt x="264066" y="56301"/>
                  </a:lnTo>
                  <a:lnTo>
                    <a:pt x="282997" y="94237"/>
                  </a:lnTo>
                  <a:lnTo>
                    <a:pt x="289775" y="138099"/>
                  </a:lnTo>
                  <a:close/>
                </a:path>
                <a:path w="290195" h="299085">
                  <a:moveTo>
                    <a:pt x="58508" y="41148"/>
                  </a:moveTo>
                  <a:lnTo>
                    <a:pt x="20116" y="88709"/>
                  </a:lnTo>
                  <a:lnTo>
                    <a:pt x="1343" y="141442"/>
                  </a:lnTo>
                  <a:lnTo>
                    <a:pt x="0" y="160959"/>
                  </a:lnTo>
                  <a:lnTo>
                    <a:pt x="6867" y="204477"/>
                  </a:lnTo>
                  <a:lnTo>
                    <a:pt x="25977" y="242373"/>
                  </a:lnTo>
                  <a:lnTo>
                    <a:pt x="55091" y="272321"/>
                  </a:lnTo>
                  <a:lnTo>
                    <a:pt x="91971" y="291996"/>
                  </a:lnTo>
                  <a:lnTo>
                    <a:pt x="134378" y="299072"/>
                  </a:lnTo>
                  <a:lnTo>
                    <a:pt x="157259" y="297071"/>
                  </a:lnTo>
                  <a:lnTo>
                    <a:pt x="178943" y="291298"/>
                  </a:lnTo>
                  <a:lnTo>
                    <a:pt x="198911" y="282093"/>
                  </a:lnTo>
                  <a:lnTo>
                    <a:pt x="216649" y="269798"/>
                  </a:lnTo>
                  <a:lnTo>
                    <a:pt x="255955" y="2277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34152" y="2622168"/>
              <a:ext cx="241338" cy="2478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138826" y="2901581"/>
              <a:ext cx="38100" cy="42545"/>
            </a:xfrm>
            <a:custGeom>
              <a:avLst/>
              <a:gdLst/>
              <a:ahLst/>
              <a:cxnLst/>
              <a:rect l="l" t="t" r="r" b="b"/>
              <a:pathLst>
                <a:path w="38100" h="42544">
                  <a:moveTo>
                    <a:pt x="37477" y="0"/>
                  </a:moveTo>
                  <a:lnTo>
                    <a:pt x="25590" y="33832"/>
                  </a:lnTo>
                  <a:lnTo>
                    <a:pt x="0" y="420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087382" y="3663442"/>
            <a:ext cx="276225" cy="150495"/>
          </a:xfrm>
          <a:custGeom>
            <a:avLst/>
            <a:gdLst/>
            <a:ahLst/>
            <a:cxnLst/>
            <a:rect l="l" t="t" r="r" b="b"/>
            <a:pathLst>
              <a:path w="276225" h="150495">
                <a:moveTo>
                  <a:pt x="171856" y="0"/>
                </a:moveTo>
                <a:lnTo>
                  <a:pt x="259613" y="6400"/>
                </a:lnTo>
                <a:lnTo>
                  <a:pt x="269671" y="6400"/>
                </a:lnTo>
                <a:lnTo>
                  <a:pt x="276072" y="10972"/>
                </a:lnTo>
                <a:lnTo>
                  <a:pt x="276072" y="25615"/>
                </a:lnTo>
                <a:lnTo>
                  <a:pt x="276072" y="61277"/>
                </a:lnTo>
                <a:lnTo>
                  <a:pt x="273329" y="67851"/>
                </a:lnTo>
                <a:lnTo>
                  <a:pt x="269900" y="74771"/>
                </a:lnTo>
                <a:lnTo>
                  <a:pt x="264756" y="81347"/>
                </a:lnTo>
                <a:lnTo>
                  <a:pt x="256870" y="86893"/>
                </a:lnTo>
                <a:lnTo>
                  <a:pt x="232194" y="106095"/>
                </a:lnTo>
                <a:lnTo>
                  <a:pt x="186486" y="120726"/>
                </a:lnTo>
                <a:lnTo>
                  <a:pt x="51193" y="146342"/>
                </a:lnTo>
                <a:lnTo>
                  <a:pt x="12629" y="149685"/>
                </a:lnTo>
                <a:lnTo>
                  <a:pt x="0" y="14999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871190" y="2778570"/>
            <a:ext cx="501015" cy="1825625"/>
            <a:chOff x="4816589" y="2778569"/>
            <a:chExt cx="501015" cy="1825625"/>
          </a:xfrm>
        </p:grpSpPr>
        <p:sp>
          <p:nvSpPr>
            <p:cNvPr id="8" name="object 8"/>
            <p:cNvSpPr/>
            <p:nvPr/>
          </p:nvSpPr>
          <p:spPr>
            <a:xfrm>
              <a:off x="4818875" y="2780855"/>
              <a:ext cx="490220" cy="1821180"/>
            </a:xfrm>
            <a:custGeom>
              <a:avLst/>
              <a:gdLst/>
              <a:ahLst/>
              <a:cxnLst/>
              <a:rect l="l" t="t" r="r" b="b"/>
              <a:pathLst>
                <a:path w="490220" h="1821179">
                  <a:moveTo>
                    <a:pt x="157238" y="1009713"/>
                  </a:moveTo>
                  <a:lnTo>
                    <a:pt x="59423" y="1001483"/>
                  </a:lnTo>
                  <a:lnTo>
                    <a:pt x="27431" y="964907"/>
                  </a:lnTo>
                  <a:lnTo>
                    <a:pt x="27431" y="779233"/>
                  </a:lnTo>
                  <a:lnTo>
                    <a:pt x="31673" y="759100"/>
                  </a:lnTo>
                  <a:lnTo>
                    <a:pt x="43540" y="739565"/>
                  </a:lnTo>
                  <a:lnTo>
                    <a:pt x="61748" y="724316"/>
                  </a:lnTo>
                  <a:lnTo>
                    <a:pt x="85013" y="717041"/>
                  </a:lnTo>
                  <a:lnTo>
                    <a:pt x="159067" y="720699"/>
                  </a:lnTo>
                </a:path>
                <a:path w="490220" h="1821179">
                  <a:moveTo>
                    <a:pt x="213906" y="1011542"/>
                  </a:moveTo>
                  <a:lnTo>
                    <a:pt x="200040" y="998654"/>
                  </a:lnTo>
                  <a:lnTo>
                    <a:pt x="183172" y="996226"/>
                  </a:lnTo>
                  <a:lnTo>
                    <a:pt x="167503" y="1000998"/>
                  </a:lnTo>
                  <a:lnTo>
                    <a:pt x="157238" y="1009713"/>
                  </a:lnTo>
                </a:path>
                <a:path w="490220" h="1821179">
                  <a:moveTo>
                    <a:pt x="489978" y="943863"/>
                  </a:moveTo>
                  <a:lnTo>
                    <a:pt x="486635" y="950493"/>
                  </a:lnTo>
                  <a:lnTo>
                    <a:pt x="481750" y="954379"/>
                  </a:lnTo>
                  <a:lnTo>
                    <a:pt x="474810" y="956208"/>
                  </a:lnTo>
                  <a:lnTo>
                    <a:pt x="465302" y="956665"/>
                  </a:lnTo>
                  <a:lnTo>
                    <a:pt x="397649" y="956665"/>
                  </a:lnTo>
                  <a:lnTo>
                    <a:pt x="397649" y="971308"/>
                  </a:lnTo>
                  <a:lnTo>
                    <a:pt x="247738" y="995083"/>
                  </a:lnTo>
                  <a:lnTo>
                    <a:pt x="239509" y="996911"/>
                  </a:lnTo>
                  <a:lnTo>
                    <a:pt x="233108" y="998740"/>
                  </a:lnTo>
                  <a:lnTo>
                    <a:pt x="226707" y="1005141"/>
                  </a:lnTo>
                  <a:lnTo>
                    <a:pt x="220306" y="1011542"/>
                  </a:lnTo>
                  <a:lnTo>
                    <a:pt x="222135" y="1011542"/>
                  </a:lnTo>
                  <a:lnTo>
                    <a:pt x="213906" y="1011542"/>
                  </a:lnTo>
                </a:path>
                <a:path w="490220" h="1821179">
                  <a:moveTo>
                    <a:pt x="57594" y="725271"/>
                  </a:moveTo>
                  <a:lnTo>
                    <a:pt x="51250" y="737580"/>
                  </a:lnTo>
                  <a:lnTo>
                    <a:pt x="47993" y="748942"/>
                  </a:lnTo>
                  <a:lnTo>
                    <a:pt x="46793" y="760131"/>
                  </a:lnTo>
                  <a:lnTo>
                    <a:pt x="46621" y="771918"/>
                  </a:lnTo>
                  <a:lnTo>
                    <a:pt x="46621" y="938377"/>
                  </a:lnTo>
                  <a:lnTo>
                    <a:pt x="47878" y="955272"/>
                  </a:lnTo>
                  <a:lnTo>
                    <a:pt x="51877" y="969249"/>
                  </a:lnTo>
                  <a:lnTo>
                    <a:pt x="61018" y="978766"/>
                  </a:lnTo>
                  <a:lnTo>
                    <a:pt x="77698" y="982281"/>
                  </a:lnTo>
                  <a:lnTo>
                    <a:pt x="214820" y="994168"/>
                  </a:lnTo>
                </a:path>
                <a:path w="490220" h="1821179">
                  <a:moveTo>
                    <a:pt x="158153" y="1009713"/>
                  </a:moveTo>
                  <a:lnTo>
                    <a:pt x="154495" y="1752384"/>
                  </a:lnTo>
                  <a:lnTo>
                    <a:pt x="157851" y="1763142"/>
                  </a:lnTo>
                  <a:lnTo>
                    <a:pt x="163518" y="1769871"/>
                  </a:lnTo>
                  <a:lnTo>
                    <a:pt x="171072" y="1773343"/>
                  </a:lnTo>
                  <a:lnTo>
                    <a:pt x="180086" y="1774329"/>
                  </a:lnTo>
                </a:path>
                <a:path w="490220" h="1821179">
                  <a:moveTo>
                    <a:pt x="173685" y="727113"/>
                  </a:moveTo>
                  <a:lnTo>
                    <a:pt x="171856" y="975880"/>
                  </a:lnTo>
                </a:path>
                <a:path w="490220" h="1821179">
                  <a:moveTo>
                    <a:pt x="191058" y="185661"/>
                  </a:moveTo>
                  <a:lnTo>
                    <a:pt x="180945" y="182275"/>
                  </a:lnTo>
                  <a:lnTo>
                    <a:pt x="171176" y="184632"/>
                  </a:lnTo>
                  <a:lnTo>
                    <a:pt x="163808" y="192990"/>
                  </a:lnTo>
                  <a:lnTo>
                    <a:pt x="160896" y="207606"/>
                  </a:lnTo>
                  <a:lnTo>
                    <a:pt x="159067" y="720699"/>
                  </a:lnTo>
                </a:path>
                <a:path w="490220" h="1821179">
                  <a:moveTo>
                    <a:pt x="213906" y="722528"/>
                  </a:moveTo>
                  <a:lnTo>
                    <a:pt x="213906" y="499363"/>
                  </a:lnTo>
                  <a:lnTo>
                    <a:pt x="215006" y="480761"/>
                  </a:lnTo>
                  <a:lnTo>
                    <a:pt x="217906" y="463700"/>
                  </a:lnTo>
                  <a:lnTo>
                    <a:pt x="222007" y="448695"/>
                  </a:lnTo>
                  <a:lnTo>
                    <a:pt x="226707" y="436257"/>
                  </a:lnTo>
                  <a:lnTo>
                    <a:pt x="330009" y="128955"/>
                  </a:lnTo>
                </a:path>
                <a:path w="490220" h="1821179">
                  <a:moveTo>
                    <a:pt x="234937" y="977709"/>
                  </a:moveTo>
                  <a:lnTo>
                    <a:pt x="234937" y="735342"/>
                  </a:lnTo>
                </a:path>
                <a:path w="490220" h="1821179">
                  <a:moveTo>
                    <a:pt x="184657" y="16459"/>
                  </a:moveTo>
                  <a:lnTo>
                    <a:pt x="25603" y="476503"/>
                  </a:lnTo>
                  <a:lnTo>
                    <a:pt x="17373" y="524979"/>
                  </a:lnTo>
                  <a:lnTo>
                    <a:pt x="12801" y="1734083"/>
                  </a:lnTo>
                  <a:lnTo>
                    <a:pt x="18228" y="1762637"/>
                  </a:lnTo>
                  <a:lnTo>
                    <a:pt x="32224" y="1786215"/>
                  </a:lnTo>
                  <a:lnTo>
                    <a:pt x="51361" y="1802247"/>
                  </a:lnTo>
                  <a:lnTo>
                    <a:pt x="72212" y="1808162"/>
                  </a:lnTo>
                  <a:lnTo>
                    <a:pt x="160896" y="1808162"/>
                  </a:lnTo>
                  <a:lnTo>
                    <a:pt x="183189" y="1803847"/>
                  </a:lnTo>
                  <a:lnTo>
                    <a:pt x="199397" y="1791473"/>
                  </a:lnTo>
                  <a:lnTo>
                    <a:pt x="209607" y="1771895"/>
                  </a:lnTo>
                  <a:lnTo>
                    <a:pt x="213906" y="1745970"/>
                  </a:lnTo>
                  <a:lnTo>
                    <a:pt x="213906" y="1009713"/>
                  </a:lnTo>
                </a:path>
                <a:path w="490220" h="1821179">
                  <a:moveTo>
                    <a:pt x="181000" y="0"/>
                  </a:moveTo>
                  <a:lnTo>
                    <a:pt x="12801" y="488391"/>
                  </a:lnTo>
                  <a:lnTo>
                    <a:pt x="4571" y="537781"/>
                  </a:lnTo>
                  <a:lnTo>
                    <a:pt x="0" y="1745970"/>
                  </a:lnTo>
                  <a:lnTo>
                    <a:pt x="5427" y="1774669"/>
                  </a:lnTo>
                  <a:lnTo>
                    <a:pt x="19424" y="1798566"/>
                  </a:lnTo>
                  <a:lnTo>
                    <a:pt x="38565" y="1814916"/>
                  </a:lnTo>
                  <a:lnTo>
                    <a:pt x="59423" y="1820976"/>
                  </a:lnTo>
                  <a:lnTo>
                    <a:pt x="148094" y="1820976"/>
                  </a:lnTo>
                  <a:lnTo>
                    <a:pt x="159060" y="1820119"/>
                  </a:lnTo>
                  <a:lnTo>
                    <a:pt x="168657" y="1817546"/>
                  </a:lnTo>
                  <a:lnTo>
                    <a:pt x="176885" y="1813256"/>
                  </a:lnTo>
                  <a:lnTo>
                    <a:pt x="183743" y="1807248"/>
                  </a:lnTo>
                  <a:lnTo>
                    <a:pt x="196545" y="179444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9670" y="3502926"/>
              <a:ext cx="99644" cy="1006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9670" y="3653840"/>
              <a:ext cx="99644" cy="1015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9801" y="3526713"/>
              <a:ext cx="238594" cy="2323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77942" y="3501555"/>
              <a:ext cx="337820" cy="255270"/>
            </a:xfrm>
            <a:custGeom>
              <a:avLst/>
              <a:gdLst/>
              <a:ahLst/>
              <a:cxnLst/>
              <a:rect l="l" t="t" r="r" b="b"/>
              <a:pathLst>
                <a:path w="337820" h="255270">
                  <a:moveTo>
                    <a:pt x="0" y="0"/>
                  </a:moveTo>
                  <a:lnTo>
                    <a:pt x="69469" y="2743"/>
                  </a:lnTo>
                  <a:lnTo>
                    <a:pt x="124231" y="9306"/>
                  </a:lnTo>
                  <a:lnTo>
                    <a:pt x="316280" y="66776"/>
                  </a:lnTo>
                  <a:lnTo>
                    <a:pt x="337312" y="96037"/>
                  </a:lnTo>
                  <a:lnTo>
                    <a:pt x="337312" y="113411"/>
                  </a:lnTo>
                  <a:lnTo>
                    <a:pt x="307149" y="149999"/>
                  </a:lnTo>
                  <a:lnTo>
                    <a:pt x="295262" y="152742"/>
                  </a:lnTo>
                </a:path>
                <a:path w="337820" h="255270">
                  <a:moveTo>
                    <a:pt x="296176" y="249694"/>
                  </a:moveTo>
                  <a:lnTo>
                    <a:pt x="293790" y="251709"/>
                  </a:lnTo>
                  <a:lnTo>
                    <a:pt x="287377" y="253466"/>
                  </a:lnTo>
                  <a:lnTo>
                    <a:pt x="278051" y="254709"/>
                  </a:lnTo>
                  <a:lnTo>
                    <a:pt x="266928" y="255181"/>
                  </a:lnTo>
                  <a:lnTo>
                    <a:pt x="254741" y="254709"/>
                  </a:lnTo>
                  <a:lnTo>
                    <a:pt x="244868" y="253466"/>
                  </a:lnTo>
                  <a:lnTo>
                    <a:pt x="238253" y="251709"/>
                  </a:lnTo>
                  <a:lnTo>
                    <a:pt x="235838" y="249694"/>
                  </a:lnTo>
                  <a:lnTo>
                    <a:pt x="238253" y="247680"/>
                  </a:lnTo>
                  <a:lnTo>
                    <a:pt x="244868" y="245922"/>
                  </a:lnTo>
                  <a:lnTo>
                    <a:pt x="254741" y="244679"/>
                  </a:lnTo>
                  <a:lnTo>
                    <a:pt x="266928" y="244208"/>
                  </a:lnTo>
                  <a:lnTo>
                    <a:pt x="278051" y="244679"/>
                  </a:lnTo>
                  <a:lnTo>
                    <a:pt x="287377" y="245922"/>
                  </a:lnTo>
                  <a:lnTo>
                    <a:pt x="293790" y="247680"/>
                  </a:lnTo>
                  <a:lnTo>
                    <a:pt x="296176" y="249694"/>
                  </a:lnTo>
                  <a:close/>
                </a:path>
                <a:path w="337820" h="255270">
                  <a:moveTo>
                    <a:pt x="318109" y="68605"/>
                  </a:moveTo>
                  <a:lnTo>
                    <a:pt x="318109" y="32016"/>
                  </a:lnTo>
                  <a:lnTo>
                    <a:pt x="314882" y="25587"/>
                  </a:lnTo>
                  <a:lnTo>
                    <a:pt x="306000" y="20358"/>
                  </a:lnTo>
                  <a:lnTo>
                    <a:pt x="292659" y="16843"/>
                  </a:lnTo>
                  <a:lnTo>
                    <a:pt x="276059" y="15557"/>
                  </a:lnTo>
                  <a:lnTo>
                    <a:pt x="260379" y="16843"/>
                  </a:lnTo>
                  <a:lnTo>
                    <a:pt x="247267" y="20358"/>
                  </a:lnTo>
                  <a:lnTo>
                    <a:pt x="238267" y="25587"/>
                  </a:lnTo>
                  <a:lnTo>
                    <a:pt x="234924" y="32016"/>
                  </a:lnTo>
                  <a:lnTo>
                    <a:pt x="234924" y="41160"/>
                  </a:lnTo>
                </a:path>
                <a:path w="337820" h="255270">
                  <a:moveTo>
                    <a:pt x="255041" y="18300"/>
                  </a:moveTo>
                  <a:lnTo>
                    <a:pt x="249554" y="21043"/>
                  </a:lnTo>
                  <a:lnTo>
                    <a:pt x="246811" y="27444"/>
                  </a:lnTo>
                  <a:lnTo>
                    <a:pt x="247726" y="32016"/>
                  </a:lnTo>
                  <a:lnTo>
                    <a:pt x="247726" y="42075"/>
                  </a:lnTo>
                </a:path>
                <a:path w="337820" h="255270">
                  <a:moveTo>
                    <a:pt x="271487" y="16471"/>
                  </a:moveTo>
                  <a:lnTo>
                    <a:pt x="266928" y="20129"/>
                  </a:lnTo>
                  <a:lnTo>
                    <a:pt x="263271" y="26530"/>
                  </a:lnTo>
                  <a:lnTo>
                    <a:pt x="264185" y="31102"/>
                  </a:lnTo>
                  <a:lnTo>
                    <a:pt x="264185" y="45732"/>
                  </a:lnTo>
                  <a:lnTo>
                    <a:pt x="255041" y="466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6540" y="3630066"/>
              <a:ext cx="70383" cy="8413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88357" y="3279305"/>
              <a:ext cx="48895" cy="1278255"/>
            </a:xfrm>
            <a:custGeom>
              <a:avLst/>
              <a:gdLst/>
              <a:ahLst/>
              <a:cxnLst/>
              <a:rect l="l" t="t" r="r" b="b"/>
              <a:pathLst>
                <a:path w="48895" h="1278254">
                  <a:moveTo>
                    <a:pt x="0" y="504863"/>
                  </a:moveTo>
                  <a:lnTo>
                    <a:pt x="0" y="1253934"/>
                  </a:lnTo>
                  <a:lnTo>
                    <a:pt x="1912" y="1263049"/>
                  </a:lnTo>
                  <a:lnTo>
                    <a:pt x="7080" y="1270622"/>
                  </a:lnTo>
                  <a:lnTo>
                    <a:pt x="14648" y="1275794"/>
                  </a:lnTo>
                  <a:lnTo>
                    <a:pt x="23761" y="1277708"/>
                  </a:lnTo>
                  <a:lnTo>
                    <a:pt x="33262" y="1275794"/>
                  </a:lnTo>
                  <a:lnTo>
                    <a:pt x="40792" y="1270622"/>
                  </a:lnTo>
                  <a:lnTo>
                    <a:pt x="45750" y="1263049"/>
                  </a:lnTo>
                  <a:lnTo>
                    <a:pt x="47536" y="1253934"/>
                  </a:lnTo>
                  <a:lnTo>
                    <a:pt x="48437" y="511263"/>
                  </a:lnTo>
                </a:path>
                <a:path w="48895" h="1278254">
                  <a:moveTo>
                    <a:pt x="48437" y="218592"/>
                  </a:moveTo>
                  <a:lnTo>
                    <a:pt x="48437" y="23787"/>
                  </a:lnTo>
                  <a:lnTo>
                    <a:pt x="46525" y="14669"/>
                  </a:lnTo>
                  <a:lnTo>
                    <a:pt x="41357" y="7092"/>
                  </a:lnTo>
                  <a:lnTo>
                    <a:pt x="33789" y="1916"/>
                  </a:lnTo>
                  <a:lnTo>
                    <a:pt x="24676" y="0"/>
                  </a:lnTo>
                  <a:lnTo>
                    <a:pt x="15176" y="1916"/>
                  </a:lnTo>
                  <a:lnTo>
                    <a:pt x="7651" y="7092"/>
                  </a:lnTo>
                  <a:lnTo>
                    <a:pt x="2698" y="14669"/>
                  </a:lnTo>
                  <a:lnTo>
                    <a:pt x="914" y="23787"/>
                  </a:lnTo>
                  <a:lnTo>
                    <a:pt x="914" y="22133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18519" y="3786911"/>
              <a:ext cx="7620" cy="772160"/>
            </a:xfrm>
            <a:custGeom>
              <a:avLst/>
              <a:gdLst/>
              <a:ahLst/>
              <a:cxnLst/>
              <a:rect l="l" t="t" r="r" b="b"/>
              <a:pathLst>
                <a:path w="7620" h="772160">
                  <a:moveTo>
                    <a:pt x="3657" y="-2286"/>
                  </a:moveTo>
                  <a:lnTo>
                    <a:pt x="3657" y="774217"/>
                  </a:lnTo>
                </a:path>
              </a:pathLst>
            </a:custGeom>
            <a:ln w="11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92929" y="3287547"/>
              <a:ext cx="33020" cy="208915"/>
            </a:xfrm>
            <a:custGeom>
              <a:avLst/>
              <a:gdLst/>
              <a:ahLst/>
              <a:cxnLst/>
              <a:rect l="l" t="t" r="r" b="b"/>
              <a:pathLst>
                <a:path w="33020" h="208914">
                  <a:moveTo>
                    <a:pt x="32905" y="208521"/>
                  </a:moveTo>
                  <a:lnTo>
                    <a:pt x="32905" y="23774"/>
                  </a:lnTo>
                  <a:lnTo>
                    <a:pt x="30991" y="14658"/>
                  </a:lnTo>
                  <a:lnTo>
                    <a:pt x="25819" y="7086"/>
                  </a:lnTo>
                  <a:lnTo>
                    <a:pt x="18246" y="1914"/>
                  </a:lnTo>
                  <a:lnTo>
                    <a:pt x="9131" y="0"/>
                  </a:lnTo>
                  <a:lnTo>
                    <a:pt x="5473" y="0"/>
                  </a:lnTo>
                  <a:lnTo>
                    <a:pt x="2730" y="914"/>
                  </a:lnTo>
                  <a:lnTo>
                    <a:pt x="0" y="18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1238636" y="3003106"/>
            <a:ext cx="30480" cy="45085"/>
          </a:xfrm>
          <a:custGeom>
            <a:avLst/>
            <a:gdLst/>
            <a:ahLst/>
            <a:cxnLst/>
            <a:rect l="l" t="t" r="r" b="b"/>
            <a:pathLst>
              <a:path w="30479" h="45085">
                <a:moveTo>
                  <a:pt x="6400" y="44805"/>
                </a:moveTo>
                <a:lnTo>
                  <a:pt x="2743" y="44805"/>
                </a:lnTo>
                <a:lnTo>
                  <a:pt x="0" y="34747"/>
                </a:lnTo>
                <a:lnTo>
                  <a:pt x="0" y="22859"/>
                </a:lnTo>
                <a:lnTo>
                  <a:pt x="0" y="10058"/>
                </a:lnTo>
                <a:lnTo>
                  <a:pt x="2743" y="0"/>
                </a:lnTo>
                <a:lnTo>
                  <a:pt x="6400" y="0"/>
                </a:lnTo>
                <a:lnTo>
                  <a:pt x="23761" y="0"/>
                </a:lnTo>
                <a:lnTo>
                  <a:pt x="26504" y="0"/>
                </a:lnTo>
                <a:lnTo>
                  <a:pt x="30162" y="10058"/>
                </a:lnTo>
                <a:lnTo>
                  <a:pt x="30162" y="22859"/>
                </a:lnTo>
                <a:lnTo>
                  <a:pt x="30162" y="34747"/>
                </a:lnTo>
                <a:lnTo>
                  <a:pt x="26504" y="44805"/>
                </a:lnTo>
                <a:lnTo>
                  <a:pt x="23761" y="44805"/>
                </a:lnTo>
                <a:lnTo>
                  <a:pt x="6400" y="44805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0790978" y="3427018"/>
            <a:ext cx="558800" cy="451484"/>
            <a:chOff x="5736378" y="3427018"/>
            <a:chExt cx="558800" cy="451484"/>
          </a:xfrm>
        </p:grpSpPr>
        <p:sp>
          <p:nvSpPr>
            <p:cNvPr id="19" name="object 19"/>
            <p:cNvSpPr/>
            <p:nvPr/>
          </p:nvSpPr>
          <p:spPr>
            <a:xfrm>
              <a:off x="5738664" y="3480466"/>
              <a:ext cx="299720" cy="335280"/>
            </a:xfrm>
            <a:custGeom>
              <a:avLst/>
              <a:gdLst/>
              <a:ahLst/>
              <a:cxnLst/>
              <a:rect l="l" t="t" r="r" b="b"/>
              <a:pathLst>
                <a:path w="299720" h="335279">
                  <a:moveTo>
                    <a:pt x="298191" y="265296"/>
                  </a:moveTo>
                  <a:lnTo>
                    <a:pt x="298191" y="40303"/>
                  </a:lnTo>
                  <a:lnTo>
                    <a:pt x="294321" y="19736"/>
                  </a:lnTo>
                  <a:lnTo>
                    <a:pt x="284367" y="7488"/>
                  </a:lnTo>
                  <a:lnTo>
                    <a:pt x="270812" y="1586"/>
                  </a:lnTo>
                  <a:lnTo>
                    <a:pt x="256141" y="57"/>
                  </a:lnTo>
                  <a:lnTo>
                    <a:pt x="82456" y="57"/>
                  </a:lnTo>
                  <a:lnTo>
                    <a:pt x="66947" y="0"/>
                  </a:lnTo>
                  <a:lnTo>
                    <a:pt x="27605" y="12858"/>
                  </a:lnTo>
                  <a:lnTo>
                    <a:pt x="4757" y="55848"/>
                  </a:lnTo>
                  <a:lnTo>
                    <a:pt x="0" y="83242"/>
                  </a:lnTo>
                  <a:lnTo>
                    <a:pt x="185" y="99752"/>
                  </a:lnTo>
                  <a:lnTo>
                    <a:pt x="185" y="313772"/>
                  </a:lnTo>
                </a:path>
                <a:path w="299720" h="335279">
                  <a:moveTo>
                    <a:pt x="25776" y="332974"/>
                  </a:moveTo>
                  <a:lnTo>
                    <a:pt x="13010" y="331131"/>
                  </a:lnTo>
                  <a:lnTo>
                    <a:pt x="4527" y="325772"/>
                  </a:lnTo>
                  <a:lnTo>
                    <a:pt x="1871" y="317153"/>
                  </a:lnTo>
                  <a:lnTo>
                    <a:pt x="6586" y="305530"/>
                  </a:lnTo>
                  <a:lnTo>
                    <a:pt x="36749" y="272611"/>
                  </a:lnTo>
                  <a:lnTo>
                    <a:pt x="76348" y="256141"/>
                  </a:lnTo>
                  <a:lnTo>
                    <a:pt x="94343" y="255225"/>
                  </a:lnTo>
                  <a:lnTo>
                    <a:pt x="256141" y="257981"/>
                  </a:lnTo>
                  <a:lnTo>
                    <a:pt x="273713" y="259124"/>
                  </a:lnTo>
                  <a:lnTo>
                    <a:pt x="290425" y="261639"/>
                  </a:lnTo>
                  <a:lnTo>
                    <a:pt x="299593" y="268268"/>
                  </a:lnTo>
                  <a:lnTo>
                    <a:pt x="294533" y="281755"/>
                  </a:lnTo>
                  <a:lnTo>
                    <a:pt x="265285" y="318344"/>
                  </a:lnTo>
                  <a:lnTo>
                    <a:pt x="224150" y="334803"/>
                  </a:lnTo>
                  <a:lnTo>
                    <a:pt x="25776" y="332974"/>
                  </a:lnTo>
                  <a:close/>
                </a:path>
                <a:path w="299720" h="335279">
                  <a:moveTo>
                    <a:pt x="257970" y="291814"/>
                  </a:moveTo>
                  <a:lnTo>
                    <a:pt x="249943" y="300260"/>
                  </a:lnTo>
                  <a:lnTo>
                    <a:pt x="228033" y="307251"/>
                  </a:lnTo>
                  <a:lnTo>
                    <a:pt x="195498" y="312013"/>
                  </a:lnTo>
                  <a:lnTo>
                    <a:pt x="155595" y="313772"/>
                  </a:lnTo>
                  <a:lnTo>
                    <a:pt x="115542" y="312013"/>
                  </a:lnTo>
                  <a:lnTo>
                    <a:pt x="82689" y="307251"/>
                  </a:lnTo>
                  <a:lnTo>
                    <a:pt x="60464" y="300260"/>
                  </a:lnTo>
                  <a:lnTo>
                    <a:pt x="52293" y="291814"/>
                  </a:lnTo>
                  <a:lnTo>
                    <a:pt x="60464" y="282841"/>
                  </a:lnTo>
                  <a:lnTo>
                    <a:pt x="82689" y="275583"/>
                  </a:lnTo>
                  <a:lnTo>
                    <a:pt x="115542" y="270725"/>
                  </a:lnTo>
                  <a:lnTo>
                    <a:pt x="155595" y="268954"/>
                  </a:lnTo>
                  <a:lnTo>
                    <a:pt x="195498" y="270725"/>
                  </a:lnTo>
                  <a:lnTo>
                    <a:pt x="228033" y="275583"/>
                  </a:lnTo>
                  <a:lnTo>
                    <a:pt x="249943" y="282841"/>
                  </a:lnTo>
                  <a:lnTo>
                    <a:pt x="257970" y="2918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02845" y="3742105"/>
              <a:ext cx="34925" cy="80010"/>
            </a:xfrm>
            <a:custGeom>
              <a:avLst/>
              <a:gdLst/>
              <a:ahLst/>
              <a:cxnLst/>
              <a:rect l="l" t="t" r="r" b="b"/>
              <a:pathLst>
                <a:path w="34925" h="80010">
                  <a:moveTo>
                    <a:pt x="27419" y="0"/>
                  </a:moveTo>
                  <a:lnTo>
                    <a:pt x="7302" y="0"/>
                  </a:lnTo>
                  <a:lnTo>
                    <a:pt x="0" y="2743"/>
                  </a:lnTo>
                  <a:lnTo>
                    <a:pt x="0" y="73164"/>
                  </a:lnTo>
                  <a:lnTo>
                    <a:pt x="0" y="75907"/>
                  </a:lnTo>
                  <a:lnTo>
                    <a:pt x="7302" y="79565"/>
                  </a:lnTo>
                  <a:lnTo>
                    <a:pt x="27419" y="79565"/>
                  </a:lnTo>
                  <a:lnTo>
                    <a:pt x="34734" y="75907"/>
                  </a:lnTo>
                  <a:lnTo>
                    <a:pt x="34734" y="2743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02845" y="3742105"/>
              <a:ext cx="34925" cy="80010"/>
            </a:xfrm>
            <a:custGeom>
              <a:avLst/>
              <a:gdLst/>
              <a:ahLst/>
              <a:cxnLst/>
              <a:rect l="l" t="t" r="r" b="b"/>
              <a:pathLst>
                <a:path w="34925" h="80010">
                  <a:moveTo>
                    <a:pt x="0" y="73164"/>
                  </a:moveTo>
                  <a:lnTo>
                    <a:pt x="0" y="75907"/>
                  </a:lnTo>
                  <a:lnTo>
                    <a:pt x="7302" y="79565"/>
                  </a:lnTo>
                  <a:lnTo>
                    <a:pt x="17360" y="79565"/>
                  </a:lnTo>
                  <a:lnTo>
                    <a:pt x="27419" y="79565"/>
                  </a:lnTo>
                  <a:lnTo>
                    <a:pt x="34734" y="75907"/>
                  </a:lnTo>
                  <a:lnTo>
                    <a:pt x="34734" y="73164"/>
                  </a:lnTo>
                  <a:lnTo>
                    <a:pt x="34734" y="6400"/>
                  </a:lnTo>
                  <a:lnTo>
                    <a:pt x="34734" y="2743"/>
                  </a:lnTo>
                  <a:lnTo>
                    <a:pt x="27419" y="0"/>
                  </a:lnTo>
                  <a:lnTo>
                    <a:pt x="17360" y="0"/>
                  </a:lnTo>
                  <a:lnTo>
                    <a:pt x="7302" y="0"/>
                  </a:lnTo>
                  <a:lnTo>
                    <a:pt x="0" y="2743"/>
                  </a:lnTo>
                  <a:lnTo>
                    <a:pt x="0" y="6400"/>
                  </a:lnTo>
                  <a:lnTo>
                    <a:pt x="0" y="731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60796" y="3796969"/>
              <a:ext cx="34925" cy="78740"/>
            </a:xfrm>
            <a:custGeom>
              <a:avLst/>
              <a:gdLst/>
              <a:ahLst/>
              <a:cxnLst/>
              <a:rect l="l" t="t" r="r" b="b"/>
              <a:pathLst>
                <a:path w="34925" h="78739">
                  <a:moveTo>
                    <a:pt x="26504" y="0"/>
                  </a:moveTo>
                  <a:lnTo>
                    <a:pt x="7302" y="0"/>
                  </a:lnTo>
                  <a:lnTo>
                    <a:pt x="0" y="2755"/>
                  </a:lnTo>
                  <a:lnTo>
                    <a:pt x="0" y="72262"/>
                  </a:lnTo>
                  <a:lnTo>
                    <a:pt x="0" y="75920"/>
                  </a:lnTo>
                  <a:lnTo>
                    <a:pt x="7302" y="78663"/>
                  </a:lnTo>
                  <a:lnTo>
                    <a:pt x="26504" y="78663"/>
                  </a:lnTo>
                  <a:lnTo>
                    <a:pt x="34734" y="75920"/>
                  </a:lnTo>
                  <a:lnTo>
                    <a:pt x="34734" y="2755"/>
                  </a:lnTo>
                  <a:lnTo>
                    <a:pt x="26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60796" y="3796969"/>
              <a:ext cx="34925" cy="78740"/>
            </a:xfrm>
            <a:custGeom>
              <a:avLst/>
              <a:gdLst/>
              <a:ahLst/>
              <a:cxnLst/>
              <a:rect l="l" t="t" r="r" b="b"/>
              <a:pathLst>
                <a:path w="34925" h="78739">
                  <a:moveTo>
                    <a:pt x="0" y="72262"/>
                  </a:moveTo>
                  <a:lnTo>
                    <a:pt x="0" y="75920"/>
                  </a:lnTo>
                  <a:lnTo>
                    <a:pt x="7302" y="78663"/>
                  </a:lnTo>
                  <a:lnTo>
                    <a:pt x="17360" y="78663"/>
                  </a:lnTo>
                  <a:lnTo>
                    <a:pt x="26504" y="78663"/>
                  </a:lnTo>
                  <a:lnTo>
                    <a:pt x="34734" y="75920"/>
                  </a:lnTo>
                  <a:lnTo>
                    <a:pt x="34734" y="72262"/>
                  </a:lnTo>
                  <a:lnTo>
                    <a:pt x="34734" y="6413"/>
                  </a:lnTo>
                  <a:lnTo>
                    <a:pt x="34734" y="2755"/>
                  </a:lnTo>
                  <a:lnTo>
                    <a:pt x="26504" y="0"/>
                  </a:lnTo>
                  <a:lnTo>
                    <a:pt x="17360" y="0"/>
                  </a:lnTo>
                  <a:lnTo>
                    <a:pt x="7302" y="0"/>
                  </a:lnTo>
                  <a:lnTo>
                    <a:pt x="0" y="2755"/>
                  </a:lnTo>
                  <a:lnTo>
                    <a:pt x="0" y="6413"/>
                  </a:lnTo>
                  <a:lnTo>
                    <a:pt x="0" y="722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46355" y="3792397"/>
              <a:ext cx="36195" cy="78740"/>
            </a:xfrm>
            <a:custGeom>
              <a:avLst/>
              <a:gdLst/>
              <a:ahLst/>
              <a:cxnLst/>
              <a:rect l="l" t="t" r="r" b="b"/>
              <a:pathLst>
                <a:path w="36195" h="78739">
                  <a:moveTo>
                    <a:pt x="27432" y="0"/>
                  </a:moveTo>
                  <a:lnTo>
                    <a:pt x="8229" y="0"/>
                  </a:lnTo>
                  <a:lnTo>
                    <a:pt x="0" y="2755"/>
                  </a:lnTo>
                  <a:lnTo>
                    <a:pt x="0" y="72262"/>
                  </a:lnTo>
                  <a:lnTo>
                    <a:pt x="0" y="75920"/>
                  </a:lnTo>
                  <a:lnTo>
                    <a:pt x="8229" y="78663"/>
                  </a:lnTo>
                  <a:lnTo>
                    <a:pt x="27432" y="78663"/>
                  </a:lnTo>
                  <a:lnTo>
                    <a:pt x="35661" y="75920"/>
                  </a:lnTo>
                  <a:lnTo>
                    <a:pt x="35661" y="2755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46355" y="3792397"/>
              <a:ext cx="36195" cy="78740"/>
            </a:xfrm>
            <a:custGeom>
              <a:avLst/>
              <a:gdLst/>
              <a:ahLst/>
              <a:cxnLst/>
              <a:rect l="l" t="t" r="r" b="b"/>
              <a:pathLst>
                <a:path w="36195" h="78739">
                  <a:moveTo>
                    <a:pt x="0" y="72262"/>
                  </a:moveTo>
                  <a:lnTo>
                    <a:pt x="0" y="75920"/>
                  </a:lnTo>
                  <a:lnTo>
                    <a:pt x="8229" y="78663"/>
                  </a:lnTo>
                  <a:lnTo>
                    <a:pt x="17373" y="78663"/>
                  </a:lnTo>
                  <a:lnTo>
                    <a:pt x="27432" y="78663"/>
                  </a:lnTo>
                  <a:lnTo>
                    <a:pt x="35661" y="75920"/>
                  </a:lnTo>
                  <a:lnTo>
                    <a:pt x="35661" y="72262"/>
                  </a:lnTo>
                  <a:lnTo>
                    <a:pt x="35661" y="6413"/>
                  </a:lnTo>
                  <a:lnTo>
                    <a:pt x="35661" y="2755"/>
                  </a:lnTo>
                  <a:lnTo>
                    <a:pt x="27432" y="0"/>
                  </a:lnTo>
                  <a:lnTo>
                    <a:pt x="17373" y="0"/>
                  </a:lnTo>
                  <a:lnTo>
                    <a:pt x="8229" y="0"/>
                  </a:lnTo>
                  <a:lnTo>
                    <a:pt x="0" y="2755"/>
                  </a:lnTo>
                  <a:lnTo>
                    <a:pt x="0" y="6413"/>
                  </a:lnTo>
                  <a:lnTo>
                    <a:pt x="0" y="722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80188" y="3743934"/>
              <a:ext cx="36195" cy="80010"/>
            </a:xfrm>
            <a:custGeom>
              <a:avLst/>
              <a:gdLst/>
              <a:ahLst/>
              <a:cxnLst/>
              <a:rect l="l" t="t" r="r" b="b"/>
              <a:pathLst>
                <a:path w="36195" h="80010">
                  <a:moveTo>
                    <a:pt x="27419" y="0"/>
                  </a:moveTo>
                  <a:lnTo>
                    <a:pt x="8216" y="0"/>
                  </a:lnTo>
                  <a:lnTo>
                    <a:pt x="0" y="2743"/>
                  </a:lnTo>
                  <a:lnTo>
                    <a:pt x="0" y="73164"/>
                  </a:lnTo>
                  <a:lnTo>
                    <a:pt x="0" y="76822"/>
                  </a:lnTo>
                  <a:lnTo>
                    <a:pt x="8216" y="79565"/>
                  </a:lnTo>
                  <a:lnTo>
                    <a:pt x="27419" y="79565"/>
                  </a:lnTo>
                  <a:lnTo>
                    <a:pt x="35648" y="76822"/>
                  </a:lnTo>
                  <a:lnTo>
                    <a:pt x="35648" y="2743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90044" y="3429304"/>
              <a:ext cx="502920" cy="394335"/>
            </a:xfrm>
            <a:custGeom>
              <a:avLst/>
              <a:gdLst/>
              <a:ahLst/>
              <a:cxnLst/>
              <a:rect l="l" t="t" r="r" b="b"/>
              <a:pathLst>
                <a:path w="502920" h="394335">
                  <a:moveTo>
                    <a:pt x="190144" y="387794"/>
                  </a:moveTo>
                  <a:lnTo>
                    <a:pt x="190144" y="391452"/>
                  </a:lnTo>
                  <a:lnTo>
                    <a:pt x="198361" y="394195"/>
                  </a:lnTo>
                  <a:lnTo>
                    <a:pt x="207505" y="394195"/>
                  </a:lnTo>
                  <a:lnTo>
                    <a:pt x="217563" y="394195"/>
                  </a:lnTo>
                  <a:lnTo>
                    <a:pt x="225793" y="391452"/>
                  </a:lnTo>
                  <a:lnTo>
                    <a:pt x="225793" y="387794"/>
                  </a:lnTo>
                  <a:lnTo>
                    <a:pt x="225793" y="321030"/>
                  </a:lnTo>
                  <a:lnTo>
                    <a:pt x="225793" y="317373"/>
                  </a:lnTo>
                  <a:lnTo>
                    <a:pt x="217563" y="314629"/>
                  </a:lnTo>
                  <a:lnTo>
                    <a:pt x="207505" y="314629"/>
                  </a:lnTo>
                  <a:lnTo>
                    <a:pt x="198361" y="314629"/>
                  </a:lnTo>
                  <a:lnTo>
                    <a:pt x="190144" y="317373"/>
                  </a:lnTo>
                  <a:lnTo>
                    <a:pt x="190144" y="321030"/>
                  </a:lnTo>
                  <a:lnTo>
                    <a:pt x="190144" y="387794"/>
                  </a:lnTo>
                  <a:close/>
                </a:path>
                <a:path w="502920" h="394335">
                  <a:moveTo>
                    <a:pt x="51193" y="51219"/>
                  </a:moveTo>
                  <a:lnTo>
                    <a:pt x="51193" y="40246"/>
                  </a:lnTo>
                  <a:lnTo>
                    <a:pt x="43194" y="32688"/>
                  </a:lnTo>
                  <a:lnTo>
                    <a:pt x="25596" y="30530"/>
                  </a:lnTo>
                  <a:lnTo>
                    <a:pt x="7999" y="33688"/>
                  </a:lnTo>
                  <a:lnTo>
                    <a:pt x="0" y="42075"/>
                  </a:lnTo>
                  <a:lnTo>
                    <a:pt x="0" y="52133"/>
                  </a:lnTo>
                </a:path>
                <a:path w="502920" h="394335">
                  <a:moveTo>
                    <a:pt x="9144" y="48475"/>
                  </a:moveTo>
                  <a:lnTo>
                    <a:pt x="9144" y="42075"/>
                  </a:lnTo>
                  <a:lnTo>
                    <a:pt x="9144" y="36588"/>
                  </a:lnTo>
                  <a:lnTo>
                    <a:pt x="17373" y="31102"/>
                  </a:lnTo>
                  <a:lnTo>
                    <a:pt x="21932" y="31102"/>
                  </a:lnTo>
                </a:path>
                <a:path w="502920" h="394335">
                  <a:moveTo>
                    <a:pt x="233108" y="57619"/>
                  </a:moveTo>
                  <a:lnTo>
                    <a:pt x="233108" y="45732"/>
                  </a:lnTo>
                  <a:lnTo>
                    <a:pt x="225109" y="38031"/>
                  </a:lnTo>
                  <a:lnTo>
                    <a:pt x="207511" y="35559"/>
                  </a:lnTo>
                  <a:lnTo>
                    <a:pt x="189913" y="38403"/>
                  </a:lnTo>
                  <a:lnTo>
                    <a:pt x="181914" y="46647"/>
                  </a:lnTo>
                  <a:lnTo>
                    <a:pt x="181914" y="50304"/>
                  </a:lnTo>
                </a:path>
                <a:path w="502920" h="394335">
                  <a:moveTo>
                    <a:pt x="192887" y="51219"/>
                  </a:moveTo>
                  <a:lnTo>
                    <a:pt x="192887" y="47561"/>
                  </a:lnTo>
                  <a:lnTo>
                    <a:pt x="192887" y="42075"/>
                  </a:lnTo>
                  <a:lnTo>
                    <a:pt x="201104" y="36588"/>
                  </a:lnTo>
                  <a:lnTo>
                    <a:pt x="205676" y="36588"/>
                  </a:lnTo>
                </a:path>
                <a:path w="502920" h="394335">
                  <a:moveTo>
                    <a:pt x="246811" y="90550"/>
                  </a:moveTo>
                  <a:lnTo>
                    <a:pt x="338226" y="90550"/>
                  </a:lnTo>
                  <a:lnTo>
                    <a:pt x="351285" y="100182"/>
                  </a:lnTo>
                  <a:lnTo>
                    <a:pt x="361086" y="126449"/>
                  </a:lnTo>
                  <a:lnTo>
                    <a:pt x="366772" y="165404"/>
                  </a:lnTo>
                  <a:lnTo>
                    <a:pt x="367487" y="213105"/>
                  </a:lnTo>
                  <a:lnTo>
                    <a:pt x="362743" y="260807"/>
                  </a:lnTo>
                  <a:lnTo>
                    <a:pt x="353544" y="299762"/>
                  </a:lnTo>
                  <a:lnTo>
                    <a:pt x="341260" y="326029"/>
                  </a:lnTo>
                  <a:lnTo>
                    <a:pt x="327266" y="335661"/>
                  </a:lnTo>
                  <a:lnTo>
                    <a:pt x="243154" y="335661"/>
                  </a:lnTo>
                </a:path>
                <a:path w="502920" h="394335">
                  <a:moveTo>
                    <a:pt x="327266" y="335661"/>
                  </a:moveTo>
                  <a:lnTo>
                    <a:pt x="333654" y="342976"/>
                  </a:lnTo>
                  <a:lnTo>
                    <a:pt x="385762" y="342976"/>
                  </a:lnTo>
                  <a:lnTo>
                    <a:pt x="396735" y="332003"/>
                  </a:lnTo>
                  <a:lnTo>
                    <a:pt x="396735" y="317373"/>
                  </a:lnTo>
                  <a:lnTo>
                    <a:pt x="407708" y="317373"/>
                  </a:lnTo>
                  <a:lnTo>
                    <a:pt x="415937" y="309143"/>
                  </a:lnTo>
                  <a:lnTo>
                    <a:pt x="425069" y="287185"/>
                  </a:lnTo>
                  <a:lnTo>
                    <a:pt x="428726" y="278955"/>
                  </a:lnTo>
                  <a:lnTo>
                    <a:pt x="360172" y="278955"/>
                  </a:lnTo>
                </a:path>
                <a:path w="502920" h="394335">
                  <a:moveTo>
                    <a:pt x="358343" y="285356"/>
                  </a:moveTo>
                  <a:lnTo>
                    <a:pt x="364744" y="306387"/>
                  </a:lnTo>
                  <a:lnTo>
                    <a:pt x="415937" y="306387"/>
                  </a:lnTo>
                </a:path>
                <a:path w="502920" h="394335">
                  <a:moveTo>
                    <a:pt x="396735" y="317373"/>
                  </a:moveTo>
                  <a:lnTo>
                    <a:pt x="368401" y="317373"/>
                  </a:lnTo>
                  <a:lnTo>
                    <a:pt x="360172" y="330174"/>
                  </a:lnTo>
                </a:path>
                <a:path w="502920" h="394335">
                  <a:moveTo>
                    <a:pt x="327266" y="86893"/>
                  </a:moveTo>
                  <a:lnTo>
                    <a:pt x="327266" y="52133"/>
                  </a:lnTo>
                  <a:lnTo>
                    <a:pt x="329407" y="45089"/>
                  </a:lnTo>
                  <a:lnTo>
                    <a:pt x="334803" y="38989"/>
                  </a:lnTo>
                  <a:lnTo>
                    <a:pt x="341914" y="35802"/>
                  </a:lnTo>
                  <a:lnTo>
                    <a:pt x="349199" y="37503"/>
                  </a:lnTo>
                </a:path>
                <a:path w="502920" h="394335">
                  <a:moveTo>
                    <a:pt x="340055" y="49390"/>
                  </a:moveTo>
                  <a:lnTo>
                    <a:pt x="355600" y="30187"/>
                  </a:lnTo>
                  <a:lnTo>
                    <a:pt x="357600" y="21965"/>
                  </a:lnTo>
                  <a:lnTo>
                    <a:pt x="359943" y="15889"/>
                  </a:lnTo>
                  <a:lnTo>
                    <a:pt x="394906" y="0"/>
                  </a:lnTo>
                  <a:lnTo>
                    <a:pt x="411365" y="0"/>
                  </a:lnTo>
                  <a:lnTo>
                    <a:pt x="419316" y="2371"/>
                  </a:lnTo>
                  <a:lnTo>
                    <a:pt x="423584" y="8688"/>
                  </a:lnTo>
                  <a:lnTo>
                    <a:pt x="423569" y="17750"/>
                  </a:lnTo>
                  <a:lnTo>
                    <a:pt x="418668" y="28359"/>
                  </a:lnTo>
                  <a:lnTo>
                    <a:pt x="409536" y="56705"/>
                  </a:lnTo>
                  <a:lnTo>
                    <a:pt x="407193" y="65951"/>
                  </a:lnTo>
                  <a:lnTo>
                    <a:pt x="407250" y="74428"/>
                  </a:lnTo>
                  <a:lnTo>
                    <a:pt x="410051" y="82047"/>
                  </a:lnTo>
                  <a:lnTo>
                    <a:pt x="415937" y="88722"/>
                  </a:lnTo>
                  <a:lnTo>
                    <a:pt x="436859" y="94580"/>
                  </a:lnTo>
                  <a:lnTo>
                    <a:pt x="451696" y="111583"/>
                  </a:lnTo>
                  <a:lnTo>
                    <a:pt x="460534" y="138876"/>
                  </a:lnTo>
                  <a:lnTo>
                    <a:pt x="463461" y="175602"/>
                  </a:lnTo>
                  <a:lnTo>
                    <a:pt x="461348" y="217288"/>
                  </a:lnTo>
                  <a:lnTo>
                    <a:pt x="454780" y="254601"/>
                  </a:lnTo>
                  <a:lnTo>
                    <a:pt x="443412" y="281453"/>
                  </a:lnTo>
                  <a:lnTo>
                    <a:pt x="426897" y="291757"/>
                  </a:lnTo>
                </a:path>
                <a:path w="502920" h="394335">
                  <a:moveTo>
                    <a:pt x="376618" y="914"/>
                  </a:moveTo>
                  <a:lnTo>
                    <a:pt x="381190" y="99695"/>
                  </a:lnTo>
                  <a:lnTo>
                    <a:pt x="380347" y="109424"/>
                  </a:lnTo>
                  <a:lnTo>
                    <a:pt x="379933" y="117182"/>
                  </a:lnTo>
                  <a:lnTo>
                    <a:pt x="379004" y="123740"/>
                  </a:lnTo>
                  <a:lnTo>
                    <a:pt x="376618" y="129870"/>
                  </a:lnTo>
                </a:path>
                <a:path w="502920" h="394335">
                  <a:moveTo>
                    <a:pt x="346456" y="90550"/>
                  </a:moveTo>
                  <a:lnTo>
                    <a:pt x="356057" y="91965"/>
                  </a:lnTo>
                  <a:lnTo>
                    <a:pt x="364285" y="95694"/>
                  </a:lnTo>
                  <a:lnTo>
                    <a:pt x="371139" y="103023"/>
                  </a:lnTo>
                  <a:lnTo>
                    <a:pt x="376618" y="115239"/>
                  </a:lnTo>
                </a:path>
                <a:path w="502920" h="394335">
                  <a:moveTo>
                    <a:pt x="463461" y="157314"/>
                  </a:moveTo>
                  <a:lnTo>
                    <a:pt x="479005" y="157314"/>
                  </a:lnTo>
                  <a:lnTo>
                    <a:pt x="487735" y="159758"/>
                  </a:lnTo>
                  <a:lnTo>
                    <a:pt x="495350" y="166573"/>
                  </a:lnTo>
                  <a:lnTo>
                    <a:pt x="500737" y="176988"/>
                  </a:lnTo>
                  <a:lnTo>
                    <a:pt x="502780" y="190233"/>
                  </a:lnTo>
                  <a:lnTo>
                    <a:pt x="496379" y="190233"/>
                  </a:lnTo>
                  <a:lnTo>
                    <a:pt x="490893" y="199389"/>
                  </a:lnTo>
                  <a:lnTo>
                    <a:pt x="490893" y="207619"/>
                  </a:lnTo>
                  <a:lnTo>
                    <a:pt x="490893" y="215849"/>
                  </a:lnTo>
                  <a:lnTo>
                    <a:pt x="493636" y="218592"/>
                  </a:lnTo>
                  <a:lnTo>
                    <a:pt x="500037" y="223164"/>
                  </a:lnTo>
                  <a:lnTo>
                    <a:pt x="498308" y="239325"/>
                  </a:lnTo>
                  <a:lnTo>
                    <a:pt x="493064" y="254374"/>
                  </a:lnTo>
                  <a:lnTo>
                    <a:pt x="484220" y="265480"/>
                  </a:lnTo>
                  <a:lnTo>
                    <a:pt x="471690" y="269811"/>
                  </a:lnTo>
                  <a:lnTo>
                    <a:pt x="452500" y="2698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1245494" y="2902954"/>
            <a:ext cx="166370" cy="626745"/>
            <a:chOff x="6190894" y="2902953"/>
            <a:chExt cx="166370" cy="626745"/>
          </a:xfrm>
        </p:grpSpPr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21971" y="2902953"/>
              <a:ext cx="135293" cy="2487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193180" y="2955540"/>
              <a:ext cx="38735" cy="572135"/>
            </a:xfrm>
            <a:custGeom>
              <a:avLst/>
              <a:gdLst/>
              <a:ahLst/>
              <a:cxnLst/>
              <a:rect l="l" t="t" r="r" b="b"/>
              <a:pathLst>
                <a:path w="38735" h="572135">
                  <a:moveTo>
                    <a:pt x="0" y="91455"/>
                  </a:moveTo>
                  <a:lnTo>
                    <a:pt x="914" y="472849"/>
                  </a:lnTo>
                </a:path>
                <a:path w="38735" h="572135">
                  <a:moveTo>
                    <a:pt x="38392" y="571630"/>
                  </a:moveTo>
                  <a:lnTo>
                    <a:pt x="36563" y="27435"/>
                  </a:lnTo>
                  <a:lnTo>
                    <a:pt x="31764" y="6773"/>
                  </a:lnTo>
                  <a:lnTo>
                    <a:pt x="20796" y="0"/>
                  </a:lnTo>
                  <a:lnTo>
                    <a:pt x="8799" y="11747"/>
                  </a:lnTo>
                  <a:lnTo>
                    <a:pt x="914" y="466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11248695" y="3700945"/>
            <a:ext cx="64135" cy="591820"/>
          </a:xfrm>
          <a:custGeom>
            <a:avLst/>
            <a:gdLst/>
            <a:ahLst/>
            <a:cxnLst/>
            <a:rect l="l" t="t" r="r" b="b"/>
            <a:pathLst>
              <a:path w="64135" h="591820">
                <a:moveTo>
                  <a:pt x="0" y="46647"/>
                </a:moveTo>
                <a:lnTo>
                  <a:pt x="914" y="517664"/>
                </a:lnTo>
                <a:lnTo>
                  <a:pt x="2741" y="568425"/>
                </a:lnTo>
                <a:lnTo>
                  <a:pt x="21018" y="589000"/>
                </a:lnTo>
                <a:lnTo>
                  <a:pt x="33662" y="573282"/>
                </a:lnTo>
                <a:lnTo>
                  <a:pt x="39192" y="551732"/>
                </a:lnTo>
                <a:lnTo>
                  <a:pt x="40435" y="525724"/>
                </a:lnTo>
                <a:lnTo>
                  <a:pt x="40220" y="496633"/>
                </a:lnTo>
                <a:lnTo>
                  <a:pt x="38392" y="12801"/>
                </a:lnTo>
              </a:path>
              <a:path w="64135" h="591820">
                <a:moveTo>
                  <a:pt x="61239" y="0"/>
                </a:moveTo>
                <a:lnTo>
                  <a:pt x="63982" y="496633"/>
                </a:lnTo>
                <a:lnTo>
                  <a:pt x="64068" y="525724"/>
                </a:lnTo>
                <a:lnTo>
                  <a:pt x="62612" y="551732"/>
                </a:lnTo>
                <a:lnTo>
                  <a:pt x="57044" y="573282"/>
                </a:lnTo>
                <a:lnTo>
                  <a:pt x="44792" y="589000"/>
                </a:lnTo>
                <a:lnTo>
                  <a:pt x="42049" y="590829"/>
                </a:lnTo>
                <a:lnTo>
                  <a:pt x="39306" y="591743"/>
                </a:lnTo>
                <a:lnTo>
                  <a:pt x="37477" y="591743"/>
                </a:lnTo>
                <a:lnTo>
                  <a:pt x="21018" y="59174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265142" y="2955545"/>
            <a:ext cx="45085" cy="628015"/>
          </a:xfrm>
          <a:custGeom>
            <a:avLst/>
            <a:gdLst/>
            <a:ahLst/>
            <a:cxnLst/>
            <a:rect l="l" t="t" r="r" b="b"/>
            <a:pathLst>
              <a:path w="45085" h="628014">
                <a:moveTo>
                  <a:pt x="0" y="0"/>
                </a:moveTo>
                <a:lnTo>
                  <a:pt x="25603" y="0"/>
                </a:lnTo>
                <a:lnTo>
                  <a:pt x="31644" y="942"/>
                </a:lnTo>
                <a:lnTo>
                  <a:pt x="36912" y="6172"/>
                </a:lnTo>
                <a:lnTo>
                  <a:pt x="40637" y="15173"/>
                </a:lnTo>
                <a:lnTo>
                  <a:pt x="42049" y="27431"/>
                </a:lnTo>
                <a:lnTo>
                  <a:pt x="44792" y="62741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256925" y="3720147"/>
            <a:ext cx="18415" cy="523240"/>
          </a:xfrm>
          <a:custGeom>
            <a:avLst/>
            <a:gdLst/>
            <a:ahLst/>
            <a:cxnLst/>
            <a:rect l="l" t="t" r="r" b="b"/>
            <a:pathLst>
              <a:path w="18414" h="523239">
                <a:moveTo>
                  <a:pt x="17360" y="0"/>
                </a:moveTo>
                <a:lnTo>
                  <a:pt x="18275" y="489318"/>
                </a:lnTo>
                <a:lnTo>
                  <a:pt x="17489" y="501162"/>
                </a:lnTo>
                <a:lnTo>
                  <a:pt x="15417" y="511378"/>
                </a:lnTo>
                <a:lnTo>
                  <a:pt x="12488" y="519022"/>
                </a:lnTo>
                <a:lnTo>
                  <a:pt x="9131" y="523151"/>
                </a:lnTo>
                <a:lnTo>
                  <a:pt x="5918" y="522236"/>
                </a:lnTo>
                <a:lnTo>
                  <a:pt x="3308" y="517207"/>
                </a:lnTo>
                <a:lnTo>
                  <a:pt x="1555" y="508749"/>
                </a:lnTo>
                <a:lnTo>
                  <a:pt x="914" y="497547"/>
                </a:lnTo>
                <a:lnTo>
                  <a:pt x="0" y="2561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256924" y="3267419"/>
            <a:ext cx="17780" cy="253365"/>
          </a:xfrm>
          <a:custGeom>
            <a:avLst/>
            <a:gdLst/>
            <a:ahLst/>
            <a:cxnLst/>
            <a:rect l="l" t="t" r="r" b="b"/>
            <a:pathLst>
              <a:path w="17779" h="253364">
                <a:moveTo>
                  <a:pt x="0" y="160972"/>
                </a:moveTo>
                <a:lnTo>
                  <a:pt x="0" y="33845"/>
                </a:lnTo>
                <a:lnTo>
                  <a:pt x="642" y="21870"/>
                </a:lnTo>
                <a:lnTo>
                  <a:pt x="2398" y="11436"/>
                </a:lnTo>
                <a:lnTo>
                  <a:pt x="5009" y="3745"/>
                </a:lnTo>
                <a:lnTo>
                  <a:pt x="8216" y="0"/>
                </a:lnTo>
                <a:lnTo>
                  <a:pt x="11431" y="528"/>
                </a:lnTo>
                <a:lnTo>
                  <a:pt x="14046" y="5602"/>
                </a:lnTo>
                <a:lnTo>
                  <a:pt x="15803" y="14278"/>
                </a:lnTo>
                <a:lnTo>
                  <a:pt x="16446" y="25615"/>
                </a:lnTo>
                <a:lnTo>
                  <a:pt x="17360" y="25335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406835" y="2989376"/>
            <a:ext cx="17780" cy="72390"/>
          </a:xfrm>
          <a:custGeom>
            <a:avLst/>
            <a:gdLst/>
            <a:ahLst/>
            <a:cxnLst/>
            <a:rect l="l" t="t" r="r" b="b"/>
            <a:pathLst>
              <a:path w="17779" h="72389">
                <a:moveTo>
                  <a:pt x="0" y="72262"/>
                </a:moveTo>
                <a:lnTo>
                  <a:pt x="10972" y="72262"/>
                </a:lnTo>
                <a:lnTo>
                  <a:pt x="17373" y="36588"/>
                </a:lnTo>
                <a:lnTo>
                  <a:pt x="457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141296" y="3252787"/>
            <a:ext cx="676910" cy="704850"/>
            <a:chOff x="3086696" y="3252787"/>
            <a:chExt cx="676910" cy="704850"/>
          </a:xfrm>
        </p:grpSpPr>
        <p:sp>
          <p:nvSpPr>
            <p:cNvPr id="37" name="object 37"/>
            <p:cNvSpPr/>
            <p:nvPr/>
          </p:nvSpPr>
          <p:spPr>
            <a:xfrm>
              <a:off x="3088982" y="3255073"/>
              <a:ext cx="282575" cy="300990"/>
            </a:xfrm>
            <a:custGeom>
              <a:avLst/>
              <a:gdLst/>
              <a:ahLst/>
              <a:cxnLst/>
              <a:rect l="l" t="t" r="r" b="b"/>
              <a:pathLst>
                <a:path w="282575" h="300989">
                  <a:moveTo>
                    <a:pt x="241325" y="171030"/>
                  </a:moveTo>
                  <a:lnTo>
                    <a:pt x="240156" y="222318"/>
                  </a:lnTo>
                  <a:lnTo>
                    <a:pt x="220989" y="263745"/>
                  </a:lnTo>
                  <a:lnTo>
                    <a:pt x="187082" y="291283"/>
                  </a:lnTo>
                  <a:lnTo>
                    <a:pt x="141693" y="300901"/>
                  </a:lnTo>
                  <a:lnTo>
                    <a:pt x="93070" y="289940"/>
                  </a:lnTo>
                  <a:lnTo>
                    <a:pt x="50277" y="261231"/>
                  </a:lnTo>
                  <a:lnTo>
                    <a:pt x="17769" y="218974"/>
                  </a:lnTo>
                  <a:lnTo>
                    <a:pt x="0" y="167373"/>
                  </a:lnTo>
                  <a:lnTo>
                    <a:pt x="1898" y="116614"/>
                  </a:lnTo>
                  <a:lnTo>
                    <a:pt x="20985" y="75458"/>
                  </a:lnTo>
                  <a:lnTo>
                    <a:pt x="54490" y="48020"/>
                  </a:lnTo>
                  <a:lnTo>
                    <a:pt x="99644" y="38417"/>
                  </a:lnTo>
                  <a:lnTo>
                    <a:pt x="147876" y="48849"/>
                  </a:lnTo>
                  <a:lnTo>
                    <a:pt x="190711" y="77287"/>
                  </a:lnTo>
                  <a:lnTo>
                    <a:pt x="223432" y="119443"/>
                  </a:lnTo>
                  <a:lnTo>
                    <a:pt x="241325" y="171030"/>
                  </a:lnTo>
                  <a:close/>
                </a:path>
                <a:path w="282575" h="300989">
                  <a:moveTo>
                    <a:pt x="32905" y="61277"/>
                  </a:moveTo>
                  <a:lnTo>
                    <a:pt x="77698" y="24701"/>
                  </a:lnTo>
                  <a:lnTo>
                    <a:pt x="124365" y="1671"/>
                  </a:lnTo>
                  <a:lnTo>
                    <a:pt x="143522" y="0"/>
                  </a:lnTo>
                  <a:lnTo>
                    <a:pt x="190268" y="10632"/>
                  </a:lnTo>
                  <a:lnTo>
                    <a:pt x="231617" y="38412"/>
                  </a:lnTo>
                  <a:lnTo>
                    <a:pt x="263196" y="79225"/>
                  </a:lnTo>
                  <a:lnTo>
                    <a:pt x="280631" y="128955"/>
                  </a:lnTo>
                  <a:lnTo>
                    <a:pt x="282262" y="158683"/>
                  </a:lnTo>
                  <a:lnTo>
                    <a:pt x="277895" y="185666"/>
                  </a:lnTo>
                  <a:lnTo>
                    <a:pt x="268041" y="209217"/>
                  </a:lnTo>
                  <a:lnTo>
                    <a:pt x="253212" y="228650"/>
                  </a:lnTo>
                  <a:lnTo>
                    <a:pt x="211162" y="2762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8629" y="3314064"/>
              <a:ext cx="202946" cy="22133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122802" y="3267934"/>
              <a:ext cx="638175" cy="687070"/>
            </a:xfrm>
            <a:custGeom>
              <a:avLst/>
              <a:gdLst/>
              <a:ahLst/>
              <a:cxnLst/>
              <a:rect l="l" t="t" r="r" b="b"/>
              <a:pathLst>
                <a:path w="638175" h="687070">
                  <a:moveTo>
                    <a:pt x="167284" y="3598"/>
                  </a:moveTo>
                  <a:lnTo>
                    <a:pt x="215963" y="10462"/>
                  </a:lnTo>
                  <a:lnTo>
                    <a:pt x="249555" y="61218"/>
                  </a:lnTo>
                  <a:lnTo>
                    <a:pt x="252298" y="261522"/>
                  </a:lnTo>
                  <a:lnTo>
                    <a:pt x="241804" y="270109"/>
                  </a:lnTo>
                  <a:lnTo>
                    <a:pt x="205797" y="289754"/>
                  </a:lnTo>
                  <a:lnTo>
                    <a:pt x="196043" y="291712"/>
                  </a:lnTo>
                  <a:lnTo>
                    <a:pt x="187401" y="294441"/>
                  </a:lnTo>
                  <a:lnTo>
                    <a:pt x="154750" y="315927"/>
                  </a:lnTo>
                  <a:lnTo>
                    <a:pt x="126834" y="363499"/>
                  </a:lnTo>
                  <a:lnTo>
                    <a:pt x="124320" y="415180"/>
                  </a:lnTo>
                  <a:lnTo>
                    <a:pt x="127063" y="466386"/>
                  </a:lnTo>
                  <a:lnTo>
                    <a:pt x="127063" y="472799"/>
                  </a:lnTo>
                  <a:lnTo>
                    <a:pt x="124320" y="477371"/>
                  </a:lnTo>
                  <a:lnTo>
                    <a:pt x="119748" y="480115"/>
                  </a:lnTo>
                  <a:lnTo>
                    <a:pt x="118833" y="490173"/>
                  </a:lnTo>
                </a:path>
                <a:path w="638175" h="687070">
                  <a:moveTo>
                    <a:pt x="254126" y="143539"/>
                  </a:moveTo>
                  <a:lnTo>
                    <a:pt x="270612" y="134650"/>
                  </a:lnTo>
                  <a:lnTo>
                    <a:pt x="288639" y="127302"/>
                  </a:lnTo>
                  <a:lnTo>
                    <a:pt x="306322" y="121669"/>
                  </a:lnTo>
                  <a:lnTo>
                    <a:pt x="321779" y="117923"/>
                  </a:lnTo>
                  <a:lnTo>
                    <a:pt x="337203" y="113123"/>
                  </a:lnTo>
                  <a:lnTo>
                    <a:pt x="352629" y="106265"/>
                  </a:lnTo>
                  <a:lnTo>
                    <a:pt x="364972" y="98378"/>
                  </a:lnTo>
                  <a:lnTo>
                    <a:pt x="371144" y="90491"/>
                  </a:lnTo>
                  <a:lnTo>
                    <a:pt x="370573" y="84091"/>
                  </a:lnTo>
                  <a:lnTo>
                    <a:pt x="365887" y="79747"/>
                  </a:lnTo>
                  <a:lnTo>
                    <a:pt x="358800" y="77118"/>
                  </a:lnTo>
                  <a:lnTo>
                    <a:pt x="351027" y="75861"/>
                  </a:lnTo>
                  <a:lnTo>
                    <a:pt x="356657" y="73530"/>
                  </a:lnTo>
                  <a:lnTo>
                    <a:pt x="364513" y="70940"/>
                  </a:lnTo>
                  <a:lnTo>
                    <a:pt x="373396" y="68521"/>
                  </a:lnTo>
                  <a:lnTo>
                    <a:pt x="382104" y="66704"/>
                  </a:lnTo>
                  <a:lnTo>
                    <a:pt x="461645" y="58475"/>
                  </a:lnTo>
                  <a:lnTo>
                    <a:pt x="474696" y="59018"/>
                  </a:lnTo>
                  <a:lnTo>
                    <a:pt x="515569" y="68533"/>
                  </a:lnTo>
                  <a:lnTo>
                    <a:pt x="606069" y="107865"/>
                  </a:lnTo>
                  <a:lnTo>
                    <a:pt x="638073" y="480115"/>
                  </a:lnTo>
                  <a:lnTo>
                    <a:pt x="526542" y="594440"/>
                  </a:lnTo>
                  <a:lnTo>
                    <a:pt x="496146" y="619700"/>
                  </a:lnTo>
                  <a:lnTo>
                    <a:pt x="446845" y="636531"/>
                  </a:lnTo>
                  <a:lnTo>
                    <a:pt x="423475" y="635817"/>
                  </a:lnTo>
                  <a:lnTo>
                    <a:pt x="378447" y="630102"/>
                  </a:lnTo>
                  <a:lnTo>
                    <a:pt x="336545" y="618786"/>
                  </a:lnTo>
                  <a:lnTo>
                    <a:pt x="326351" y="612728"/>
                  </a:lnTo>
                  <a:lnTo>
                    <a:pt x="315679" y="607685"/>
                  </a:lnTo>
                  <a:lnTo>
                    <a:pt x="303379" y="604613"/>
                  </a:lnTo>
                  <a:lnTo>
                    <a:pt x="290224" y="603084"/>
                  </a:lnTo>
                  <a:lnTo>
                    <a:pt x="276987" y="602670"/>
                  </a:lnTo>
                  <a:lnTo>
                    <a:pt x="263630" y="605413"/>
                  </a:lnTo>
                  <a:lnTo>
                    <a:pt x="250361" y="612271"/>
                  </a:lnTo>
                  <a:lnTo>
                    <a:pt x="238292" y="621186"/>
                  </a:lnTo>
                  <a:lnTo>
                    <a:pt x="228536" y="630102"/>
                  </a:lnTo>
                  <a:lnTo>
                    <a:pt x="216680" y="643982"/>
                  </a:lnTo>
                  <a:lnTo>
                    <a:pt x="198140" y="662917"/>
                  </a:lnTo>
                  <a:lnTo>
                    <a:pt x="171716" y="679620"/>
                  </a:lnTo>
                  <a:lnTo>
                    <a:pt x="136207" y="686807"/>
                  </a:lnTo>
                  <a:lnTo>
                    <a:pt x="100452" y="679834"/>
                  </a:lnTo>
                  <a:lnTo>
                    <a:pt x="62986" y="659999"/>
                  </a:lnTo>
                  <a:lnTo>
                    <a:pt x="29777" y="628926"/>
                  </a:lnTo>
                  <a:lnTo>
                    <a:pt x="6793" y="588239"/>
                  </a:lnTo>
                  <a:lnTo>
                    <a:pt x="0" y="539563"/>
                  </a:lnTo>
                  <a:lnTo>
                    <a:pt x="12801" y="415180"/>
                  </a:lnTo>
                  <a:lnTo>
                    <a:pt x="14873" y="401327"/>
                  </a:lnTo>
                  <a:lnTo>
                    <a:pt x="18400" y="384649"/>
                  </a:lnTo>
                  <a:lnTo>
                    <a:pt x="23469" y="367456"/>
                  </a:lnTo>
                  <a:lnTo>
                    <a:pt x="30162" y="352061"/>
                  </a:lnTo>
                  <a:lnTo>
                    <a:pt x="60337" y="2779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16693" y="3338766"/>
              <a:ext cx="192887" cy="18291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1537" y="3550945"/>
              <a:ext cx="141581" cy="36328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152965" y="3551289"/>
              <a:ext cx="271780" cy="378460"/>
            </a:xfrm>
            <a:custGeom>
              <a:avLst/>
              <a:gdLst/>
              <a:ahLst/>
              <a:cxnLst/>
              <a:rect l="l" t="t" r="r" b="b"/>
              <a:pathLst>
                <a:path w="271779" h="378460">
                  <a:moveTo>
                    <a:pt x="186486" y="1941"/>
                  </a:moveTo>
                  <a:lnTo>
                    <a:pt x="197571" y="498"/>
                  </a:lnTo>
                  <a:lnTo>
                    <a:pt x="210712" y="0"/>
                  </a:lnTo>
                  <a:lnTo>
                    <a:pt x="222480" y="4132"/>
                  </a:lnTo>
                  <a:lnTo>
                    <a:pt x="229450" y="16584"/>
                  </a:lnTo>
                  <a:lnTo>
                    <a:pt x="271500" y="233335"/>
                  </a:lnTo>
                  <a:lnTo>
                    <a:pt x="271031" y="256774"/>
                  </a:lnTo>
                  <a:lnTo>
                    <a:pt x="262934" y="280897"/>
                  </a:lnTo>
                  <a:lnTo>
                    <a:pt x="247465" y="304333"/>
                  </a:lnTo>
                  <a:lnTo>
                    <a:pt x="224878" y="325715"/>
                  </a:lnTo>
                </a:path>
                <a:path w="271779" h="378460">
                  <a:moveTo>
                    <a:pt x="218478" y="1027"/>
                  </a:moveTo>
                  <a:lnTo>
                    <a:pt x="210770" y="798"/>
                  </a:lnTo>
                  <a:lnTo>
                    <a:pt x="204773" y="2627"/>
                  </a:lnTo>
                  <a:lnTo>
                    <a:pt x="199459" y="6170"/>
                  </a:lnTo>
                  <a:lnTo>
                    <a:pt x="193801" y="11085"/>
                  </a:lnTo>
                  <a:lnTo>
                    <a:pt x="179171" y="21156"/>
                  </a:lnTo>
                  <a:lnTo>
                    <a:pt x="168706" y="33929"/>
                  </a:lnTo>
                  <a:lnTo>
                    <a:pt x="161237" y="52704"/>
                  </a:lnTo>
                  <a:lnTo>
                    <a:pt x="157709" y="76968"/>
                  </a:lnTo>
                  <a:lnTo>
                    <a:pt x="159067" y="106208"/>
                  </a:lnTo>
                  <a:lnTo>
                    <a:pt x="187401" y="258037"/>
                  </a:lnTo>
                  <a:lnTo>
                    <a:pt x="192287" y="294249"/>
                  </a:lnTo>
                  <a:lnTo>
                    <a:pt x="192201" y="326172"/>
                  </a:lnTo>
                  <a:lnTo>
                    <a:pt x="185600" y="353981"/>
                  </a:lnTo>
                  <a:lnTo>
                    <a:pt x="170942" y="377848"/>
                  </a:lnTo>
                </a:path>
                <a:path w="271779" h="378460">
                  <a:moveTo>
                    <a:pt x="0" y="93406"/>
                  </a:moveTo>
                  <a:lnTo>
                    <a:pt x="57594" y="111694"/>
                  </a:lnTo>
                </a:path>
                <a:path w="271779" h="378460">
                  <a:moveTo>
                    <a:pt x="106045" y="107122"/>
                  </a:moveTo>
                  <a:lnTo>
                    <a:pt x="146265" y="806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29851" y="3607650"/>
              <a:ext cx="67652" cy="12895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411677" y="3555974"/>
              <a:ext cx="130810" cy="314960"/>
            </a:xfrm>
            <a:custGeom>
              <a:avLst/>
              <a:gdLst/>
              <a:ahLst/>
              <a:cxnLst/>
              <a:rect l="l" t="t" r="r" b="b"/>
              <a:pathLst>
                <a:path w="130810" h="314960">
                  <a:moveTo>
                    <a:pt x="110604" y="32016"/>
                  </a:moveTo>
                  <a:lnTo>
                    <a:pt x="96318" y="21356"/>
                  </a:lnTo>
                  <a:lnTo>
                    <a:pt x="80664" y="11893"/>
                  </a:lnTo>
                  <a:lnTo>
                    <a:pt x="65352" y="4488"/>
                  </a:lnTo>
                  <a:lnTo>
                    <a:pt x="52095" y="0"/>
                  </a:lnTo>
                  <a:lnTo>
                    <a:pt x="77968" y="21510"/>
                  </a:lnTo>
                  <a:lnTo>
                    <a:pt x="100666" y="46532"/>
                  </a:lnTo>
                  <a:lnTo>
                    <a:pt x="118050" y="75498"/>
                  </a:lnTo>
                  <a:lnTo>
                    <a:pt x="127977" y="108838"/>
                  </a:lnTo>
                  <a:lnTo>
                    <a:pt x="130501" y="146053"/>
                  </a:lnTo>
                  <a:lnTo>
                    <a:pt x="126944" y="183610"/>
                  </a:lnTo>
                  <a:lnTo>
                    <a:pt x="100545" y="243293"/>
                  </a:lnTo>
                  <a:lnTo>
                    <a:pt x="57473" y="282390"/>
                  </a:lnTo>
                  <a:lnTo>
                    <a:pt x="31008" y="299625"/>
                  </a:lnTo>
                  <a:lnTo>
                    <a:pt x="0" y="3146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09937" y="3382657"/>
              <a:ext cx="239509" cy="225907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01546" y="4760188"/>
            <a:ext cx="951674" cy="7592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797796" y="4760189"/>
            <a:ext cx="1702866" cy="95211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27549" y="5909849"/>
            <a:ext cx="262547" cy="261086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88801" y="5901632"/>
            <a:ext cx="261632" cy="261086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8104575" y="6053182"/>
            <a:ext cx="537845" cy="453390"/>
            <a:chOff x="3049974" y="6053182"/>
            <a:chExt cx="537845" cy="453390"/>
          </a:xfrm>
        </p:grpSpPr>
        <p:sp>
          <p:nvSpPr>
            <p:cNvPr id="51" name="object 51"/>
            <p:cNvSpPr/>
            <p:nvPr/>
          </p:nvSpPr>
          <p:spPr>
            <a:xfrm>
              <a:off x="3326638" y="6219787"/>
              <a:ext cx="127000" cy="284480"/>
            </a:xfrm>
            <a:custGeom>
              <a:avLst/>
              <a:gdLst/>
              <a:ahLst/>
              <a:cxnLst/>
              <a:rect l="l" t="t" r="r" b="b"/>
              <a:pathLst>
                <a:path w="127000" h="284479">
                  <a:moveTo>
                    <a:pt x="126720" y="0"/>
                  </a:moveTo>
                  <a:lnTo>
                    <a:pt x="122743" y="6660"/>
                  </a:lnTo>
                  <a:lnTo>
                    <a:pt x="120222" y="14262"/>
                  </a:lnTo>
                  <a:lnTo>
                    <a:pt x="118899" y="22720"/>
                  </a:lnTo>
                  <a:lnTo>
                    <a:pt x="118516" y="31953"/>
                  </a:lnTo>
                  <a:lnTo>
                    <a:pt x="120332" y="150634"/>
                  </a:lnTo>
                  <a:lnTo>
                    <a:pt x="118670" y="169578"/>
                  </a:lnTo>
                  <a:lnTo>
                    <a:pt x="112128" y="220929"/>
                  </a:lnTo>
                  <a:lnTo>
                    <a:pt x="97315" y="263721"/>
                  </a:lnTo>
                  <a:lnTo>
                    <a:pt x="80225" y="279361"/>
                  </a:lnTo>
                  <a:lnTo>
                    <a:pt x="75666" y="283921"/>
                  </a:lnTo>
                  <a:lnTo>
                    <a:pt x="64731" y="283921"/>
                  </a:lnTo>
                  <a:lnTo>
                    <a:pt x="23710" y="283921"/>
                  </a:lnTo>
                  <a:lnTo>
                    <a:pt x="16159" y="283907"/>
                  </a:lnTo>
                  <a:lnTo>
                    <a:pt x="9121" y="282438"/>
                  </a:lnTo>
                  <a:lnTo>
                    <a:pt x="3451" y="277373"/>
                  </a:lnTo>
                  <a:lnTo>
                    <a:pt x="0" y="266573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91275" y="6273196"/>
              <a:ext cx="142201" cy="23096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225457" y="6238049"/>
              <a:ext cx="41275" cy="263525"/>
            </a:xfrm>
            <a:custGeom>
              <a:avLst/>
              <a:gdLst/>
              <a:ahLst/>
              <a:cxnLst/>
              <a:rect l="l" t="t" r="r" b="b"/>
              <a:pathLst>
                <a:path w="41275" h="263525">
                  <a:moveTo>
                    <a:pt x="20053" y="262915"/>
                  </a:moveTo>
                  <a:lnTo>
                    <a:pt x="29614" y="258054"/>
                  </a:lnTo>
                  <a:lnTo>
                    <a:pt x="36352" y="250710"/>
                  </a:lnTo>
                  <a:lnTo>
                    <a:pt x="40182" y="241480"/>
                  </a:lnTo>
                  <a:lnTo>
                    <a:pt x="41020" y="230962"/>
                  </a:lnTo>
                  <a:lnTo>
                    <a:pt x="39442" y="220251"/>
                  </a:lnTo>
                  <a:lnTo>
                    <a:pt x="37263" y="209626"/>
                  </a:lnTo>
                  <a:lnTo>
                    <a:pt x="34229" y="198486"/>
                  </a:lnTo>
                  <a:lnTo>
                    <a:pt x="30086" y="186232"/>
                  </a:lnTo>
                  <a:lnTo>
                    <a:pt x="25397" y="173450"/>
                  </a:lnTo>
                  <a:lnTo>
                    <a:pt x="21309" y="160669"/>
                  </a:lnTo>
                  <a:lnTo>
                    <a:pt x="18418" y="147204"/>
                  </a:lnTo>
                  <a:lnTo>
                    <a:pt x="17322" y="132372"/>
                  </a:lnTo>
                  <a:lnTo>
                    <a:pt x="15493" y="53860"/>
                  </a:lnTo>
                  <a:lnTo>
                    <a:pt x="14355" y="37742"/>
                  </a:lnTo>
                  <a:lnTo>
                    <a:pt x="11166" y="23506"/>
                  </a:lnTo>
                  <a:lnTo>
                    <a:pt x="6267" y="10982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69572" y="6232929"/>
              <a:ext cx="148758" cy="271229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052254" y="6055461"/>
              <a:ext cx="533400" cy="422275"/>
            </a:xfrm>
            <a:custGeom>
              <a:avLst/>
              <a:gdLst/>
              <a:ahLst/>
              <a:cxnLst/>
              <a:rect l="l" t="t" r="r" b="b"/>
              <a:pathLst>
                <a:path w="533400" h="422275">
                  <a:moveTo>
                    <a:pt x="392899" y="278434"/>
                  </a:moveTo>
                  <a:lnTo>
                    <a:pt x="533285" y="112280"/>
                  </a:lnTo>
                </a:path>
                <a:path w="533400" h="422275">
                  <a:moveTo>
                    <a:pt x="421157" y="0"/>
                  </a:moveTo>
                  <a:lnTo>
                    <a:pt x="277126" y="118681"/>
                  </a:lnTo>
                  <a:lnTo>
                    <a:pt x="267607" y="124353"/>
                  </a:lnTo>
                  <a:lnTo>
                    <a:pt x="256382" y="126433"/>
                  </a:lnTo>
                  <a:lnTo>
                    <a:pt x="244817" y="125091"/>
                  </a:lnTo>
                  <a:lnTo>
                    <a:pt x="234276" y="120497"/>
                  </a:lnTo>
                  <a:lnTo>
                    <a:pt x="126707" y="31953"/>
                  </a:lnTo>
                </a:path>
                <a:path w="533400" h="422275">
                  <a:moveTo>
                    <a:pt x="155879" y="308571"/>
                  </a:moveTo>
                  <a:lnTo>
                    <a:pt x="29171" y="167970"/>
                  </a:lnTo>
                  <a:lnTo>
                    <a:pt x="17177" y="155046"/>
                  </a:lnTo>
                  <a:lnTo>
                    <a:pt x="7746" y="139898"/>
                  </a:lnTo>
                  <a:lnTo>
                    <a:pt x="1736" y="123037"/>
                  </a:lnTo>
                  <a:lnTo>
                    <a:pt x="0" y="104978"/>
                  </a:lnTo>
                </a:path>
                <a:path w="533400" h="422275">
                  <a:moveTo>
                    <a:pt x="175933" y="387083"/>
                  </a:moveTo>
                  <a:lnTo>
                    <a:pt x="174054" y="376627"/>
                  </a:lnTo>
                  <a:lnTo>
                    <a:pt x="173885" y="367795"/>
                  </a:lnTo>
                  <a:lnTo>
                    <a:pt x="175425" y="361530"/>
                  </a:lnTo>
                  <a:lnTo>
                    <a:pt x="178676" y="358775"/>
                  </a:lnTo>
                  <a:lnTo>
                    <a:pt x="182888" y="359663"/>
                  </a:lnTo>
                  <a:lnTo>
                    <a:pt x="187104" y="364485"/>
                  </a:lnTo>
                  <a:lnTo>
                    <a:pt x="190979" y="372385"/>
                  </a:lnTo>
                  <a:lnTo>
                    <a:pt x="194170" y="382511"/>
                  </a:lnTo>
                  <a:lnTo>
                    <a:pt x="195908" y="392967"/>
                  </a:lnTo>
                  <a:lnTo>
                    <a:pt x="195767" y="401799"/>
                  </a:lnTo>
                  <a:lnTo>
                    <a:pt x="193916" y="408064"/>
                  </a:lnTo>
                  <a:lnTo>
                    <a:pt x="190525" y="410819"/>
                  </a:lnTo>
                  <a:lnTo>
                    <a:pt x="186707" y="409550"/>
                  </a:lnTo>
                  <a:lnTo>
                    <a:pt x="182548" y="404771"/>
                  </a:lnTo>
                  <a:lnTo>
                    <a:pt x="178729" y="397082"/>
                  </a:lnTo>
                  <a:lnTo>
                    <a:pt x="175933" y="387083"/>
                  </a:lnTo>
                  <a:close/>
                </a:path>
                <a:path w="533400" h="422275">
                  <a:moveTo>
                    <a:pt x="272567" y="421766"/>
                  </a:moveTo>
                  <a:lnTo>
                    <a:pt x="287146" y="421766"/>
                  </a:lnTo>
                  <a:lnTo>
                    <a:pt x="291166" y="419028"/>
                  </a:lnTo>
                  <a:lnTo>
                    <a:pt x="294673" y="411497"/>
                  </a:lnTo>
                  <a:lnTo>
                    <a:pt x="297153" y="400201"/>
                  </a:lnTo>
                  <a:lnTo>
                    <a:pt x="298094" y="386168"/>
                  </a:lnTo>
                  <a:lnTo>
                    <a:pt x="297153" y="372657"/>
                  </a:lnTo>
                  <a:lnTo>
                    <a:pt x="294673" y="361629"/>
                  </a:lnTo>
                  <a:lnTo>
                    <a:pt x="291166" y="354197"/>
                  </a:lnTo>
                  <a:lnTo>
                    <a:pt x="287146" y="351472"/>
                  </a:lnTo>
                  <a:lnTo>
                    <a:pt x="278942" y="351472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17347" y="6382747"/>
              <a:ext cx="74752" cy="10772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83337" y="6275940"/>
              <a:ext cx="82956" cy="93103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106953" y="6110236"/>
              <a:ext cx="63500" cy="55880"/>
            </a:xfrm>
            <a:custGeom>
              <a:avLst/>
              <a:gdLst/>
              <a:ahLst/>
              <a:cxnLst/>
              <a:rect l="l" t="t" r="r" b="b"/>
              <a:pathLst>
                <a:path w="63500" h="55879">
                  <a:moveTo>
                    <a:pt x="0" y="41084"/>
                  </a:moveTo>
                  <a:lnTo>
                    <a:pt x="4000" y="47440"/>
                  </a:lnTo>
                  <a:lnTo>
                    <a:pt x="10823" y="52944"/>
                  </a:lnTo>
                  <a:lnTo>
                    <a:pt x="18841" y="55713"/>
                  </a:lnTo>
                  <a:lnTo>
                    <a:pt x="26428" y="53860"/>
                  </a:lnTo>
                  <a:lnTo>
                    <a:pt x="35333" y="45189"/>
                  </a:lnTo>
                  <a:lnTo>
                    <a:pt x="46375" y="31040"/>
                  </a:lnTo>
                  <a:lnTo>
                    <a:pt x="56562" y="14836"/>
                  </a:lnTo>
                  <a:lnTo>
                    <a:pt x="62903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470217" y="6095168"/>
              <a:ext cx="72021" cy="77597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5761228" y="528066"/>
            <a:ext cx="7124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Actuadores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8836" y="488695"/>
            <a:ext cx="42405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Hay </a:t>
            </a:r>
            <a:r>
              <a:rPr sz="900" spc="20" dirty="0">
                <a:latin typeface="Microsoft Sans Serif"/>
                <a:cs typeface="Microsoft Sans Serif"/>
              </a:rPr>
              <a:t>varios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actuadores disponibles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límite,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algunos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cuales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continuación.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También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variaciones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actuadores.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actuadores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muestran </a:t>
            </a:r>
            <a:r>
              <a:rPr sz="900" spc="35" dirty="0">
                <a:latin typeface="Microsoft Sans Serif"/>
                <a:cs typeface="Microsoft Sans Serif"/>
              </a:rPr>
              <a:t>aquí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brindarle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conocimiento </a:t>
            </a:r>
            <a:r>
              <a:rPr sz="900" spc="15" dirty="0">
                <a:latin typeface="Microsoft Sans Serif"/>
                <a:cs typeface="Microsoft Sans Serif"/>
              </a:rPr>
              <a:t>básico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varios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25" dirty="0">
                <a:latin typeface="Microsoft Sans Serif"/>
                <a:cs typeface="Microsoft Sans Serif"/>
              </a:rPr>
              <a:t>disponibles.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tipo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actuador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seleccionado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depende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61228" y="1657097"/>
            <a:ext cx="8610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latin typeface="Arial"/>
                <a:cs typeface="Arial"/>
              </a:rPr>
              <a:t>Palanca</a:t>
            </a:r>
            <a:r>
              <a:rPr sz="700" b="1" spc="-4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40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rodillos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8837" y="1584706"/>
            <a:ext cx="4276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rodillo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estándar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utiliza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mayoría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aplicaciones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palanca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giratoria.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Está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disponible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longitudes.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Cuando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desconoce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longitud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palanca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rodillos,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palancas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longitud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ajustable.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61228" y="5312156"/>
            <a:ext cx="3397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15" dirty="0">
                <a:latin typeface="Arial"/>
                <a:cs typeface="Arial"/>
              </a:rPr>
              <a:t>Tenedor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8837" y="5229605"/>
            <a:ext cx="4228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actuador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horquilla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restablecerse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físicamente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después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ideal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control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movimiento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transversal.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1946" y="3605950"/>
            <a:ext cx="1982550" cy="13278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0479" y="3762990"/>
            <a:ext cx="2202920" cy="11708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4951" y="5917388"/>
            <a:ext cx="1932165" cy="113638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81396" y="521716"/>
            <a:ext cx="18186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Consideraciones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50" dirty="0">
                <a:latin typeface="Arial"/>
                <a:cs typeface="Arial"/>
              </a:rPr>
              <a:t>montaje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9005" y="487425"/>
            <a:ext cx="41522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límite </a:t>
            </a:r>
            <a:r>
              <a:rPr sz="850" spc="30" dirty="0">
                <a:latin typeface="Microsoft Sans Serif"/>
                <a:cs typeface="Microsoft Sans Serif"/>
              </a:rPr>
              <a:t>deben </a:t>
            </a:r>
            <a:r>
              <a:rPr sz="850" spc="35" dirty="0">
                <a:latin typeface="Microsoft Sans Serif"/>
                <a:cs typeface="Microsoft Sans Serif"/>
              </a:rPr>
              <a:t>montarse </a:t>
            </a:r>
            <a:r>
              <a:rPr sz="850" spc="25" dirty="0">
                <a:latin typeface="Microsoft Sans Serif"/>
                <a:cs typeface="Microsoft Sans Serif"/>
              </a:rPr>
              <a:t>en lugares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25" dirty="0">
                <a:latin typeface="Microsoft Sans Serif"/>
                <a:cs typeface="Microsoft Sans Serif"/>
              </a:rPr>
              <a:t>eviten </a:t>
            </a:r>
            <a:r>
              <a:rPr sz="850" spc="20" dirty="0">
                <a:latin typeface="Microsoft Sans Serif"/>
                <a:cs typeface="Microsoft Sans Serif"/>
              </a:rPr>
              <a:t>operaciones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falsas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35" dirty="0">
                <a:latin typeface="Microsoft Sans Serif"/>
                <a:cs typeface="Microsoft Sans Serif"/>
              </a:rPr>
              <a:t>movimientos </a:t>
            </a:r>
            <a:r>
              <a:rPr sz="850" spc="30" dirty="0">
                <a:latin typeface="Microsoft Sans Serif"/>
                <a:cs typeface="Microsoft Sans Serif"/>
              </a:rPr>
              <a:t>normales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componentes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máquina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operadores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máquina.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aspecto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importante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montaje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límite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diseño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leva.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diseño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inadecuado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leva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provocar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falla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prematura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interruptor.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9004" y="1585977"/>
            <a:ext cx="4185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actuadores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brazo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siempre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deseable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fuerza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leva </a:t>
            </a:r>
            <a:r>
              <a:rPr sz="900" spc="-5" dirty="0">
                <a:latin typeface="Microsoft Sans Serif"/>
                <a:cs typeface="Microsoft Sans Serif"/>
              </a:rPr>
              <a:t>sea </a:t>
            </a:r>
            <a:r>
              <a:rPr sz="900" spc="35" dirty="0">
                <a:latin typeface="Microsoft Sans Serif"/>
                <a:cs typeface="Microsoft Sans Serif"/>
              </a:rPr>
              <a:t>perpendicular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25" dirty="0">
                <a:latin typeface="Microsoft Sans Serif"/>
                <a:cs typeface="Microsoft Sans Serif"/>
              </a:rPr>
              <a:t>brazo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palanca. </a:t>
            </a:r>
            <a:r>
              <a:rPr sz="900" spc="5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leva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0" dirty="0">
                <a:latin typeface="Microsoft Sans Serif"/>
                <a:cs typeface="Microsoft Sans Serif"/>
              </a:rPr>
              <a:t>desplaza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velocidades </a:t>
            </a:r>
            <a:r>
              <a:rPr sz="900" spc="35" dirty="0">
                <a:latin typeface="Microsoft Sans Serif"/>
                <a:cs typeface="Microsoft Sans Serif"/>
              </a:rPr>
              <a:t>inferiores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0" dirty="0">
                <a:latin typeface="Microsoft Sans Serif"/>
                <a:cs typeface="Microsoft Sans Serif"/>
              </a:rPr>
              <a:t>100 </a:t>
            </a:r>
            <a:r>
              <a:rPr sz="900" spc="15" dirty="0">
                <a:latin typeface="Microsoft Sans Serif"/>
                <a:cs typeface="Microsoft Sans Serif"/>
              </a:rPr>
              <a:t>pies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45" dirty="0">
                <a:latin typeface="Microsoft Sans Serif"/>
                <a:cs typeface="Microsoft Sans Serif"/>
              </a:rPr>
              <a:t>minuto,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recomienda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leva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grados.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396" y="2499743"/>
            <a:ext cx="1525905" cy="3968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1150" b="1" spc="40" dirty="0">
                <a:latin typeface="Arial"/>
                <a:cs typeface="Arial"/>
              </a:rPr>
              <a:t>anulando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10"/>
              </a:spcBef>
            </a:pPr>
            <a:r>
              <a:rPr sz="1100" b="1" spc="20" dirty="0">
                <a:latin typeface="Arial"/>
                <a:cs typeface="Arial"/>
              </a:rPr>
              <a:t>Cámaras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25" dirty="0">
                <a:latin typeface="Arial"/>
                <a:cs typeface="Arial"/>
              </a:rPr>
              <a:t>no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anuladas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9005" y="2500377"/>
            <a:ext cx="4322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levas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anuladas,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necesario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inclinar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borde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posterior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10" dirty="0">
                <a:latin typeface="Microsoft Sans Serif"/>
                <a:cs typeface="Microsoft Sans Serif"/>
              </a:rPr>
              <a:t>leva </a:t>
            </a:r>
            <a:r>
              <a:rPr sz="900" spc="30" dirty="0">
                <a:latin typeface="Microsoft Sans Serif"/>
                <a:cs typeface="Microsoft Sans Serif"/>
              </a:rPr>
              <a:t>para evitar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brazo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palanca </a:t>
            </a:r>
            <a:r>
              <a:rPr sz="900" spc="35" dirty="0">
                <a:latin typeface="Microsoft Sans Serif"/>
                <a:cs typeface="Microsoft Sans Serif"/>
              </a:rPr>
              <a:t>retroceda </a:t>
            </a:r>
            <a:r>
              <a:rPr sz="900" spc="30" dirty="0">
                <a:latin typeface="Microsoft Sans Serif"/>
                <a:cs typeface="Microsoft Sans Serif"/>
              </a:rPr>
              <a:t>bruscamente. </a:t>
            </a:r>
            <a:r>
              <a:rPr sz="900" spc="15" dirty="0">
                <a:latin typeface="Microsoft Sans Serif"/>
                <a:cs typeface="Microsoft Sans Serif"/>
              </a:rPr>
              <a:t>Hacer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retroceder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brazo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palanca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15" dirty="0">
                <a:latin typeface="Microsoft Sans Serif"/>
                <a:cs typeface="Microsoft Sans Serif"/>
              </a:rPr>
              <a:t>causar cargas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impacto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reducirá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útil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9004" y="5196586"/>
            <a:ext cx="3685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levas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anuladoras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levas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desplazarán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encima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mecanismo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accionamiento.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1395" y="9564623"/>
            <a:ext cx="2768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dieciséis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88322" y="1601038"/>
            <a:ext cx="436880" cy="1332230"/>
            <a:chOff x="4433722" y="1601038"/>
            <a:chExt cx="436880" cy="1332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4316" y="2674619"/>
              <a:ext cx="206413" cy="2585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36008" y="1603324"/>
              <a:ext cx="432434" cy="1083945"/>
            </a:xfrm>
            <a:custGeom>
              <a:avLst/>
              <a:gdLst/>
              <a:ahLst/>
              <a:cxnLst/>
              <a:rect l="l" t="t" r="r" b="b"/>
              <a:pathLst>
                <a:path w="432435" h="1083945">
                  <a:moveTo>
                    <a:pt x="15532" y="322529"/>
                  </a:moveTo>
                  <a:lnTo>
                    <a:pt x="16354" y="368502"/>
                  </a:lnTo>
                  <a:lnTo>
                    <a:pt x="19814" y="414978"/>
                  </a:lnTo>
                  <a:lnTo>
                    <a:pt x="25575" y="461852"/>
                  </a:lnTo>
                  <a:lnTo>
                    <a:pt x="33297" y="509020"/>
                  </a:lnTo>
                  <a:lnTo>
                    <a:pt x="42643" y="556375"/>
                  </a:lnTo>
                  <a:lnTo>
                    <a:pt x="53274" y="603812"/>
                  </a:lnTo>
                  <a:lnTo>
                    <a:pt x="64852" y="651227"/>
                  </a:lnTo>
                  <a:lnTo>
                    <a:pt x="77039" y="698513"/>
                  </a:lnTo>
                  <a:lnTo>
                    <a:pt x="89496" y="745566"/>
                  </a:lnTo>
                  <a:lnTo>
                    <a:pt x="103388" y="797661"/>
                  </a:lnTo>
                  <a:lnTo>
                    <a:pt x="116529" y="848828"/>
                  </a:lnTo>
                  <a:lnTo>
                    <a:pt x="128391" y="898811"/>
                  </a:lnTo>
                  <a:lnTo>
                    <a:pt x="138448" y="947354"/>
                  </a:lnTo>
                  <a:lnTo>
                    <a:pt x="146172" y="994204"/>
                  </a:lnTo>
                  <a:lnTo>
                    <a:pt x="151036" y="1039103"/>
                  </a:lnTo>
                  <a:lnTo>
                    <a:pt x="152514" y="1081798"/>
                  </a:lnTo>
                  <a:lnTo>
                    <a:pt x="174434" y="1081798"/>
                  </a:lnTo>
                  <a:lnTo>
                    <a:pt x="172954" y="1038036"/>
                  </a:lnTo>
                  <a:lnTo>
                    <a:pt x="168071" y="992242"/>
                  </a:lnTo>
                  <a:lnTo>
                    <a:pt x="160296" y="944626"/>
                  </a:lnTo>
                  <a:lnTo>
                    <a:pt x="150141" y="895394"/>
                  </a:lnTo>
                  <a:lnTo>
                    <a:pt x="138116" y="844756"/>
                  </a:lnTo>
                  <a:lnTo>
                    <a:pt x="124732" y="792919"/>
                  </a:lnTo>
                  <a:lnTo>
                    <a:pt x="110502" y="740092"/>
                  </a:lnTo>
                  <a:lnTo>
                    <a:pt x="96802" y="687783"/>
                  </a:lnTo>
                  <a:lnTo>
                    <a:pt x="83422" y="635143"/>
                  </a:lnTo>
                  <a:lnTo>
                    <a:pt x="70855" y="582353"/>
                  </a:lnTo>
                  <a:lnTo>
                    <a:pt x="59594" y="529596"/>
                  </a:lnTo>
                  <a:lnTo>
                    <a:pt x="50131" y="477053"/>
                  </a:lnTo>
                  <a:lnTo>
                    <a:pt x="42958" y="424906"/>
                  </a:lnTo>
                  <a:lnTo>
                    <a:pt x="38568" y="373337"/>
                  </a:lnTo>
                  <a:lnTo>
                    <a:pt x="37452" y="322529"/>
                  </a:lnTo>
                  <a:lnTo>
                    <a:pt x="41314" y="257084"/>
                  </a:lnTo>
                  <a:lnTo>
                    <a:pt x="51182" y="200106"/>
                  </a:lnTo>
                  <a:lnTo>
                    <a:pt x="66297" y="151401"/>
                  </a:lnTo>
                  <a:lnTo>
                    <a:pt x="85901" y="110772"/>
                  </a:lnTo>
                  <a:lnTo>
                    <a:pt x="109233" y="78025"/>
                  </a:lnTo>
                  <a:lnTo>
                    <a:pt x="164046" y="35390"/>
                  </a:lnTo>
                  <a:lnTo>
                    <a:pt x="224663" y="21932"/>
                  </a:lnTo>
                  <a:lnTo>
                    <a:pt x="254893" y="25955"/>
                  </a:lnTo>
                  <a:lnTo>
                    <a:pt x="313317" y="56823"/>
                  </a:lnTo>
                  <a:lnTo>
                    <a:pt x="363263" y="119274"/>
                  </a:lnTo>
                  <a:lnTo>
                    <a:pt x="382896" y="162776"/>
                  </a:lnTo>
                  <a:lnTo>
                    <a:pt x="397816" y="214693"/>
                  </a:lnTo>
                  <a:lnTo>
                    <a:pt x="407157" y="275197"/>
                  </a:lnTo>
                  <a:lnTo>
                    <a:pt x="410057" y="344462"/>
                  </a:lnTo>
                  <a:lnTo>
                    <a:pt x="408321" y="390092"/>
                  </a:lnTo>
                  <a:lnTo>
                    <a:pt x="404049" y="436419"/>
                  </a:lnTo>
                  <a:lnTo>
                    <a:pt x="397614" y="483280"/>
                  </a:lnTo>
                  <a:lnTo>
                    <a:pt x="389393" y="530515"/>
                  </a:lnTo>
                  <a:lnTo>
                    <a:pt x="379758" y="577964"/>
                  </a:lnTo>
                  <a:lnTo>
                    <a:pt x="369086" y="625466"/>
                  </a:lnTo>
                  <a:lnTo>
                    <a:pt x="357750" y="672861"/>
                  </a:lnTo>
                  <a:lnTo>
                    <a:pt x="346125" y="719988"/>
                  </a:lnTo>
                  <a:lnTo>
                    <a:pt x="333583" y="771909"/>
                  </a:lnTo>
                  <a:lnTo>
                    <a:pt x="321375" y="824119"/>
                  </a:lnTo>
                  <a:lnTo>
                    <a:pt x="310062" y="876346"/>
                  </a:lnTo>
                  <a:lnTo>
                    <a:pt x="300202" y="928318"/>
                  </a:lnTo>
                  <a:lnTo>
                    <a:pt x="292355" y="979763"/>
                  </a:lnTo>
                  <a:lnTo>
                    <a:pt x="287081" y="1030408"/>
                  </a:lnTo>
                  <a:lnTo>
                    <a:pt x="284937" y="1079982"/>
                  </a:lnTo>
                  <a:lnTo>
                    <a:pt x="306857" y="1079982"/>
                  </a:lnTo>
                  <a:lnTo>
                    <a:pt x="308905" y="1031764"/>
                  </a:lnTo>
                  <a:lnTo>
                    <a:pt x="313956" y="982684"/>
                  </a:lnTo>
                  <a:lnTo>
                    <a:pt x="321547" y="932774"/>
                  </a:lnTo>
                  <a:lnTo>
                    <a:pt x="331214" y="882066"/>
                  </a:lnTo>
                  <a:lnTo>
                    <a:pt x="342495" y="830590"/>
                  </a:lnTo>
                  <a:lnTo>
                    <a:pt x="354927" y="778378"/>
                  </a:lnTo>
                  <a:lnTo>
                    <a:pt x="368046" y="725462"/>
                  </a:lnTo>
                  <a:lnTo>
                    <a:pt x="379670" y="677687"/>
                  </a:lnTo>
                  <a:lnTo>
                    <a:pt x="391006" y="629697"/>
                  </a:lnTo>
                  <a:lnTo>
                    <a:pt x="401678" y="581622"/>
                  </a:lnTo>
                  <a:lnTo>
                    <a:pt x="411313" y="533590"/>
                  </a:lnTo>
                  <a:lnTo>
                    <a:pt x="419534" y="485729"/>
                  </a:lnTo>
                  <a:lnTo>
                    <a:pt x="425969" y="438169"/>
                  </a:lnTo>
                  <a:lnTo>
                    <a:pt x="430241" y="391036"/>
                  </a:lnTo>
                  <a:lnTo>
                    <a:pt x="431977" y="344462"/>
                  </a:lnTo>
                  <a:lnTo>
                    <a:pt x="429576" y="277557"/>
                  </a:lnTo>
                  <a:lnTo>
                    <a:pt x="421202" y="218202"/>
                  </a:lnTo>
                  <a:lnTo>
                    <a:pt x="407566" y="166270"/>
                  </a:lnTo>
                  <a:lnTo>
                    <a:pt x="389383" y="121636"/>
                  </a:lnTo>
                  <a:lnTo>
                    <a:pt x="367363" y="84172"/>
                  </a:lnTo>
                  <a:lnTo>
                    <a:pt x="342220" y="53753"/>
                  </a:lnTo>
                  <a:lnTo>
                    <a:pt x="285413" y="13544"/>
                  </a:lnTo>
                  <a:lnTo>
                    <a:pt x="224663" y="0"/>
                  </a:lnTo>
                  <a:lnTo>
                    <a:pt x="190611" y="3420"/>
                  </a:lnTo>
                  <a:lnTo>
                    <a:pt x="125387" y="33264"/>
                  </a:lnTo>
                  <a:lnTo>
                    <a:pt x="95958" y="60124"/>
                  </a:lnTo>
                  <a:lnTo>
                    <a:pt x="69814" y="95234"/>
                  </a:lnTo>
                  <a:lnTo>
                    <a:pt x="47828" y="138811"/>
                  </a:lnTo>
                  <a:lnTo>
                    <a:pt x="30870" y="191074"/>
                  </a:lnTo>
                  <a:lnTo>
                    <a:pt x="19814" y="252241"/>
                  </a:lnTo>
                  <a:lnTo>
                    <a:pt x="15532" y="322529"/>
                  </a:lnTo>
                  <a:close/>
                </a:path>
                <a:path w="432435" h="1083945">
                  <a:moveTo>
                    <a:pt x="209143" y="23761"/>
                  </a:moveTo>
                  <a:lnTo>
                    <a:pt x="269317" y="39461"/>
                  </a:lnTo>
                  <a:lnTo>
                    <a:pt x="324560" y="86144"/>
                  </a:lnTo>
                  <a:lnTo>
                    <a:pt x="348115" y="121479"/>
                  </a:lnTo>
                  <a:lnTo>
                    <a:pt x="367777" y="165012"/>
                  </a:lnTo>
                  <a:lnTo>
                    <a:pt x="382660" y="216891"/>
                  </a:lnTo>
                  <a:lnTo>
                    <a:pt x="391876" y="277267"/>
                  </a:lnTo>
                  <a:lnTo>
                    <a:pt x="394538" y="346290"/>
                  </a:lnTo>
                  <a:lnTo>
                    <a:pt x="392803" y="391917"/>
                  </a:lnTo>
                  <a:lnTo>
                    <a:pt x="388543" y="438240"/>
                  </a:lnTo>
                  <a:lnTo>
                    <a:pt x="382143" y="485099"/>
                  </a:lnTo>
                  <a:lnTo>
                    <a:pt x="373988" y="532334"/>
                  </a:lnTo>
                  <a:lnTo>
                    <a:pt x="364462" y="579784"/>
                  </a:lnTo>
                  <a:lnTo>
                    <a:pt x="353952" y="627288"/>
                  </a:lnTo>
                  <a:lnTo>
                    <a:pt x="342843" y="674686"/>
                  </a:lnTo>
                  <a:lnTo>
                    <a:pt x="331520" y="721817"/>
                  </a:lnTo>
                  <a:lnTo>
                    <a:pt x="318639" y="773737"/>
                  </a:lnTo>
                  <a:lnTo>
                    <a:pt x="306189" y="825947"/>
                  </a:lnTo>
                  <a:lnTo>
                    <a:pt x="294713" y="878173"/>
                  </a:lnTo>
                  <a:lnTo>
                    <a:pt x="284755" y="930144"/>
                  </a:lnTo>
                  <a:lnTo>
                    <a:pt x="276857" y="981587"/>
                  </a:lnTo>
                  <a:lnTo>
                    <a:pt x="271564" y="1032229"/>
                  </a:lnTo>
                  <a:lnTo>
                    <a:pt x="269417" y="1081798"/>
                  </a:lnTo>
                </a:path>
                <a:path w="432435" h="1083945">
                  <a:moveTo>
                    <a:pt x="180822" y="3657"/>
                  </a:moveTo>
                  <a:lnTo>
                    <a:pt x="113532" y="32182"/>
                  </a:lnTo>
                  <a:lnTo>
                    <a:pt x="83159" y="58875"/>
                  </a:lnTo>
                  <a:lnTo>
                    <a:pt x="56168" y="94113"/>
                  </a:lnTo>
                  <a:lnTo>
                    <a:pt x="33458" y="138087"/>
                  </a:lnTo>
                  <a:lnTo>
                    <a:pt x="15926" y="190991"/>
                  </a:lnTo>
                  <a:lnTo>
                    <a:pt x="4474" y="253017"/>
                  </a:lnTo>
                  <a:lnTo>
                    <a:pt x="0" y="324357"/>
                  </a:lnTo>
                  <a:lnTo>
                    <a:pt x="852" y="370330"/>
                  </a:lnTo>
                  <a:lnTo>
                    <a:pt x="4389" y="416807"/>
                  </a:lnTo>
                  <a:lnTo>
                    <a:pt x="10249" y="463681"/>
                  </a:lnTo>
                  <a:lnTo>
                    <a:pt x="18071" y="510849"/>
                  </a:lnTo>
                  <a:lnTo>
                    <a:pt x="27495" y="558204"/>
                  </a:lnTo>
                  <a:lnTo>
                    <a:pt x="38158" y="605641"/>
                  </a:lnTo>
                  <a:lnTo>
                    <a:pt x="49700" y="653055"/>
                  </a:lnTo>
                  <a:lnTo>
                    <a:pt x="61760" y="700342"/>
                  </a:lnTo>
                  <a:lnTo>
                    <a:pt x="73977" y="747395"/>
                  </a:lnTo>
                  <a:lnTo>
                    <a:pt x="87869" y="799774"/>
                  </a:lnTo>
                  <a:lnTo>
                    <a:pt x="101009" y="851051"/>
                  </a:lnTo>
                  <a:lnTo>
                    <a:pt x="112872" y="901018"/>
                  </a:lnTo>
                  <a:lnTo>
                    <a:pt x="122929" y="949467"/>
                  </a:lnTo>
                  <a:lnTo>
                    <a:pt x="130653" y="996190"/>
                  </a:lnTo>
                  <a:lnTo>
                    <a:pt x="135517" y="1040980"/>
                  </a:lnTo>
                  <a:lnTo>
                    <a:pt x="136994" y="10836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183041" y="2558262"/>
            <a:ext cx="82550" cy="45720"/>
          </a:xfrm>
          <a:custGeom>
            <a:avLst/>
            <a:gdLst/>
            <a:ahLst/>
            <a:cxnLst/>
            <a:rect l="l" t="t" r="r" b="b"/>
            <a:pathLst>
              <a:path w="82550" h="45719">
                <a:moveTo>
                  <a:pt x="0" y="45504"/>
                </a:moveTo>
                <a:lnTo>
                  <a:pt x="0" y="9258"/>
                </a:lnTo>
                <a:lnTo>
                  <a:pt x="4504" y="3905"/>
                </a:lnTo>
                <a:lnTo>
                  <a:pt x="15224" y="1157"/>
                </a:lnTo>
                <a:lnTo>
                  <a:pt x="27967" y="144"/>
                </a:lnTo>
                <a:lnTo>
                  <a:pt x="38544" y="0"/>
                </a:lnTo>
                <a:lnTo>
                  <a:pt x="48121" y="132"/>
                </a:lnTo>
                <a:lnTo>
                  <a:pt x="59648" y="1060"/>
                </a:lnTo>
                <a:lnTo>
                  <a:pt x="71609" y="3579"/>
                </a:lnTo>
                <a:lnTo>
                  <a:pt x="82486" y="8483"/>
                </a:lnTo>
                <a:lnTo>
                  <a:pt x="82486" y="45504"/>
                </a:lnTo>
              </a:path>
              <a:path w="82550" h="45719">
                <a:moveTo>
                  <a:pt x="38544" y="0"/>
                </a:moveTo>
                <a:lnTo>
                  <a:pt x="38544" y="4395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048938" y="1477011"/>
            <a:ext cx="366395" cy="1580515"/>
            <a:chOff x="2994337" y="1477010"/>
            <a:chExt cx="366395" cy="1580515"/>
          </a:xfrm>
        </p:grpSpPr>
        <p:sp>
          <p:nvSpPr>
            <p:cNvPr id="7" name="object 7"/>
            <p:cNvSpPr/>
            <p:nvPr/>
          </p:nvSpPr>
          <p:spPr>
            <a:xfrm>
              <a:off x="2996623" y="1479296"/>
              <a:ext cx="361950" cy="1533525"/>
            </a:xfrm>
            <a:custGeom>
              <a:avLst/>
              <a:gdLst/>
              <a:ahLst/>
              <a:cxnLst/>
              <a:rect l="l" t="t" r="r" b="b"/>
              <a:pathLst>
                <a:path w="361950" h="1533525">
                  <a:moveTo>
                    <a:pt x="132592" y="541413"/>
                  </a:moveTo>
                  <a:lnTo>
                    <a:pt x="135678" y="29311"/>
                  </a:lnTo>
                  <a:lnTo>
                    <a:pt x="172673" y="0"/>
                  </a:lnTo>
                  <a:lnTo>
                    <a:pt x="187358" y="2302"/>
                  </a:lnTo>
                  <a:lnTo>
                    <a:pt x="199370" y="8583"/>
                  </a:lnTo>
                  <a:lnTo>
                    <a:pt x="207480" y="17900"/>
                  </a:lnTo>
                  <a:lnTo>
                    <a:pt x="210456" y="29311"/>
                  </a:lnTo>
                  <a:lnTo>
                    <a:pt x="215841" y="543725"/>
                  </a:lnTo>
                </a:path>
                <a:path w="361950" h="1533525">
                  <a:moveTo>
                    <a:pt x="130281" y="543725"/>
                  </a:moveTo>
                  <a:lnTo>
                    <a:pt x="133653" y="541579"/>
                  </a:lnTo>
                  <a:lnTo>
                    <a:pt x="142805" y="539869"/>
                  </a:lnTo>
                  <a:lnTo>
                    <a:pt x="156293" y="538736"/>
                  </a:lnTo>
                  <a:lnTo>
                    <a:pt x="172673" y="538327"/>
                  </a:lnTo>
                  <a:lnTo>
                    <a:pt x="189502" y="538736"/>
                  </a:lnTo>
                  <a:lnTo>
                    <a:pt x="203220" y="539869"/>
                  </a:lnTo>
                  <a:lnTo>
                    <a:pt x="212457" y="541579"/>
                  </a:lnTo>
                  <a:lnTo>
                    <a:pt x="215841" y="543725"/>
                  </a:lnTo>
                </a:path>
                <a:path w="361950" h="1533525">
                  <a:moveTo>
                    <a:pt x="143387" y="538327"/>
                  </a:moveTo>
                  <a:lnTo>
                    <a:pt x="141076" y="1078966"/>
                  </a:lnTo>
                </a:path>
                <a:path w="361950" h="1533525">
                  <a:moveTo>
                    <a:pt x="202747" y="538327"/>
                  </a:moveTo>
                  <a:lnTo>
                    <a:pt x="199661" y="1078966"/>
                  </a:lnTo>
                </a:path>
                <a:path w="361950" h="1533525">
                  <a:moveTo>
                    <a:pt x="137215" y="553745"/>
                  </a:moveTo>
                  <a:lnTo>
                    <a:pt x="152995" y="547578"/>
                  </a:lnTo>
                  <a:lnTo>
                    <a:pt x="173836" y="544302"/>
                  </a:lnTo>
                  <a:lnTo>
                    <a:pt x="194676" y="544208"/>
                  </a:lnTo>
                  <a:lnTo>
                    <a:pt x="210456" y="547585"/>
                  </a:lnTo>
                </a:path>
                <a:path w="361950" h="1533525">
                  <a:moveTo>
                    <a:pt x="137215" y="568401"/>
                  </a:moveTo>
                  <a:lnTo>
                    <a:pt x="152995" y="562125"/>
                  </a:lnTo>
                  <a:lnTo>
                    <a:pt x="173836" y="558668"/>
                  </a:lnTo>
                  <a:lnTo>
                    <a:pt x="194676" y="558537"/>
                  </a:lnTo>
                  <a:lnTo>
                    <a:pt x="210456" y="562241"/>
                  </a:lnTo>
                </a:path>
                <a:path w="361950" h="1533525">
                  <a:moveTo>
                    <a:pt x="137215" y="583056"/>
                  </a:moveTo>
                  <a:lnTo>
                    <a:pt x="152995" y="576769"/>
                  </a:lnTo>
                  <a:lnTo>
                    <a:pt x="173836" y="573227"/>
                  </a:lnTo>
                  <a:lnTo>
                    <a:pt x="194676" y="572866"/>
                  </a:lnTo>
                  <a:lnTo>
                    <a:pt x="210456" y="576122"/>
                  </a:lnTo>
                </a:path>
                <a:path w="361950" h="1533525">
                  <a:moveTo>
                    <a:pt x="137215" y="596938"/>
                  </a:moveTo>
                  <a:lnTo>
                    <a:pt x="152995" y="591098"/>
                  </a:lnTo>
                  <a:lnTo>
                    <a:pt x="173836" y="587786"/>
                  </a:lnTo>
                  <a:lnTo>
                    <a:pt x="194676" y="587510"/>
                  </a:lnTo>
                  <a:lnTo>
                    <a:pt x="210456" y="590778"/>
                  </a:lnTo>
                </a:path>
                <a:path w="361950" h="1533525">
                  <a:moveTo>
                    <a:pt x="137215" y="611593"/>
                  </a:moveTo>
                  <a:lnTo>
                    <a:pt x="152995" y="605427"/>
                  </a:lnTo>
                  <a:lnTo>
                    <a:pt x="173836" y="602149"/>
                  </a:lnTo>
                  <a:lnTo>
                    <a:pt x="194676" y="602051"/>
                  </a:lnTo>
                  <a:lnTo>
                    <a:pt x="210456" y="605421"/>
                  </a:lnTo>
                </a:path>
                <a:path w="361950" h="1533525">
                  <a:moveTo>
                    <a:pt x="137215" y="626249"/>
                  </a:moveTo>
                  <a:lnTo>
                    <a:pt x="152668" y="619968"/>
                  </a:lnTo>
                  <a:lnTo>
                    <a:pt x="173545" y="616510"/>
                  </a:lnTo>
                  <a:lnTo>
                    <a:pt x="194567" y="616378"/>
                  </a:lnTo>
                  <a:lnTo>
                    <a:pt x="210456" y="620077"/>
                  </a:lnTo>
                </a:path>
                <a:path w="361950" h="1533525">
                  <a:moveTo>
                    <a:pt x="137215" y="640905"/>
                  </a:moveTo>
                  <a:lnTo>
                    <a:pt x="152995" y="634624"/>
                  </a:lnTo>
                  <a:lnTo>
                    <a:pt x="173836" y="631166"/>
                  </a:lnTo>
                  <a:lnTo>
                    <a:pt x="194676" y="631034"/>
                  </a:lnTo>
                  <a:lnTo>
                    <a:pt x="210456" y="634733"/>
                  </a:lnTo>
                </a:path>
                <a:path w="361950" h="1533525">
                  <a:moveTo>
                    <a:pt x="137215" y="654786"/>
                  </a:moveTo>
                  <a:lnTo>
                    <a:pt x="152668" y="648939"/>
                  </a:lnTo>
                  <a:lnTo>
                    <a:pt x="173545" y="645623"/>
                  </a:lnTo>
                  <a:lnTo>
                    <a:pt x="194567" y="645346"/>
                  </a:lnTo>
                  <a:lnTo>
                    <a:pt x="210456" y="648614"/>
                  </a:lnTo>
                </a:path>
                <a:path w="361950" h="1533525">
                  <a:moveTo>
                    <a:pt x="137215" y="669442"/>
                  </a:moveTo>
                  <a:lnTo>
                    <a:pt x="152656" y="663268"/>
                  </a:lnTo>
                  <a:lnTo>
                    <a:pt x="173448" y="659988"/>
                  </a:lnTo>
                  <a:lnTo>
                    <a:pt x="194240" y="659892"/>
                  </a:lnTo>
                  <a:lnTo>
                    <a:pt x="209681" y="663270"/>
                  </a:lnTo>
                </a:path>
                <a:path w="361950" h="1533525">
                  <a:moveTo>
                    <a:pt x="137215" y="684085"/>
                  </a:moveTo>
                  <a:lnTo>
                    <a:pt x="152668" y="677809"/>
                  </a:lnTo>
                  <a:lnTo>
                    <a:pt x="173545" y="674352"/>
                  </a:lnTo>
                  <a:lnTo>
                    <a:pt x="194567" y="674221"/>
                  </a:lnTo>
                  <a:lnTo>
                    <a:pt x="210456" y="677926"/>
                  </a:lnTo>
                </a:path>
                <a:path w="361950" h="1533525">
                  <a:moveTo>
                    <a:pt x="136440" y="697966"/>
                  </a:moveTo>
                  <a:lnTo>
                    <a:pt x="152329" y="692126"/>
                  </a:lnTo>
                  <a:lnTo>
                    <a:pt x="173351" y="688814"/>
                  </a:lnTo>
                  <a:lnTo>
                    <a:pt x="194228" y="688538"/>
                  </a:lnTo>
                  <a:lnTo>
                    <a:pt x="209681" y="691807"/>
                  </a:lnTo>
                </a:path>
                <a:path w="361950" h="1533525">
                  <a:moveTo>
                    <a:pt x="136440" y="712622"/>
                  </a:moveTo>
                  <a:lnTo>
                    <a:pt x="152329" y="706455"/>
                  </a:lnTo>
                  <a:lnTo>
                    <a:pt x="173351" y="703179"/>
                  </a:lnTo>
                  <a:lnTo>
                    <a:pt x="194228" y="703085"/>
                  </a:lnTo>
                  <a:lnTo>
                    <a:pt x="209681" y="706462"/>
                  </a:lnTo>
                </a:path>
                <a:path w="361950" h="1533525">
                  <a:moveTo>
                    <a:pt x="136440" y="727278"/>
                  </a:moveTo>
                  <a:lnTo>
                    <a:pt x="152329" y="721111"/>
                  </a:lnTo>
                  <a:lnTo>
                    <a:pt x="173351" y="717834"/>
                  </a:lnTo>
                  <a:lnTo>
                    <a:pt x="194228" y="717735"/>
                  </a:lnTo>
                  <a:lnTo>
                    <a:pt x="209681" y="721105"/>
                  </a:lnTo>
                </a:path>
                <a:path w="361950" h="1533525">
                  <a:moveTo>
                    <a:pt x="136440" y="741933"/>
                  </a:moveTo>
                  <a:lnTo>
                    <a:pt x="152329" y="735658"/>
                  </a:lnTo>
                  <a:lnTo>
                    <a:pt x="173351" y="732199"/>
                  </a:lnTo>
                  <a:lnTo>
                    <a:pt x="194228" y="732064"/>
                  </a:lnTo>
                  <a:lnTo>
                    <a:pt x="209681" y="735761"/>
                  </a:lnTo>
                </a:path>
                <a:path w="361950" h="1533525">
                  <a:moveTo>
                    <a:pt x="136440" y="755815"/>
                  </a:moveTo>
                  <a:lnTo>
                    <a:pt x="152329" y="749969"/>
                  </a:lnTo>
                  <a:lnTo>
                    <a:pt x="173351" y="746656"/>
                  </a:lnTo>
                  <a:lnTo>
                    <a:pt x="194228" y="746379"/>
                  </a:lnTo>
                  <a:lnTo>
                    <a:pt x="209681" y="749642"/>
                  </a:lnTo>
                </a:path>
                <a:path w="361950" h="1533525">
                  <a:moveTo>
                    <a:pt x="136440" y="770470"/>
                  </a:moveTo>
                  <a:lnTo>
                    <a:pt x="152221" y="764625"/>
                  </a:lnTo>
                  <a:lnTo>
                    <a:pt x="173061" y="761312"/>
                  </a:lnTo>
                  <a:lnTo>
                    <a:pt x="193901" y="761035"/>
                  </a:lnTo>
                  <a:lnTo>
                    <a:pt x="209681" y="764298"/>
                  </a:lnTo>
                </a:path>
                <a:path w="361950" h="1533525">
                  <a:moveTo>
                    <a:pt x="136440" y="785126"/>
                  </a:moveTo>
                  <a:lnTo>
                    <a:pt x="152221" y="778952"/>
                  </a:lnTo>
                  <a:lnTo>
                    <a:pt x="173061" y="775673"/>
                  </a:lnTo>
                  <a:lnTo>
                    <a:pt x="193901" y="775577"/>
                  </a:lnTo>
                  <a:lnTo>
                    <a:pt x="209681" y="778954"/>
                  </a:lnTo>
                </a:path>
                <a:path w="361950" h="1533525">
                  <a:moveTo>
                    <a:pt x="136440" y="799782"/>
                  </a:moveTo>
                  <a:lnTo>
                    <a:pt x="152221" y="793608"/>
                  </a:lnTo>
                  <a:lnTo>
                    <a:pt x="173061" y="790328"/>
                  </a:lnTo>
                  <a:lnTo>
                    <a:pt x="193901" y="790233"/>
                  </a:lnTo>
                  <a:lnTo>
                    <a:pt x="209681" y="793610"/>
                  </a:lnTo>
                </a:path>
                <a:path w="361950" h="1533525">
                  <a:moveTo>
                    <a:pt x="136440" y="814425"/>
                  </a:moveTo>
                  <a:lnTo>
                    <a:pt x="152221" y="808137"/>
                  </a:lnTo>
                  <a:lnTo>
                    <a:pt x="173061" y="804595"/>
                  </a:lnTo>
                  <a:lnTo>
                    <a:pt x="193901" y="804235"/>
                  </a:lnTo>
                  <a:lnTo>
                    <a:pt x="209681" y="807491"/>
                  </a:lnTo>
                </a:path>
                <a:path w="361950" h="1533525">
                  <a:moveTo>
                    <a:pt x="136440" y="829081"/>
                  </a:moveTo>
                  <a:lnTo>
                    <a:pt x="152221" y="822793"/>
                  </a:lnTo>
                  <a:lnTo>
                    <a:pt x="173061" y="819251"/>
                  </a:lnTo>
                  <a:lnTo>
                    <a:pt x="193901" y="818890"/>
                  </a:lnTo>
                  <a:lnTo>
                    <a:pt x="209681" y="822147"/>
                  </a:lnTo>
                </a:path>
                <a:path w="361950" h="1533525">
                  <a:moveTo>
                    <a:pt x="136440" y="842962"/>
                  </a:moveTo>
                  <a:lnTo>
                    <a:pt x="152221" y="837122"/>
                  </a:lnTo>
                  <a:lnTo>
                    <a:pt x="173061" y="833808"/>
                  </a:lnTo>
                  <a:lnTo>
                    <a:pt x="193901" y="833529"/>
                  </a:lnTo>
                  <a:lnTo>
                    <a:pt x="209681" y="836790"/>
                  </a:lnTo>
                </a:path>
                <a:path w="361950" h="1533525">
                  <a:moveTo>
                    <a:pt x="136440" y="857618"/>
                  </a:moveTo>
                  <a:lnTo>
                    <a:pt x="152221" y="851451"/>
                  </a:lnTo>
                  <a:lnTo>
                    <a:pt x="173061" y="848174"/>
                  </a:lnTo>
                  <a:lnTo>
                    <a:pt x="193901" y="848076"/>
                  </a:lnTo>
                  <a:lnTo>
                    <a:pt x="209681" y="851446"/>
                  </a:lnTo>
                </a:path>
                <a:path w="361950" h="1533525">
                  <a:moveTo>
                    <a:pt x="136440" y="872274"/>
                  </a:moveTo>
                  <a:lnTo>
                    <a:pt x="152221" y="865998"/>
                  </a:lnTo>
                  <a:lnTo>
                    <a:pt x="173061" y="862539"/>
                  </a:lnTo>
                  <a:lnTo>
                    <a:pt x="193901" y="862405"/>
                  </a:lnTo>
                  <a:lnTo>
                    <a:pt x="209681" y="866101"/>
                  </a:lnTo>
                </a:path>
                <a:path w="361950" h="1533525">
                  <a:moveTo>
                    <a:pt x="136440" y="886929"/>
                  </a:moveTo>
                  <a:lnTo>
                    <a:pt x="152221" y="880636"/>
                  </a:lnTo>
                  <a:lnTo>
                    <a:pt x="173061" y="877093"/>
                  </a:lnTo>
                  <a:lnTo>
                    <a:pt x="193901" y="876732"/>
                  </a:lnTo>
                  <a:lnTo>
                    <a:pt x="209681" y="879982"/>
                  </a:lnTo>
                </a:path>
                <a:path w="361950" h="1533525">
                  <a:moveTo>
                    <a:pt x="136440" y="900810"/>
                  </a:moveTo>
                  <a:lnTo>
                    <a:pt x="152221" y="894965"/>
                  </a:lnTo>
                  <a:lnTo>
                    <a:pt x="173061" y="891652"/>
                  </a:lnTo>
                  <a:lnTo>
                    <a:pt x="193901" y="891375"/>
                  </a:lnTo>
                  <a:lnTo>
                    <a:pt x="209681" y="894638"/>
                  </a:lnTo>
                </a:path>
                <a:path w="361950" h="1533525">
                  <a:moveTo>
                    <a:pt x="136440" y="915466"/>
                  </a:moveTo>
                  <a:lnTo>
                    <a:pt x="151899" y="909292"/>
                  </a:lnTo>
                  <a:lnTo>
                    <a:pt x="172775" y="906013"/>
                  </a:lnTo>
                  <a:lnTo>
                    <a:pt x="193794" y="905917"/>
                  </a:lnTo>
                  <a:lnTo>
                    <a:pt x="209681" y="909294"/>
                  </a:lnTo>
                </a:path>
                <a:path w="361950" h="1533525">
                  <a:moveTo>
                    <a:pt x="136440" y="930122"/>
                  </a:moveTo>
                  <a:lnTo>
                    <a:pt x="151899" y="923839"/>
                  </a:lnTo>
                  <a:lnTo>
                    <a:pt x="172775" y="920378"/>
                  </a:lnTo>
                  <a:lnTo>
                    <a:pt x="193794" y="920246"/>
                  </a:lnTo>
                  <a:lnTo>
                    <a:pt x="209681" y="923950"/>
                  </a:lnTo>
                </a:path>
                <a:path w="361950" h="1533525">
                  <a:moveTo>
                    <a:pt x="136440" y="944765"/>
                  </a:moveTo>
                  <a:lnTo>
                    <a:pt x="151899" y="938489"/>
                  </a:lnTo>
                  <a:lnTo>
                    <a:pt x="172775" y="935031"/>
                  </a:lnTo>
                  <a:lnTo>
                    <a:pt x="193794" y="934896"/>
                  </a:lnTo>
                  <a:lnTo>
                    <a:pt x="209681" y="938593"/>
                  </a:lnTo>
                </a:path>
                <a:path w="361950" h="1533525">
                  <a:moveTo>
                    <a:pt x="136440" y="958646"/>
                  </a:moveTo>
                  <a:lnTo>
                    <a:pt x="151887" y="952806"/>
                  </a:lnTo>
                  <a:lnTo>
                    <a:pt x="172678" y="949493"/>
                  </a:lnTo>
                  <a:lnTo>
                    <a:pt x="193467" y="949213"/>
                  </a:lnTo>
                  <a:lnTo>
                    <a:pt x="208907" y="952474"/>
                  </a:lnTo>
                </a:path>
                <a:path w="361950" h="1533525">
                  <a:moveTo>
                    <a:pt x="136440" y="973302"/>
                  </a:moveTo>
                  <a:lnTo>
                    <a:pt x="151887" y="967135"/>
                  </a:lnTo>
                  <a:lnTo>
                    <a:pt x="172678" y="963858"/>
                  </a:lnTo>
                  <a:lnTo>
                    <a:pt x="193467" y="963760"/>
                  </a:lnTo>
                  <a:lnTo>
                    <a:pt x="208907" y="967130"/>
                  </a:lnTo>
                </a:path>
                <a:path w="361950" h="1533525">
                  <a:moveTo>
                    <a:pt x="135678" y="987958"/>
                  </a:moveTo>
                  <a:lnTo>
                    <a:pt x="151565" y="981791"/>
                  </a:lnTo>
                  <a:lnTo>
                    <a:pt x="172583" y="978514"/>
                  </a:lnTo>
                  <a:lnTo>
                    <a:pt x="193455" y="978416"/>
                  </a:lnTo>
                  <a:lnTo>
                    <a:pt x="208907" y="981786"/>
                  </a:lnTo>
                </a:path>
                <a:path w="361950" h="1533525">
                  <a:moveTo>
                    <a:pt x="135678" y="1002614"/>
                  </a:moveTo>
                  <a:lnTo>
                    <a:pt x="151565" y="996320"/>
                  </a:lnTo>
                  <a:lnTo>
                    <a:pt x="172583" y="992778"/>
                  </a:lnTo>
                  <a:lnTo>
                    <a:pt x="193455" y="992416"/>
                  </a:lnTo>
                  <a:lnTo>
                    <a:pt x="208907" y="995667"/>
                  </a:lnTo>
                </a:path>
                <a:path w="361950" h="1533525">
                  <a:moveTo>
                    <a:pt x="135678" y="1016495"/>
                  </a:moveTo>
                  <a:lnTo>
                    <a:pt x="151565" y="1010649"/>
                  </a:lnTo>
                  <a:lnTo>
                    <a:pt x="172583" y="1007337"/>
                  </a:lnTo>
                  <a:lnTo>
                    <a:pt x="193455" y="1007060"/>
                  </a:lnTo>
                  <a:lnTo>
                    <a:pt x="208907" y="1010323"/>
                  </a:lnTo>
                </a:path>
                <a:path w="361950" h="1533525">
                  <a:moveTo>
                    <a:pt x="135678" y="1031151"/>
                  </a:moveTo>
                  <a:lnTo>
                    <a:pt x="151565" y="1024978"/>
                  </a:lnTo>
                  <a:lnTo>
                    <a:pt x="172583" y="1021702"/>
                  </a:lnTo>
                  <a:lnTo>
                    <a:pt x="193455" y="1021607"/>
                  </a:lnTo>
                  <a:lnTo>
                    <a:pt x="208907" y="1024978"/>
                  </a:lnTo>
                </a:path>
                <a:path w="361950" h="1533525">
                  <a:moveTo>
                    <a:pt x="135678" y="1045806"/>
                  </a:moveTo>
                  <a:lnTo>
                    <a:pt x="151457" y="1039525"/>
                  </a:lnTo>
                  <a:lnTo>
                    <a:pt x="172292" y="1036067"/>
                  </a:lnTo>
                  <a:lnTo>
                    <a:pt x="193128" y="1035936"/>
                  </a:lnTo>
                  <a:lnTo>
                    <a:pt x="208907" y="1039634"/>
                  </a:lnTo>
                </a:path>
                <a:path w="361950" h="1533525">
                  <a:moveTo>
                    <a:pt x="135678" y="1060450"/>
                  </a:moveTo>
                  <a:lnTo>
                    <a:pt x="151457" y="1054174"/>
                  </a:lnTo>
                  <a:lnTo>
                    <a:pt x="172292" y="1050715"/>
                  </a:lnTo>
                  <a:lnTo>
                    <a:pt x="193128" y="1050580"/>
                  </a:lnTo>
                  <a:lnTo>
                    <a:pt x="208907" y="1054277"/>
                  </a:lnTo>
                </a:path>
                <a:path w="361950" h="1533525">
                  <a:moveTo>
                    <a:pt x="135678" y="1074331"/>
                  </a:moveTo>
                  <a:lnTo>
                    <a:pt x="151457" y="1068491"/>
                  </a:lnTo>
                  <a:lnTo>
                    <a:pt x="172292" y="1065179"/>
                  </a:lnTo>
                  <a:lnTo>
                    <a:pt x="193128" y="1064903"/>
                  </a:lnTo>
                  <a:lnTo>
                    <a:pt x="208907" y="1068171"/>
                  </a:lnTo>
                </a:path>
                <a:path w="361950" h="1533525">
                  <a:moveTo>
                    <a:pt x="132592" y="511327"/>
                  </a:moveTo>
                  <a:lnTo>
                    <a:pt x="170362" y="503618"/>
                  </a:lnTo>
                  <a:lnTo>
                    <a:pt x="213529" y="509015"/>
                  </a:lnTo>
                </a:path>
                <a:path w="361950" h="1533525">
                  <a:moveTo>
                    <a:pt x="170362" y="503618"/>
                  </a:moveTo>
                  <a:lnTo>
                    <a:pt x="170362" y="538327"/>
                  </a:lnTo>
                </a:path>
                <a:path w="361950" h="1533525">
                  <a:moveTo>
                    <a:pt x="267492" y="1193101"/>
                  </a:moveTo>
                  <a:lnTo>
                    <a:pt x="265955" y="1186167"/>
                  </a:lnTo>
                  <a:lnTo>
                    <a:pt x="274439" y="1182306"/>
                  </a:lnTo>
                  <a:lnTo>
                    <a:pt x="282796" y="1179209"/>
                  </a:lnTo>
                  <a:lnTo>
                    <a:pt x="292168" y="1174307"/>
                  </a:lnTo>
                  <a:lnTo>
                    <a:pt x="299806" y="1167234"/>
                  </a:lnTo>
                  <a:lnTo>
                    <a:pt x="302963" y="1157630"/>
                  </a:lnTo>
                  <a:lnTo>
                    <a:pt x="289127" y="1140807"/>
                  </a:lnTo>
                  <a:lnTo>
                    <a:pt x="253445" y="1129962"/>
                  </a:lnTo>
                  <a:lnTo>
                    <a:pt x="204656" y="1125026"/>
                  </a:lnTo>
                  <a:lnTo>
                    <a:pt x="151498" y="1125932"/>
                  </a:lnTo>
                  <a:lnTo>
                    <a:pt x="102709" y="1132613"/>
                  </a:lnTo>
                  <a:lnTo>
                    <a:pt x="67028" y="1145000"/>
                  </a:lnTo>
                  <a:lnTo>
                    <a:pt x="53192" y="1163027"/>
                  </a:lnTo>
                  <a:lnTo>
                    <a:pt x="56240" y="1173317"/>
                  </a:lnTo>
                  <a:lnTo>
                    <a:pt x="63696" y="1180571"/>
                  </a:lnTo>
                  <a:lnTo>
                    <a:pt x="73032" y="1185803"/>
                  </a:lnTo>
                  <a:lnTo>
                    <a:pt x="81716" y="1190028"/>
                  </a:lnTo>
                  <a:lnTo>
                    <a:pt x="89425" y="1195425"/>
                  </a:lnTo>
                </a:path>
                <a:path w="361950" h="1533525">
                  <a:moveTo>
                    <a:pt x="63987" y="1161491"/>
                  </a:moveTo>
                  <a:lnTo>
                    <a:pt x="99101" y="1147898"/>
                  </a:lnTo>
                  <a:lnTo>
                    <a:pt x="148979" y="1140486"/>
                  </a:lnTo>
                  <a:lnTo>
                    <a:pt x="203962" y="1139329"/>
                  </a:lnTo>
                  <a:lnTo>
                    <a:pt x="254395" y="1144502"/>
                  </a:lnTo>
                  <a:lnTo>
                    <a:pt x="290618" y="1156080"/>
                  </a:lnTo>
                </a:path>
                <a:path w="361950" h="1533525">
                  <a:moveTo>
                    <a:pt x="63987" y="1220101"/>
                  </a:moveTo>
                  <a:lnTo>
                    <a:pt x="99101" y="1206803"/>
                  </a:lnTo>
                  <a:lnTo>
                    <a:pt x="148979" y="1199430"/>
                  </a:lnTo>
                  <a:lnTo>
                    <a:pt x="203962" y="1198167"/>
                  </a:lnTo>
                  <a:lnTo>
                    <a:pt x="254395" y="1203197"/>
                  </a:lnTo>
                  <a:lnTo>
                    <a:pt x="290618" y="1214704"/>
                  </a:lnTo>
                </a:path>
                <a:path w="361950" h="1533525">
                  <a:moveTo>
                    <a:pt x="267492" y="1252486"/>
                  </a:moveTo>
                  <a:lnTo>
                    <a:pt x="265955" y="1244777"/>
                  </a:lnTo>
                  <a:lnTo>
                    <a:pt x="274439" y="1241691"/>
                  </a:lnTo>
                  <a:lnTo>
                    <a:pt x="282796" y="1238152"/>
                  </a:lnTo>
                  <a:lnTo>
                    <a:pt x="292168" y="1233019"/>
                  </a:lnTo>
                  <a:lnTo>
                    <a:pt x="299806" y="1225859"/>
                  </a:lnTo>
                  <a:lnTo>
                    <a:pt x="302963" y="1216240"/>
                  </a:lnTo>
                  <a:lnTo>
                    <a:pt x="289127" y="1199462"/>
                  </a:lnTo>
                  <a:lnTo>
                    <a:pt x="253445" y="1188713"/>
                  </a:lnTo>
                  <a:lnTo>
                    <a:pt x="204656" y="1183886"/>
                  </a:lnTo>
                  <a:lnTo>
                    <a:pt x="151498" y="1184872"/>
                  </a:lnTo>
                  <a:lnTo>
                    <a:pt x="102709" y="1191564"/>
                  </a:lnTo>
                  <a:lnTo>
                    <a:pt x="67028" y="1203855"/>
                  </a:lnTo>
                  <a:lnTo>
                    <a:pt x="53192" y="1221638"/>
                  </a:lnTo>
                  <a:lnTo>
                    <a:pt x="56240" y="1231934"/>
                  </a:lnTo>
                  <a:lnTo>
                    <a:pt x="63696" y="1239191"/>
                  </a:lnTo>
                  <a:lnTo>
                    <a:pt x="73032" y="1244421"/>
                  </a:lnTo>
                  <a:lnTo>
                    <a:pt x="81716" y="1248638"/>
                  </a:lnTo>
                  <a:lnTo>
                    <a:pt x="83253" y="1250175"/>
                  </a:lnTo>
                  <a:lnTo>
                    <a:pt x="80941" y="1255572"/>
                  </a:lnTo>
                </a:path>
                <a:path w="361950" h="1533525">
                  <a:moveTo>
                    <a:pt x="296016" y="1298765"/>
                  </a:moveTo>
                  <a:lnTo>
                    <a:pt x="296016" y="1271777"/>
                  </a:lnTo>
                  <a:lnTo>
                    <a:pt x="287079" y="1259913"/>
                  </a:lnTo>
                  <a:lnTo>
                    <a:pt x="262677" y="1250367"/>
                  </a:lnTo>
                  <a:lnTo>
                    <a:pt x="226423" y="1244004"/>
                  </a:lnTo>
                  <a:lnTo>
                    <a:pt x="181932" y="1241691"/>
                  </a:lnTo>
                  <a:lnTo>
                    <a:pt x="137433" y="1244004"/>
                  </a:lnTo>
                  <a:lnTo>
                    <a:pt x="101176" y="1250367"/>
                  </a:lnTo>
                  <a:lnTo>
                    <a:pt x="76772" y="1259913"/>
                  </a:lnTo>
                  <a:lnTo>
                    <a:pt x="67835" y="1271777"/>
                  </a:lnTo>
                  <a:lnTo>
                    <a:pt x="67835" y="1287970"/>
                  </a:lnTo>
                </a:path>
                <a:path w="361950" h="1533525">
                  <a:moveTo>
                    <a:pt x="360773" y="1462265"/>
                  </a:moveTo>
                  <a:lnTo>
                    <a:pt x="361421" y="1454817"/>
                  </a:lnTo>
                  <a:lnTo>
                    <a:pt x="361349" y="1446649"/>
                  </a:lnTo>
                  <a:lnTo>
                    <a:pt x="360989" y="1438192"/>
                  </a:lnTo>
                  <a:lnTo>
                    <a:pt x="360773" y="1429880"/>
                  </a:lnTo>
                  <a:lnTo>
                    <a:pt x="351528" y="1345819"/>
                  </a:lnTo>
                  <a:lnTo>
                    <a:pt x="324540" y="1318044"/>
                  </a:lnTo>
                  <a:lnTo>
                    <a:pt x="73232" y="1314957"/>
                  </a:lnTo>
                  <a:lnTo>
                    <a:pt x="63683" y="1315392"/>
                  </a:lnTo>
                  <a:lnTo>
                    <a:pt x="17733" y="1368945"/>
                  </a:lnTo>
                  <a:lnTo>
                    <a:pt x="5046" y="1409297"/>
                  </a:lnTo>
                  <a:lnTo>
                    <a:pt x="3852" y="1422933"/>
                  </a:lnTo>
                  <a:lnTo>
                    <a:pt x="766" y="1512404"/>
                  </a:lnTo>
                </a:path>
                <a:path w="361950" h="1533525">
                  <a:moveTo>
                    <a:pt x="55503" y="1332699"/>
                  </a:moveTo>
                  <a:lnTo>
                    <a:pt x="55503" y="1432191"/>
                  </a:lnTo>
                </a:path>
                <a:path w="361950" h="1533525">
                  <a:moveTo>
                    <a:pt x="356925" y="1467662"/>
                  </a:moveTo>
                  <a:lnTo>
                    <a:pt x="321454" y="1447622"/>
                  </a:lnTo>
                  <a:lnTo>
                    <a:pt x="94822" y="1444536"/>
                  </a:lnTo>
                  <a:lnTo>
                    <a:pt x="73619" y="1445005"/>
                  </a:lnTo>
                  <a:lnTo>
                    <a:pt x="35463" y="1460728"/>
                  </a:lnTo>
                  <a:lnTo>
                    <a:pt x="6938" y="1498511"/>
                  </a:lnTo>
                  <a:lnTo>
                    <a:pt x="0" y="1517026"/>
                  </a:lnTo>
                  <a:lnTo>
                    <a:pt x="3251" y="1524762"/>
                  </a:lnTo>
                  <a:lnTo>
                    <a:pt x="13873" y="1528597"/>
                  </a:lnTo>
                  <a:lnTo>
                    <a:pt x="246676" y="1533220"/>
                  </a:lnTo>
                  <a:lnTo>
                    <a:pt x="256459" y="1532498"/>
                  </a:lnTo>
                  <a:lnTo>
                    <a:pt x="268266" y="1530330"/>
                  </a:lnTo>
                  <a:lnTo>
                    <a:pt x="280073" y="1526715"/>
                  </a:lnTo>
                  <a:lnTo>
                    <a:pt x="289856" y="1521650"/>
                  </a:lnTo>
                  <a:lnTo>
                    <a:pt x="356925" y="14676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5960" y="2935427"/>
              <a:ext cx="288264" cy="1217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43643" y="2761869"/>
              <a:ext cx="285750" cy="36830"/>
            </a:xfrm>
            <a:custGeom>
              <a:avLst/>
              <a:gdLst/>
              <a:ahLst/>
              <a:cxnLst/>
              <a:rect l="l" t="t" r="r" b="b"/>
              <a:pathLst>
                <a:path w="285750" h="36830">
                  <a:moveTo>
                    <a:pt x="245148" y="36245"/>
                  </a:moveTo>
                  <a:lnTo>
                    <a:pt x="245148" y="25450"/>
                  </a:lnTo>
                  <a:lnTo>
                    <a:pt x="245148" y="21589"/>
                  </a:lnTo>
                  <a:lnTo>
                    <a:pt x="252082" y="16192"/>
                  </a:lnTo>
                  <a:lnTo>
                    <a:pt x="257467" y="12674"/>
                  </a:lnTo>
                  <a:lnTo>
                    <a:pt x="263934" y="10601"/>
                  </a:lnTo>
                  <a:lnTo>
                    <a:pt x="270834" y="10552"/>
                  </a:lnTo>
                  <a:lnTo>
                    <a:pt x="277520" y="13106"/>
                  </a:lnTo>
                  <a:lnTo>
                    <a:pt x="285229" y="18503"/>
                  </a:lnTo>
                  <a:lnTo>
                    <a:pt x="283692" y="20053"/>
                  </a:lnTo>
                  <a:lnTo>
                    <a:pt x="283692" y="33159"/>
                  </a:lnTo>
                </a:path>
                <a:path w="285750" h="36830">
                  <a:moveTo>
                    <a:pt x="26987" y="30848"/>
                  </a:moveTo>
                  <a:lnTo>
                    <a:pt x="26987" y="20053"/>
                  </a:lnTo>
                  <a:lnTo>
                    <a:pt x="26987" y="16192"/>
                  </a:lnTo>
                  <a:lnTo>
                    <a:pt x="33921" y="10795"/>
                  </a:lnTo>
                  <a:lnTo>
                    <a:pt x="39307" y="7385"/>
                  </a:lnTo>
                  <a:lnTo>
                    <a:pt x="45773" y="5494"/>
                  </a:lnTo>
                  <a:lnTo>
                    <a:pt x="52674" y="5481"/>
                  </a:lnTo>
                  <a:lnTo>
                    <a:pt x="59359" y="7708"/>
                  </a:lnTo>
                  <a:lnTo>
                    <a:pt x="63576" y="11889"/>
                  </a:lnTo>
                  <a:lnTo>
                    <a:pt x="65336" y="16865"/>
                  </a:lnTo>
                  <a:lnTo>
                    <a:pt x="65651" y="23432"/>
                  </a:lnTo>
                  <a:lnTo>
                    <a:pt x="65531" y="32384"/>
                  </a:lnTo>
                </a:path>
                <a:path w="285750" h="36830">
                  <a:moveTo>
                    <a:pt x="59359" y="9258"/>
                  </a:moveTo>
                  <a:lnTo>
                    <a:pt x="74742" y="5529"/>
                  </a:lnTo>
                  <a:lnTo>
                    <a:pt x="92797" y="2600"/>
                  </a:lnTo>
                  <a:lnTo>
                    <a:pt x="113021" y="685"/>
                  </a:lnTo>
                  <a:lnTo>
                    <a:pt x="134912" y="0"/>
                  </a:lnTo>
                  <a:lnTo>
                    <a:pt x="174551" y="2155"/>
                  </a:lnTo>
                  <a:lnTo>
                    <a:pt x="206890" y="7997"/>
                  </a:lnTo>
                  <a:lnTo>
                    <a:pt x="228679" y="16587"/>
                  </a:lnTo>
                  <a:lnTo>
                    <a:pt x="236664" y="26987"/>
                  </a:lnTo>
                  <a:lnTo>
                    <a:pt x="236664" y="33159"/>
                  </a:lnTo>
                </a:path>
                <a:path w="285750" h="36830">
                  <a:moveTo>
                    <a:pt x="29298" y="9258"/>
                  </a:moveTo>
                  <a:lnTo>
                    <a:pt x="20975" y="7846"/>
                  </a:lnTo>
                  <a:lnTo>
                    <a:pt x="12434" y="9545"/>
                  </a:lnTo>
                  <a:lnTo>
                    <a:pt x="5772" y="14571"/>
                  </a:lnTo>
                  <a:lnTo>
                    <a:pt x="3086" y="23139"/>
                  </a:lnTo>
                  <a:lnTo>
                    <a:pt x="0" y="3624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92974" y="3294418"/>
            <a:ext cx="481965" cy="95250"/>
            <a:chOff x="2938373" y="3294418"/>
            <a:chExt cx="481965" cy="952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8373" y="3294418"/>
              <a:ext cx="275615" cy="951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8350" y="3295840"/>
              <a:ext cx="161632" cy="7442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421190" y="3294418"/>
            <a:ext cx="581660" cy="92710"/>
            <a:chOff x="4366590" y="3294418"/>
            <a:chExt cx="581660" cy="9271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6590" y="3294418"/>
              <a:ext cx="329272" cy="7440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8293" y="3294418"/>
              <a:ext cx="209867" cy="92595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8808130" y="4972881"/>
            <a:ext cx="422909" cy="755650"/>
            <a:chOff x="3753529" y="4972881"/>
            <a:chExt cx="422909" cy="75565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82256" y="4972881"/>
              <a:ext cx="184403" cy="12326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779545" y="5081317"/>
              <a:ext cx="346075" cy="285750"/>
            </a:xfrm>
            <a:custGeom>
              <a:avLst/>
              <a:gdLst/>
              <a:ahLst/>
              <a:cxnLst/>
              <a:rect l="l" t="t" r="r" b="b"/>
              <a:pathLst>
                <a:path w="346075" h="285750">
                  <a:moveTo>
                    <a:pt x="345998" y="226253"/>
                  </a:moveTo>
                  <a:lnTo>
                    <a:pt x="330479" y="83785"/>
                  </a:lnTo>
                  <a:lnTo>
                    <a:pt x="308800" y="28081"/>
                  </a:lnTo>
                  <a:lnTo>
                    <a:pt x="263842" y="7991"/>
                  </a:lnTo>
                  <a:lnTo>
                    <a:pt x="198678" y="0"/>
                  </a:lnTo>
                  <a:lnTo>
                    <a:pt x="164858" y="797"/>
                  </a:lnTo>
                  <a:lnTo>
                    <a:pt x="114333" y="11087"/>
                  </a:lnTo>
                  <a:lnTo>
                    <a:pt x="80067" y="37600"/>
                  </a:lnTo>
                  <a:lnTo>
                    <a:pt x="19164" y="217122"/>
                  </a:lnTo>
                  <a:lnTo>
                    <a:pt x="3633" y="269518"/>
                  </a:lnTo>
                  <a:lnTo>
                    <a:pt x="0" y="285613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31126" y="5129720"/>
              <a:ext cx="83186" cy="2056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755809" y="5129032"/>
              <a:ext cx="418465" cy="596900"/>
            </a:xfrm>
            <a:custGeom>
              <a:avLst/>
              <a:gdLst/>
              <a:ahLst/>
              <a:cxnLst/>
              <a:rect l="l" t="t" r="r" b="b"/>
              <a:pathLst>
                <a:path w="418464" h="596900">
                  <a:moveTo>
                    <a:pt x="331393" y="207760"/>
                  </a:moveTo>
                  <a:lnTo>
                    <a:pt x="328650" y="20550"/>
                  </a:lnTo>
                  <a:lnTo>
                    <a:pt x="323657" y="5650"/>
                  </a:lnTo>
                  <a:lnTo>
                    <a:pt x="312674" y="0"/>
                  </a:lnTo>
                  <a:lnTo>
                    <a:pt x="301690" y="4624"/>
                  </a:lnTo>
                  <a:lnTo>
                    <a:pt x="296697" y="20550"/>
                  </a:lnTo>
                  <a:lnTo>
                    <a:pt x="303098" y="207760"/>
                  </a:lnTo>
                </a:path>
                <a:path w="418464" h="596900">
                  <a:moveTo>
                    <a:pt x="418122" y="383097"/>
                  </a:moveTo>
                  <a:lnTo>
                    <a:pt x="405345" y="226023"/>
                  </a:lnTo>
                  <a:lnTo>
                    <a:pt x="99504" y="201360"/>
                  </a:lnTo>
                  <a:lnTo>
                    <a:pt x="85995" y="202102"/>
                  </a:lnTo>
                  <a:lnTo>
                    <a:pt x="48387" y="215977"/>
                  </a:lnTo>
                  <a:lnTo>
                    <a:pt x="20993" y="245200"/>
                  </a:lnTo>
                  <a:lnTo>
                    <a:pt x="12776" y="283554"/>
                  </a:lnTo>
                  <a:lnTo>
                    <a:pt x="10045" y="344743"/>
                  </a:lnTo>
                  <a:lnTo>
                    <a:pt x="6933" y="354561"/>
                  </a:lnTo>
                  <a:lnTo>
                    <a:pt x="3651" y="366433"/>
                  </a:lnTo>
                  <a:lnTo>
                    <a:pt x="1055" y="378645"/>
                  </a:lnTo>
                  <a:lnTo>
                    <a:pt x="0" y="389485"/>
                  </a:lnTo>
                  <a:lnTo>
                    <a:pt x="840" y="401473"/>
                  </a:lnTo>
                  <a:lnTo>
                    <a:pt x="3990" y="415515"/>
                  </a:lnTo>
                  <a:lnTo>
                    <a:pt x="10394" y="427502"/>
                  </a:lnTo>
                  <a:lnTo>
                    <a:pt x="20993" y="433325"/>
                  </a:lnTo>
                  <a:lnTo>
                    <a:pt x="41998" y="433325"/>
                  </a:lnTo>
                </a:path>
                <a:path w="418464" h="596900">
                  <a:moveTo>
                    <a:pt x="6388" y="416879"/>
                  </a:moveTo>
                  <a:lnTo>
                    <a:pt x="18910" y="398876"/>
                  </a:lnTo>
                  <a:lnTo>
                    <a:pt x="38111" y="382412"/>
                  </a:lnTo>
                  <a:lnTo>
                    <a:pt x="65186" y="370400"/>
                  </a:lnTo>
                  <a:lnTo>
                    <a:pt x="101333" y="365748"/>
                  </a:lnTo>
                  <a:lnTo>
                    <a:pt x="376123" y="376708"/>
                  </a:lnTo>
                  <a:lnTo>
                    <a:pt x="395039" y="377131"/>
                  </a:lnTo>
                  <a:lnTo>
                    <a:pt x="409675" y="378072"/>
                  </a:lnTo>
                  <a:lnTo>
                    <a:pt x="414383" y="383125"/>
                  </a:lnTo>
                  <a:lnTo>
                    <a:pt x="403517" y="395885"/>
                  </a:lnTo>
                  <a:lnTo>
                    <a:pt x="381450" y="412751"/>
                  </a:lnTo>
                  <a:lnTo>
                    <a:pt x="370766" y="421227"/>
                  </a:lnTo>
                  <a:lnTo>
                    <a:pt x="368469" y="423880"/>
                  </a:lnTo>
                  <a:lnTo>
                    <a:pt x="371563" y="423279"/>
                  </a:lnTo>
                </a:path>
                <a:path w="418464" h="596900">
                  <a:moveTo>
                    <a:pt x="73037" y="202274"/>
                  </a:moveTo>
                  <a:lnTo>
                    <a:pt x="73037" y="182183"/>
                  </a:lnTo>
                  <a:lnTo>
                    <a:pt x="82165" y="172524"/>
                  </a:lnTo>
                  <a:lnTo>
                    <a:pt x="102247" y="168600"/>
                  </a:lnTo>
                  <a:lnTo>
                    <a:pt x="122329" y="171010"/>
                  </a:lnTo>
                  <a:lnTo>
                    <a:pt x="131457" y="180354"/>
                  </a:lnTo>
                  <a:lnTo>
                    <a:pt x="131457" y="201360"/>
                  </a:lnTo>
                </a:path>
                <a:path w="418464" h="596900">
                  <a:moveTo>
                    <a:pt x="120510" y="188583"/>
                  </a:moveTo>
                  <a:lnTo>
                    <a:pt x="120510" y="180354"/>
                  </a:lnTo>
                  <a:lnTo>
                    <a:pt x="120510" y="173966"/>
                  </a:lnTo>
                  <a:lnTo>
                    <a:pt x="111378" y="167578"/>
                  </a:lnTo>
                  <a:lnTo>
                    <a:pt x="106806" y="167578"/>
                  </a:lnTo>
                </a:path>
                <a:path w="418464" h="596900">
                  <a:moveTo>
                    <a:pt x="344170" y="205932"/>
                  </a:moveTo>
                  <a:lnTo>
                    <a:pt x="344170" y="188583"/>
                  </a:lnTo>
                  <a:lnTo>
                    <a:pt x="352301" y="180990"/>
                  </a:lnTo>
                  <a:lnTo>
                    <a:pt x="370192" y="177849"/>
                  </a:lnTo>
                  <a:lnTo>
                    <a:pt x="388082" y="179847"/>
                  </a:lnTo>
                  <a:lnTo>
                    <a:pt x="396214" y="187669"/>
                  </a:lnTo>
                  <a:lnTo>
                    <a:pt x="396214" y="204103"/>
                  </a:lnTo>
                  <a:lnTo>
                    <a:pt x="396214" y="210491"/>
                  </a:lnTo>
                  <a:lnTo>
                    <a:pt x="391642" y="210491"/>
                  </a:lnTo>
                </a:path>
                <a:path w="418464" h="596900">
                  <a:moveTo>
                    <a:pt x="386168" y="194057"/>
                  </a:moveTo>
                  <a:lnTo>
                    <a:pt x="386168" y="187669"/>
                  </a:lnTo>
                  <a:lnTo>
                    <a:pt x="386168" y="182183"/>
                  </a:lnTo>
                  <a:lnTo>
                    <a:pt x="377951" y="176709"/>
                  </a:lnTo>
                  <a:lnTo>
                    <a:pt x="373392" y="176709"/>
                  </a:lnTo>
                </a:path>
                <a:path w="418464" h="596900">
                  <a:moveTo>
                    <a:pt x="76682" y="442456"/>
                  </a:moveTo>
                  <a:lnTo>
                    <a:pt x="76682" y="444285"/>
                  </a:lnTo>
                  <a:lnTo>
                    <a:pt x="83070" y="447016"/>
                  </a:lnTo>
                  <a:lnTo>
                    <a:pt x="92201" y="447016"/>
                  </a:lnTo>
                  <a:lnTo>
                    <a:pt x="101333" y="447016"/>
                  </a:lnTo>
                  <a:lnTo>
                    <a:pt x="107721" y="444285"/>
                  </a:lnTo>
                  <a:lnTo>
                    <a:pt x="107721" y="442456"/>
                  </a:lnTo>
                  <a:lnTo>
                    <a:pt x="107721" y="386754"/>
                  </a:lnTo>
                  <a:lnTo>
                    <a:pt x="107721" y="384011"/>
                  </a:lnTo>
                  <a:lnTo>
                    <a:pt x="101333" y="382182"/>
                  </a:lnTo>
                  <a:lnTo>
                    <a:pt x="92201" y="382182"/>
                  </a:lnTo>
                  <a:lnTo>
                    <a:pt x="83070" y="382182"/>
                  </a:lnTo>
                  <a:lnTo>
                    <a:pt x="76682" y="384011"/>
                  </a:lnTo>
                  <a:lnTo>
                    <a:pt x="76682" y="386754"/>
                  </a:lnTo>
                  <a:lnTo>
                    <a:pt x="76682" y="442456"/>
                  </a:lnTo>
                  <a:close/>
                </a:path>
                <a:path w="418464" h="596900">
                  <a:moveTo>
                    <a:pt x="44729" y="475337"/>
                  </a:moveTo>
                  <a:lnTo>
                    <a:pt x="44729" y="478067"/>
                  </a:lnTo>
                  <a:lnTo>
                    <a:pt x="52031" y="479896"/>
                  </a:lnTo>
                  <a:lnTo>
                    <a:pt x="60248" y="479896"/>
                  </a:lnTo>
                  <a:lnTo>
                    <a:pt x="69380" y="479896"/>
                  </a:lnTo>
                  <a:lnTo>
                    <a:pt x="76682" y="478067"/>
                  </a:lnTo>
                  <a:lnTo>
                    <a:pt x="76682" y="475337"/>
                  </a:lnTo>
                  <a:lnTo>
                    <a:pt x="76682" y="419622"/>
                  </a:lnTo>
                  <a:lnTo>
                    <a:pt x="76682" y="416879"/>
                  </a:lnTo>
                  <a:lnTo>
                    <a:pt x="69380" y="415062"/>
                  </a:lnTo>
                  <a:lnTo>
                    <a:pt x="60248" y="415062"/>
                  </a:lnTo>
                  <a:lnTo>
                    <a:pt x="52031" y="415062"/>
                  </a:lnTo>
                  <a:lnTo>
                    <a:pt x="44729" y="416879"/>
                  </a:lnTo>
                  <a:lnTo>
                    <a:pt x="44729" y="419622"/>
                  </a:lnTo>
                  <a:lnTo>
                    <a:pt x="44729" y="475337"/>
                  </a:lnTo>
                  <a:close/>
                </a:path>
                <a:path w="418464" h="596900">
                  <a:moveTo>
                    <a:pt x="337781" y="451588"/>
                  </a:moveTo>
                  <a:lnTo>
                    <a:pt x="337781" y="454331"/>
                  </a:lnTo>
                  <a:lnTo>
                    <a:pt x="345084" y="456147"/>
                  </a:lnTo>
                  <a:lnTo>
                    <a:pt x="354215" y="456147"/>
                  </a:lnTo>
                  <a:lnTo>
                    <a:pt x="362432" y="456147"/>
                  </a:lnTo>
                  <a:lnTo>
                    <a:pt x="369735" y="454331"/>
                  </a:lnTo>
                  <a:lnTo>
                    <a:pt x="369735" y="451588"/>
                  </a:lnTo>
                  <a:lnTo>
                    <a:pt x="369735" y="395885"/>
                  </a:lnTo>
                  <a:lnTo>
                    <a:pt x="369735" y="393142"/>
                  </a:lnTo>
                  <a:lnTo>
                    <a:pt x="362432" y="391313"/>
                  </a:lnTo>
                  <a:lnTo>
                    <a:pt x="354215" y="391313"/>
                  </a:lnTo>
                  <a:lnTo>
                    <a:pt x="345084" y="391313"/>
                  </a:lnTo>
                  <a:lnTo>
                    <a:pt x="337781" y="393142"/>
                  </a:lnTo>
                  <a:lnTo>
                    <a:pt x="337781" y="395885"/>
                  </a:lnTo>
                  <a:lnTo>
                    <a:pt x="337781" y="451588"/>
                  </a:lnTo>
                  <a:close/>
                </a:path>
                <a:path w="418464" h="596900">
                  <a:moveTo>
                    <a:pt x="296697" y="492685"/>
                  </a:moveTo>
                  <a:lnTo>
                    <a:pt x="296697" y="495428"/>
                  </a:lnTo>
                  <a:lnTo>
                    <a:pt x="303999" y="497244"/>
                  </a:lnTo>
                  <a:lnTo>
                    <a:pt x="312216" y="497244"/>
                  </a:lnTo>
                  <a:lnTo>
                    <a:pt x="321348" y="497244"/>
                  </a:lnTo>
                  <a:lnTo>
                    <a:pt x="328650" y="495428"/>
                  </a:lnTo>
                  <a:lnTo>
                    <a:pt x="328650" y="492685"/>
                  </a:lnTo>
                  <a:lnTo>
                    <a:pt x="328650" y="436970"/>
                  </a:lnTo>
                  <a:lnTo>
                    <a:pt x="328650" y="434239"/>
                  </a:lnTo>
                  <a:lnTo>
                    <a:pt x="321348" y="432411"/>
                  </a:lnTo>
                  <a:lnTo>
                    <a:pt x="312216" y="432411"/>
                  </a:lnTo>
                  <a:lnTo>
                    <a:pt x="303999" y="432411"/>
                  </a:lnTo>
                  <a:lnTo>
                    <a:pt x="296697" y="434239"/>
                  </a:lnTo>
                  <a:lnTo>
                    <a:pt x="296697" y="436970"/>
                  </a:lnTo>
                  <a:lnTo>
                    <a:pt x="296697" y="492685"/>
                  </a:lnTo>
                  <a:close/>
                </a:path>
                <a:path w="418464" h="596900">
                  <a:moveTo>
                    <a:pt x="158851" y="425108"/>
                  </a:moveTo>
                  <a:lnTo>
                    <a:pt x="138296" y="422053"/>
                  </a:lnTo>
                  <a:lnTo>
                    <a:pt x="122447" y="418485"/>
                  </a:lnTo>
                  <a:lnTo>
                    <a:pt x="112245" y="414575"/>
                  </a:lnTo>
                  <a:lnTo>
                    <a:pt x="108635" y="410490"/>
                  </a:lnTo>
                  <a:lnTo>
                    <a:pt x="117609" y="404385"/>
                  </a:lnTo>
                  <a:lnTo>
                    <a:pt x="142074" y="399991"/>
                  </a:lnTo>
                  <a:lnTo>
                    <a:pt x="178351" y="397650"/>
                  </a:lnTo>
                  <a:lnTo>
                    <a:pt x="222758" y="397702"/>
                  </a:lnTo>
                  <a:lnTo>
                    <a:pt x="267162" y="400314"/>
                  </a:lnTo>
                  <a:lnTo>
                    <a:pt x="303434" y="404895"/>
                  </a:lnTo>
                  <a:lnTo>
                    <a:pt x="327896" y="410673"/>
                  </a:lnTo>
                  <a:lnTo>
                    <a:pt x="336867" y="416879"/>
                  </a:lnTo>
                  <a:lnTo>
                    <a:pt x="328594" y="422477"/>
                  </a:lnTo>
                  <a:lnTo>
                    <a:pt x="306970" y="426702"/>
                  </a:lnTo>
                  <a:lnTo>
                    <a:pt x="274732" y="429212"/>
                  </a:lnTo>
                  <a:lnTo>
                    <a:pt x="234619" y="429667"/>
                  </a:lnTo>
                </a:path>
                <a:path w="418464" h="596900">
                  <a:moveTo>
                    <a:pt x="158851" y="397702"/>
                  </a:moveTo>
                  <a:lnTo>
                    <a:pt x="158851" y="440628"/>
                  </a:lnTo>
                  <a:lnTo>
                    <a:pt x="158851" y="447930"/>
                  </a:lnTo>
                  <a:lnTo>
                    <a:pt x="161582" y="454331"/>
                  </a:lnTo>
                  <a:lnTo>
                    <a:pt x="171627" y="456147"/>
                  </a:lnTo>
                  <a:lnTo>
                    <a:pt x="171627" y="586741"/>
                  </a:lnTo>
                  <a:lnTo>
                    <a:pt x="180329" y="593721"/>
                  </a:lnTo>
                  <a:lnTo>
                    <a:pt x="199472" y="596676"/>
                  </a:lnTo>
                  <a:lnTo>
                    <a:pt x="218615" y="595349"/>
                  </a:lnTo>
                  <a:lnTo>
                    <a:pt x="227317" y="589484"/>
                  </a:lnTo>
                  <a:lnTo>
                    <a:pt x="227317" y="459805"/>
                  </a:lnTo>
                  <a:lnTo>
                    <a:pt x="234619" y="459805"/>
                  </a:lnTo>
                  <a:lnTo>
                    <a:pt x="238277" y="451588"/>
                  </a:lnTo>
                  <a:lnTo>
                    <a:pt x="238277" y="447016"/>
                  </a:lnTo>
                  <a:lnTo>
                    <a:pt x="238277" y="397702"/>
                  </a:lnTo>
                </a:path>
                <a:path w="418464" h="596900">
                  <a:moveTo>
                    <a:pt x="163410" y="451588"/>
                  </a:moveTo>
                  <a:lnTo>
                    <a:pt x="181202" y="449859"/>
                  </a:lnTo>
                  <a:lnTo>
                    <a:pt x="200958" y="450100"/>
                  </a:lnTo>
                  <a:lnTo>
                    <a:pt x="219514" y="452225"/>
                  </a:lnTo>
                  <a:lnTo>
                    <a:pt x="233705" y="456147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61250" y="5572404"/>
              <a:ext cx="191770" cy="5715"/>
            </a:xfrm>
            <a:custGeom>
              <a:avLst/>
              <a:gdLst/>
              <a:ahLst/>
              <a:cxnLst/>
              <a:rect l="l" t="t" r="r" b="b"/>
              <a:pathLst>
                <a:path w="191770" h="5714">
                  <a:moveTo>
                    <a:pt x="130556" y="5473"/>
                  </a:moveTo>
                  <a:lnTo>
                    <a:pt x="191719" y="5473"/>
                  </a:lnTo>
                </a:path>
                <a:path w="191770" h="5714">
                  <a:moveTo>
                    <a:pt x="0" y="0"/>
                  </a:moveTo>
                  <a:lnTo>
                    <a:pt x="55689" y="0"/>
                  </a:lnTo>
                </a:path>
              </a:pathLst>
            </a:custGeom>
            <a:ln w="6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21544" y="5348668"/>
              <a:ext cx="5715" cy="140335"/>
            </a:xfrm>
            <a:custGeom>
              <a:avLst/>
              <a:gdLst/>
              <a:ahLst/>
              <a:cxnLst/>
              <a:rect l="l" t="t" r="r" b="b"/>
              <a:pathLst>
                <a:path w="5714" h="140335">
                  <a:moveTo>
                    <a:pt x="5473" y="0"/>
                  </a:moveTo>
                  <a:lnTo>
                    <a:pt x="5473" y="100444"/>
                  </a:lnTo>
                  <a:lnTo>
                    <a:pt x="5516" y="111335"/>
                  </a:lnTo>
                  <a:lnTo>
                    <a:pt x="3760" y="121111"/>
                  </a:lnTo>
                  <a:lnTo>
                    <a:pt x="1492" y="130371"/>
                  </a:lnTo>
                  <a:lnTo>
                    <a:pt x="0" y="139712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993314" y="5168766"/>
            <a:ext cx="325755" cy="368300"/>
            <a:chOff x="2938713" y="5168766"/>
            <a:chExt cx="325755" cy="368300"/>
          </a:xfrm>
        </p:grpSpPr>
        <p:sp>
          <p:nvSpPr>
            <p:cNvPr id="24" name="object 24"/>
            <p:cNvSpPr/>
            <p:nvPr/>
          </p:nvSpPr>
          <p:spPr>
            <a:xfrm>
              <a:off x="2940993" y="5171046"/>
              <a:ext cx="320675" cy="363855"/>
            </a:xfrm>
            <a:custGeom>
              <a:avLst/>
              <a:gdLst/>
              <a:ahLst/>
              <a:cxnLst/>
              <a:rect l="l" t="t" r="r" b="b"/>
              <a:pathLst>
                <a:path w="320675" h="363854">
                  <a:moveTo>
                    <a:pt x="35734" y="310489"/>
                  </a:moveTo>
                  <a:lnTo>
                    <a:pt x="16569" y="310489"/>
                  </a:lnTo>
                  <a:lnTo>
                    <a:pt x="8763" y="309220"/>
                  </a:lnTo>
                  <a:lnTo>
                    <a:pt x="2755" y="303069"/>
                  </a:lnTo>
                  <a:lnTo>
                    <a:pt x="0" y="292637"/>
                  </a:lnTo>
                  <a:lnTo>
                    <a:pt x="1952" y="278523"/>
                  </a:lnTo>
                  <a:lnTo>
                    <a:pt x="14539" y="263099"/>
                  </a:lnTo>
                  <a:lnTo>
                    <a:pt x="32086" y="249647"/>
                  </a:lnTo>
                  <a:lnTo>
                    <a:pt x="57162" y="240133"/>
                  </a:lnTo>
                  <a:lnTo>
                    <a:pt x="92338" y="236524"/>
                  </a:lnTo>
                  <a:lnTo>
                    <a:pt x="148942" y="238340"/>
                  </a:lnTo>
                  <a:lnTo>
                    <a:pt x="148942" y="249300"/>
                  </a:lnTo>
                  <a:lnTo>
                    <a:pt x="172678" y="250215"/>
                  </a:lnTo>
                  <a:lnTo>
                    <a:pt x="172678" y="239255"/>
                  </a:lnTo>
                  <a:lnTo>
                    <a:pt x="198243" y="240169"/>
                  </a:lnTo>
                  <a:lnTo>
                    <a:pt x="198243" y="251129"/>
                  </a:lnTo>
                  <a:lnTo>
                    <a:pt x="223795" y="252044"/>
                  </a:lnTo>
                  <a:lnTo>
                    <a:pt x="223795" y="241084"/>
                  </a:lnTo>
                  <a:lnTo>
                    <a:pt x="278583" y="242912"/>
                  </a:lnTo>
                  <a:lnTo>
                    <a:pt x="297494" y="243341"/>
                  </a:lnTo>
                  <a:lnTo>
                    <a:pt x="312129" y="244281"/>
                  </a:lnTo>
                  <a:lnTo>
                    <a:pt x="316836" y="249331"/>
                  </a:lnTo>
                  <a:lnTo>
                    <a:pt x="305964" y="262089"/>
                  </a:lnTo>
                  <a:lnTo>
                    <a:pt x="283898" y="278955"/>
                  </a:lnTo>
                  <a:lnTo>
                    <a:pt x="273214" y="287431"/>
                  </a:lnTo>
                  <a:lnTo>
                    <a:pt x="270917" y="290084"/>
                  </a:lnTo>
                  <a:lnTo>
                    <a:pt x="274011" y="289483"/>
                  </a:lnTo>
                </a:path>
                <a:path w="320675" h="363854">
                  <a:moveTo>
                    <a:pt x="320569" y="249300"/>
                  </a:moveTo>
                  <a:lnTo>
                    <a:pt x="307793" y="93141"/>
                  </a:lnTo>
                  <a:lnTo>
                    <a:pt x="90509" y="71221"/>
                  </a:lnTo>
                  <a:lnTo>
                    <a:pt x="77000" y="72107"/>
                  </a:lnTo>
                  <a:lnTo>
                    <a:pt x="39391" y="86753"/>
                  </a:lnTo>
                  <a:lnTo>
                    <a:pt x="11997" y="115976"/>
                  </a:lnTo>
                  <a:lnTo>
                    <a:pt x="3781" y="154330"/>
                  </a:lnTo>
                  <a:lnTo>
                    <a:pt x="1952" y="278523"/>
                  </a:lnTo>
                </a:path>
                <a:path w="320675" h="363854">
                  <a:moveTo>
                    <a:pt x="64956" y="71221"/>
                  </a:moveTo>
                  <a:lnTo>
                    <a:pt x="74085" y="62092"/>
                  </a:lnTo>
                  <a:lnTo>
                    <a:pt x="94166" y="58440"/>
                  </a:lnTo>
                  <a:lnTo>
                    <a:pt x="114248" y="60954"/>
                  </a:lnTo>
                  <a:lnTo>
                    <a:pt x="123376" y="70319"/>
                  </a:lnTo>
                </a:path>
                <a:path w="320675" h="363854">
                  <a:moveTo>
                    <a:pt x="112429" y="70319"/>
                  </a:moveTo>
                  <a:lnTo>
                    <a:pt x="112429" y="63919"/>
                  </a:lnTo>
                  <a:lnTo>
                    <a:pt x="98726" y="62090"/>
                  </a:lnTo>
                  <a:lnTo>
                    <a:pt x="111278" y="16435"/>
                  </a:lnTo>
                  <a:lnTo>
                    <a:pt x="158987" y="0"/>
                  </a:lnTo>
                  <a:lnTo>
                    <a:pt x="185832" y="5731"/>
                  </a:lnTo>
                  <a:lnTo>
                    <a:pt x="207371" y="19856"/>
                  </a:lnTo>
                  <a:lnTo>
                    <a:pt x="219323" y="41858"/>
                  </a:lnTo>
                  <a:lnTo>
                    <a:pt x="217407" y="71221"/>
                  </a:lnTo>
                </a:path>
                <a:path w="320675" h="363854">
                  <a:moveTo>
                    <a:pt x="246630" y="72136"/>
                  </a:moveTo>
                  <a:lnTo>
                    <a:pt x="254760" y="64549"/>
                  </a:lnTo>
                  <a:lnTo>
                    <a:pt x="272646" y="61410"/>
                  </a:lnTo>
                  <a:lnTo>
                    <a:pt x="290532" y="63406"/>
                  </a:lnTo>
                  <a:lnTo>
                    <a:pt x="298662" y="71221"/>
                  </a:lnTo>
                  <a:lnTo>
                    <a:pt x="298662" y="77622"/>
                  </a:lnTo>
                </a:path>
                <a:path w="320675" h="363854">
                  <a:moveTo>
                    <a:pt x="288616" y="77622"/>
                  </a:moveTo>
                  <a:lnTo>
                    <a:pt x="288616" y="71221"/>
                  </a:lnTo>
                  <a:lnTo>
                    <a:pt x="288616" y="65747"/>
                  </a:lnTo>
                  <a:lnTo>
                    <a:pt x="280399" y="60261"/>
                  </a:lnTo>
                  <a:lnTo>
                    <a:pt x="275840" y="60261"/>
                  </a:lnTo>
                </a:path>
                <a:path w="320675" h="363854">
                  <a:moveTo>
                    <a:pt x="67687" y="312318"/>
                  </a:moveTo>
                  <a:lnTo>
                    <a:pt x="67687" y="315061"/>
                  </a:lnTo>
                  <a:lnTo>
                    <a:pt x="74989" y="317792"/>
                  </a:lnTo>
                  <a:lnTo>
                    <a:pt x="83206" y="317792"/>
                  </a:lnTo>
                  <a:lnTo>
                    <a:pt x="92338" y="317792"/>
                  </a:lnTo>
                  <a:lnTo>
                    <a:pt x="99640" y="315061"/>
                  </a:lnTo>
                  <a:lnTo>
                    <a:pt x="99640" y="312318"/>
                  </a:lnTo>
                  <a:lnTo>
                    <a:pt x="99640" y="257517"/>
                  </a:lnTo>
                  <a:lnTo>
                    <a:pt x="99640" y="254787"/>
                  </a:lnTo>
                  <a:lnTo>
                    <a:pt x="92338" y="252044"/>
                  </a:lnTo>
                  <a:lnTo>
                    <a:pt x="83206" y="252044"/>
                  </a:lnTo>
                  <a:lnTo>
                    <a:pt x="74989" y="252044"/>
                  </a:lnTo>
                  <a:lnTo>
                    <a:pt x="67687" y="254787"/>
                  </a:lnTo>
                  <a:lnTo>
                    <a:pt x="67687" y="257517"/>
                  </a:lnTo>
                  <a:lnTo>
                    <a:pt x="67687" y="312318"/>
                  </a:lnTo>
                  <a:close/>
                </a:path>
                <a:path w="320675" h="363854">
                  <a:moveTo>
                    <a:pt x="240229" y="317792"/>
                  </a:moveTo>
                  <a:lnTo>
                    <a:pt x="240229" y="320535"/>
                  </a:lnTo>
                  <a:lnTo>
                    <a:pt x="247532" y="322364"/>
                  </a:lnTo>
                  <a:lnTo>
                    <a:pt x="256663" y="322364"/>
                  </a:lnTo>
                  <a:lnTo>
                    <a:pt x="264880" y="322364"/>
                  </a:lnTo>
                  <a:lnTo>
                    <a:pt x="272182" y="320535"/>
                  </a:lnTo>
                  <a:lnTo>
                    <a:pt x="272182" y="317792"/>
                  </a:lnTo>
                  <a:lnTo>
                    <a:pt x="272182" y="262089"/>
                  </a:lnTo>
                  <a:lnTo>
                    <a:pt x="272182" y="259346"/>
                  </a:lnTo>
                  <a:lnTo>
                    <a:pt x="264880" y="257517"/>
                  </a:lnTo>
                  <a:lnTo>
                    <a:pt x="256663" y="257517"/>
                  </a:lnTo>
                  <a:lnTo>
                    <a:pt x="247532" y="257517"/>
                  </a:lnTo>
                  <a:lnTo>
                    <a:pt x="240229" y="259346"/>
                  </a:lnTo>
                  <a:lnTo>
                    <a:pt x="240229" y="262089"/>
                  </a:lnTo>
                  <a:lnTo>
                    <a:pt x="240229" y="317792"/>
                  </a:lnTo>
                  <a:close/>
                </a:path>
                <a:path w="320675" h="363854">
                  <a:moveTo>
                    <a:pt x="199157" y="358889"/>
                  </a:moveTo>
                  <a:lnTo>
                    <a:pt x="199157" y="361632"/>
                  </a:lnTo>
                  <a:lnTo>
                    <a:pt x="206460" y="363461"/>
                  </a:lnTo>
                  <a:lnTo>
                    <a:pt x="214677" y="363461"/>
                  </a:lnTo>
                  <a:lnTo>
                    <a:pt x="223795" y="363461"/>
                  </a:lnTo>
                  <a:lnTo>
                    <a:pt x="231111" y="361632"/>
                  </a:lnTo>
                  <a:lnTo>
                    <a:pt x="231111" y="358889"/>
                  </a:lnTo>
                  <a:lnTo>
                    <a:pt x="231111" y="303187"/>
                  </a:lnTo>
                  <a:lnTo>
                    <a:pt x="231111" y="301358"/>
                  </a:lnTo>
                  <a:lnTo>
                    <a:pt x="223795" y="298615"/>
                  </a:lnTo>
                  <a:lnTo>
                    <a:pt x="214677" y="298615"/>
                  </a:lnTo>
                  <a:lnTo>
                    <a:pt x="206460" y="298615"/>
                  </a:lnTo>
                  <a:lnTo>
                    <a:pt x="199157" y="301358"/>
                  </a:lnTo>
                  <a:lnTo>
                    <a:pt x="199157" y="303187"/>
                  </a:lnTo>
                  <a:lnTo>
                    <a:pt x="199157" y="358889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81718" y="5485193"/>
              <a:ext cx="57150" cy="1905"/>
            </a:xfrm>
            <a:custGeom>
              <a:avLst/>
              <a:gdLst/>
              <a:ahLst/>
              <a:cxnLst/>
              <a:rect l="l" t="t" r="r" b="b"/>
              <a:pathLst>
                <a:path w="57150" h="1904">
                  <a:moveTo>
                    <a:pt x="-2279" y="908"/>
                  </a:moveTo>
                  <a:lnTo>
                    <a:pt x="58883" y="908"/>
                  </a:lnTo>
                </a:path>
              </a:pathLst>
            </a:custGeom>
            <a:ln w="63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40633" y="5483364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-2279" y="1371"/>
                  </a:moveTo>
                  <a:lnTo>
                    <a:pt x="52495" y="1371"/>
                  </a:lnTo>
                </a:path>
              </a:pathLst>
            </a:custGeom>
            <a:ln w="73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04121" y="5192052"/>
              <a:ext cx="177165" cy="295910"/>
            </a:xfrm>
            <a:custGeom>
              <a:avLst/>
              <a:gdLst/>
              <a:ahLst/>
              <a:cxnLst/>
              <a:rect l="l" t="t" r="r" b="b"/>
              <a:pathLst>
                <a:path w="177164" h="295910">
                  <a:moveTo>
                    <a:pt x="0" y="69392"/>
                  </a:moveTo>
                  <a:lnTo>
                    <a:pt x="1828" y="200901"/>
                  </a:lnTo>
                </a:path>
                <a:path w="177164" h="295910">
                  <a:moveTo>
                    <a:pt x="59334" y="39255"/>
                  </a:moveTo>
                  <a:lnTo>
                    <a:pt x="59334" y="20078"/>
                  </a:lnTo>
                  <a:lnTo>
                    <a:pt x="65722" y="0"/>
                  </a:lnTo>
                  <a:lnTo>
                    <a:pt x="135115" y="1816"/>
                  </a:lnTo>
                  <a:lnTo>
                    <a:pt x="135115" y="52044"/>
                  </a:lnTo>
                </a:path>
                <a:path w="177164" h="295910">
                  <a:moveTo>
                    <a:pt x="35598" y="240169"/>
                  </a:moveTo>
                  <a:lnTo>
                    <a:pt x="47894" y="238440"/>
                  </a:lnTo>
                  <a:lnTo>
                    <a:pt x="61390" y="237312"/>
                  </a:lnTo>
                  <a:lnTo>
                    <a:pt x="75912" y="236697"/>
                  </a:lnTo>
                  <a:lnTo>
                    <a:pt x="91287" y="236512"/>
                  </a:lnTo>
                  <a:lnTo>
                    <a:pt x="124723" y="238624"/>
                  </a:lnTo>
                  <a:lnTo>
                    <a:pt x="151996" y="243133"/>
                  </a:lnTo>
                  <a:lnTo>
                    <a:pt x="170368" y="249354"/>
                  </a:lnTo>
                  <a:lnTo>
                    <a:pt x="177101" y="256603"/>
                  </a:lnTo>
                  <a:lnTo>
                    <a:pt x="170354" y="264082"/>
                  </a:lnTo>
                  <a:lnTo>
                    <a:pt x="151882" y="269851"/>
                  </a:lnTo>
                  <a:lnTo>
                    <a:pt x="124337" y="273564"/>
                  </a:lnTo>
                  <a:lnTo>
                    <a:pt x="90373" y="274878"/>
                  </a:lnTo>
                  <a:lnTo>
                    <a:pt x="75540" y="274550"/>
                  </a:lnTo>
                  <a:lnTo>
                    <a:pt x="61390" y="273621"/>
                  </a:lnTo>
                  <a:lnTo>
                    <a:pt x="48266" y="272178"/>
                  </a:lnTo>
                  <a:lnTo>
                    <a:pt x="36512" y="270306"/>
                  </a:lnTo>
                </a:path>
                <a:path w="177164" h="295910">
                  <a:moveTo>
                    <a:pt x="173456" y="287655"/>
                  </a:moveTo>
                  <a:lnTo>
                    <a:pt x="167068" y="295871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92186" y="7974736"/>
            <a:ext cx="532942" cy="113694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8134135" y="7465149"/>
            <a:ext cx="285115" cy="435609"/>
            <a:chOff x="3079534" y="7465148"/>
            <a:chExt cx="285115" cy="435609"/>
          </a:xfrm>
        </p:grpSpPr>
        <p:sp>
          <p:nvSpPr>
            <p:cNvPr id="30" name="object 30"/>
            <p:cNvSpPr/>
            <p:nvPr/>
          </p:nvSpPr>
          <p:spPr>
            <a:xfrm>
              <a:off x="3081477" y="7469733"/>
              <a:ext cx="280670" cy="428625"/>
            </a:xfrm>
            <a:custGeom>
              <a:avLst/>
              <a:gdLst/>
              <a:ahLst/>
              <a:cxnLst/>
              <a:rect l="l" t="t" r="r" b="b"/>
              <a:pathLst>
                <a:path w="280670" h="428625">
                  <a:moveTo>
                    <a:pt x="210972" y="59905"/>
                  </a:moveTo>
                  <a:lnTo>
                    <a:pt x="216230" y="428599"/>
                  </a:lnTo>
                  <a:lnTo>
                    <a:pt x="280631" y="385800"/>
                  </a:lnTo>
                  <a:lnTo>
                    <a:pt x="276694" y="0"/>
                  </a:lnTo>
                  <a:lnTo>
                    <a:pt x="262890" y="28968"/>
                  </a:lnTo>
                  <a:lnTo>
                    <a:pt x="242519" y="28308"/>
                  </a:lnTo>
                  <a:lnTo>
                    <a:pt x="236601" y="57276"/>
                  </a:lnTo>
                  <a:lnTo>
                    <a:pt x="210972" y="59905"/>
                  </a:lnTo>
                  <a:close/>
                </a:path>
                <a:path w="280670" h="428625">
                  <a:moveTo>
                    <a:pt x="210972" y="59905"/>
                  </a:moveTo>
                  <a:lnTo>
                    <a:pt x="168249" y="63855"/>
                  </a:lnTo>
                  <a:lnTo>
                    <a:pt x="133426" y="57276"/>
                  </a:lnTo>
                  <a:lnTo>
                    <a:pt x="95961" y="63855"/>
                  </a:lnTo>
                  <a:lnTo>
                    <a:pt x="37465" y="50685"/>
                  </a:lnTo>
                  <a:lnTo>
                    <a:pt x="0" y="52006"/>
                  </a:lnTo>
                  <a:lnTo>
                    <a:pt x="5918" y="418058"/>
                  </a:lnTo>
                  <a:lnTo>
                    <a:pt x="216230" y="428599"/>
                  </a:lnTo>
                  <a:lnTo>
                    <a:pt x="210972" y="59905"/>
                  </a:lnTo>
                  <a:close/>
                </a:path>
              </a:pathLst>
            </a:custGeom>
            <a:ln w="38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81477" y="7467092"/>
              <a:ext cx="276860" cy="55244"/>
            </a:xfrm>
            <a:custGeom>
              <a:avLst/>
              <a:gdLst/>
              <a:ahLst/>
              <a:cxnLst/>
              <a:rect l="l" t="t" r="r" b="b"/>
              <a:pathLst>
                <a:path w="276860" h="55245">
                  <a:moveTo>
                    <a:pt x="126847" y="0"/>
                  </a:moveTo>
                  <a:lnTo>
                    <a:pt x="92011" y="6578"/>
                  </a:lnTo>
                  <a:lnTo>
                    <a:pt x="59156" y="3289"/>
                  </a:lnTo>
                  <a:lnTo>
                    <a:pt x="51930" y="23050"/>
                  </a:lnTo>
                  <a:lnTo>
                    <a:pt x="17754" y="28308"/>
                  </a:lnTo>
                  <a:lnTo>
                    <a:pt x="15125" y="40817"/>
                  </a:lnTo>
                  <a:lnTo>
                    <a:pt x="0" y="54648"/>
                  </a:lnTo>
                  <a:lnTo>
                    <a:pt x="276694" y="2641"/>
                  </a:lnTo>
                  <a:lnTo>
                    <a:pt x="240550" y="6578"/>
                  </a:lnTo>
                  <a:lnTo>
                    <a:pt x="203746" y="3289"/>
                  </a:lnTo>
                  <a:lnTo>
                    <a:pt x="176136" y="7899"/>
                  </a:lnTo>
                  <a:lnTo>
                    <a:pt x="126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81477" y="7467092"/>
              <a:ext cx="276860" cy="55244"/>
            </a:xfrm>
            <a:custGeom>
              <a:avLst/>
              <a:gdLst/>
              <a:ahLst/>
              <a:cxnLst/>
              <a:rect l="l" t="t" r="r" b="b"/>
              <a:pathLst>
                <a:path w="276860" h="55245">
                  <a:moveTo>
                    <a:pt x="276694" y="2641"/>
                  </a:moveTo>
                  <a:lnTo>
                    <a:pt x="240550" y="6578"/>
                  </a:lnTo>
                  <a:lnTo>
                    <a:pt x="203746" y="3289"/>
                  </a:lnTo>
                  <a:lnTo>
                    <a:pt x="176136" y="7899"/>
                  </a:lnTo>
                  <a:lnTo>
                    <a:pt x="126847" y="0"/>
                  </a:lnTo>
                  <a:lnTo>
                    <a:pt x="92011" y="6578"/>
                  </a:lnTo>
                  <a:lnTo>
                    <a:pt x="59156" y="3289"/>
                  </a:lnTo>
                  <a:lnTo>
                    <a:pt x="51930" y="23050"/>
                  </a:lnTo>
                  <a:lnTo>
                    <a:pt x="17754" y="28308"/>
                  </a:lnTo>
                  <a:lnTo>
                    <a:pt x="15125" y="40817"/>
                  </a:lnTo>
                  <a:lnTo>
                    <a:pt x="0" y="54648"/>
                  </a:lnTo>
                </a:path>
              </a:pathLst>
            </a:custGeom>
            <a:ln w="38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1149" y="7584948"/>
              <a:ext cx="88722" cy="259397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87042" y="7538200"/>
            <a:ext cx="86753" cy="28112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5761229" y="502666"/>
            <a:ext cx="1124585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Arial"/>
                <a:cs typeface="Arial"/>
              </a:rPr>
              <a:t>Bucle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flexible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700" b="1" spc="25" dirty="0">
                <a:latin typeface="Arial"/>
                <a:cs typeface="Arial"/>
              </a:rPr>
              <a:t>varilla</a:t>
            </a:r>
            <a:r>
              <a:rPr sz="700" b="1" spc="-3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3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resorte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8836" y="487425"/>
            <a:ext cx="4042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actuadores de </a:t>
            </a:r>
            <a:r>
              <a:rPr sz="850" spc="20" dirty="0">
                <a:latin typeface="Microsoft Sans Serif"/>
                <a:cs typeface="Microsoft Sans Serif"/>
              </a:rPr>
              <a:t>varilla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resorte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0" dirty="0">
                <a:latin typeface="Microsoft Sans Serif"/>
                <a:cs typeface="Microsoft Sans Serif"/>
              </a:rPr>
              <a:t>bucle </a:t>
            </a:r>
            <a:r>
              <a:rPr sz="850" spc="25" dirty="0">
                <a:latin typeface="Microsoft Sans Serif"/>
                <a:cs typeface="Microsoft Sans Serif"/>
              </a:rPr>
              <a:t>flexible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20" dirty="0">
                <a:latin typeface="Microsoft Sans Serif"/>
                <a:cs typeface="Microsoft Sans Serif"/>
              </a:rPr>
              <a:t>accionar </a:t>
            </a:r>
            <a:r>
              <a:rPr sz="850" spc="15" dirty="0">
                <a:latin typeface="Microsoft Sans Serif"/>
                <a:cs typeface="Microsoft Sans Serif"/>
              </a:rPr>
              <a:t>desde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todas</a:t>
            </a:r>
            <a:r>
              <a:rPr sz="850" dirty="0">
                <a:latin typeface="Microsoft Sans Serif"/>
                <a:cs typeface="Microsoft Sans Serif"/>
              </a:rPr>
              <a:t> las </a:t>
            </a:r>
            <a:r>
              <a:rPr sz="850" spc="15" dirty="0">
                <a:latin typeface="Microsoft Sans Serif"/>
                <a:cs typeface="Microsoft Sans Serif"/>
              </a:rPr>
              <a:t>direcciones,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hace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adecuados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aplicaciones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las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dirección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aproximación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cambia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constantemente.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61227" y="3748785"/>
            <a:ext cx="6413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latin typeface="Arial"/>
                <a:cs typeface="Arial"/>
              </a:rPr>
              <a:t>Émbolos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8837" y="3734815"/>
            <a:ext cx="42881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actuadores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tipo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émbolo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buena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movimientos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cortos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controlados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máquina o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10" dirty="0">
                <a:latin typeface="Microsoft Sans Serif"/>
                <a:cs typeface="Microsoft Sans Serif"/>
              </a:rPr>
              <a:t>espacio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montaje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permiten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actuador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tipo </a:t>
            </a:r>
            <a:r>
              <a:rPr sz="900" spc="15" dirty="0">
                <a:latin typeface="Microsoft Sans Serif"/>
                <a:cs typeface="Microsoft Sans Serif"/>
              </a:rPr>
              <a:t>palanca.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émbolo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20" dirty="0">
                <a:latin typeface="Microsoft Sans Serif"/>
                <a:cs typeface="Microsoft Sans Serif"/>
              </a:rPr>
              <a:t>activar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dirección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carrera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émbolo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recto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respecto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eje.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228" y="5992876"/>
            <a:ext cx="18186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Consideraciones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50" dirty="0">
                <a:latin typeface="Arial"/>
                <a:cs typeface="Arial"/>
              </a:rPr>
              <a:t>montaje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8836" y="5959855"/>
            <a:ext cx="4246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actuadores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émbolo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plano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lateral,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leva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operarse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10" dirty="0">
                <a:latin typeface="Microsoft Sans Serif"/>
                <a:cs typeface="Microsoft Sans Serif"/>
              </a:rPr>
              <a:t>eje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varilla </a:t>
            </a:r>
            <a:r>
              <a:rPr sz="900" spc="30" dirty="0">
                <a:latin typeface="Microsoft Sans Serif"/>
                <a:cs typeface="Microsoft Sans Serif"/>
              </a:rPr>
              <a:t>de empuje. </a:t>
            </a: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debe </a:t>
            </a:r>
            <a:r>
              <a:rPr sz="900" spc="40" dirty="0">
                <a:latin typeface="Microsoft Sans Serif"/>
                <a:cs typeface="Microsoft Sans Serif"/>
              </a:rPr>
              <a:t>tener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cuenta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exceder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0" dirty="0">
                <a:latin typeface="Microsoft Sans Serif"/>
                <a:cs typeface="Microsoft Sans Serif"/>
              </a:rPr>
              <a:t>especificaciones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sobrecarrera. </a:t>
            </a:r>
            <a:r>
              <a:rPr sz="900" spc="10" dirty="0"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límite </a:t>
            </a:r>
            <a:r>
              <a:rPr sz="900" spc="45" dirty="0">
                <a:latin typeface="Microsoft Sans Serif"/>
                <a:cs typeface="Microsoft Sans Serif"/>
              </a:rPr>
              <a:t> 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usarse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tope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mecánico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leva.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utiliza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émbolo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rodillo </a:t>
            </a:r>
            <a:r>
              <a:rPr sz="900" spc="30" dirty="0">
                <a:latin typeface="Microsoft Sans Serif"/>
                <a:cs typeface="Microsoft Sans Serif"/>
              </a:rPr>
              <a:t>superior,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deben </a:t>
            </a:r>
            <a:r>
              <a:rPr sz="900" spc="40" dirty="0">
                <a:latin typeface="Microsoft Sans Serif"/>
                <a:cs typeface="Microsoft Sans Serif"/>
              </a:rPr>
              <a:t>tener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5" dirty="0">
                <a:latin typeface="Microsoft Sans Serif"/>
                <a:cs typeface="Microsoft Sans Serif"/>
              </a:rPr>
              <a:t>mismas </a:t>
            </a:r>
            <a:r>
              <a:rPr sz="900" spc="20" dirty="0">
                <a:latin typeface="Microsoft Sans Serif"/>
                <a:cs typeface="Microsoft Sans Serif"/>
              </a:rPr>
              <a:t>consideraciones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actuadores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brazo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palanca.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9356" y="4435894"/>
            <a:ext cx="384175" cy="100965"/>
          </a:xfrm>
          <a:custGeom>
            <a:avLst/>
            <a:gdLst/>
            <a:ahLst/>
            <a:cxnLst/>
            <a:rect l="l" t="t" r="r" b="b"/>
            <a:pathLst>
              <a:path w="384175" h="100964">
                <a:moveTo>
                  <a:pt x="0" y="0"/>
                </a:moveTo>
                <a:lnTo>
                  <a:pt x="384009" y="0"/>
                </a:lnTo>
                <a:lnTo>
                  <a:pt x="384009" y="100406"/>
                </a:lnTo>
                <a:lnTo>
                  <a:pt x="0" y="100406"/>
                </a:lnTo>
                <a:lnTo>
                  <a:pt x="0" y="0"/>
                </a:lnTo>
                <a:close/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9356" y="4616894"/>
            <a:ext cx="384175" cy="101600"/>
          </a:xfrm>
          <a:custGeom>
            <a:avLst/>
            <a:gdLst/>
            <a:ahLst/>
            <a:cxnLst/>
            <a:rect l="l" t="t" r="r" b="b"/>
            <a:pathLst>
              <a:path w="384175" h="101600">
                <a:moveTo>
                  <a:pt x="0" y="0"/>
                </a:moveTo>
                <a:lnTo>
                  <a:pt x="384009" y="0"/>
                </a:lnTo>
                <a:lnTo>
                  <a:pt x="384009" y="101053"/>
                </a:lnTo>
                <a:lnTo>
                  <a:pt x="0" y="101053"/>
                </a:lnTo>
                <a:lnTo>
                  <a:pt x="0" y="0"/>
                </a:lnTo>
                <a:close/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50441" y="4387927"/>
            <a:ext cx="384175" cy="382905"/>
          </a:xfrm>
          <a:custGeom>
            <a:avLst/>
            <a:gdLst/>
            <a:ahLst/>
            <a:cxnLst/>
            <a:rect l="l" t="t" r="r" b="b"/>
            <a:pathLst>
              <a:path w="384175" h="382904">
                <a:moveTo>
                  <a:pt x="384009" y="140068"/>
                </a:moveTo>
                <a:lnTo>
                  <a:pt x="242570" y="140068"/>
                </a:lnTo>
                <a:lnTo>
                  <a:pt x="242570" y="0"/>
                </a:lnTo>
                <a:lnTo>
                  <a:pt x="141452" y="0"/>
                </a:lnTo>
                <a:lnTo>
                  <a:pt x="141452" y="140068"/>
                </a:lnTo>
                <a:lnTo>
                  <a:pt x="0" y="140068"/>
                </a:lnTo>
                <a:lnTo>
                  <a:pt x="0" y="241122"/>
                </a:lnTo>
                <a:lnTo>
                  <a:pt x="141452" y="241122"/>
                </a:lnTo>
                <a:lnTo>
                  <a:pt x="141452" y="382460"/>
                </a:lnTo>
                <a:lnTo>
                  <a:pt x="242570" y="382460"/>
                </a:lnTo>
                <a:lnTo>
                  <a:pt x="242570" y="241122"/>
                </a:lnTo>
                <a:lnTo>
                  <a:pt x="384009" y="241122"/>
                </a:lnTo>
                <a:lnTo>
                  <a:pt x="384009" y="140068"/>
                </a:lnTo>
                <a:close/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806106" y="4289756"/>
            <a:ext cx="473709" cy="492759"/>
            <a:chOff x="2751505" y="4289755"/>
            <a:chExt cx="473709" cy="49275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1505" y="4289755"/>
              <a:ext cx="200823" cy="21361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76791" y="4300355"/>
              <a:ext cx="447040" cy="480695"/>
            </a:xfrm>
            <a:custGeom>
              <a:avLst/>
              <a:gdLst/>
              <a:ahLst/>
              <a:cxnLst/>
              <a:rect l="l" t="t" r="r" b="b"/>
              <a:pathLst>
                <a:path w="447039" h="480695">
                  <a:moveTo>
                    <a:pt x="117119" y="2519"/>
                  </a:moveTo>
                  <a:lnTo>
                    <a:pt x="167695" y="22298"/>
                  </a:lnTo>
                  <a:lnTo>
                    <a:pt x="176644" y="182871"/>
                  </a:lnTo>
                  <a:lnTo>
                    <a:pt x="169293" y="188879"/>
                  </a:lnTo>
                  <a:lnTo>
                    <a:pt x="162483" y="193985"/>
                  </a:lnTo>
                  <a:lnTo>
                    <a:pt x="157474" y="197532"/>
                  </a:lnTo>
                  <a:lnTo>
                    <a:pt x="155524" y="198861"/>
                  </a:lnTo>
                  <a:lnTo>
                    <a:pt x="150393" y="202696"/>
                  </a:lnTo>
                  <a:lnTo>
                    <a:pt x="138239" y="202696"/>
                  </a:lnTo>
                  <a:lnTo>
                    <a:pt x="131203" y="205896"/>
                  </a:lnTo>
                  <a:lnTo>
                    <a:pt x="93158" y="239952"/>
                  </a:lnTo>
                  <a:lnTo>
                    <a:pt x="87033" y="290313"/>
                  </a:lnTo>
                  <a:lnTo>
                    <a:pt x="88950" y="326127"/>
                  </a:lnTo>
                  <a:lnTo>
                    <a:pt x="88950" y="330610"/>
                  </a:lnTo>
                  <a:lnTo>
                    <a:pt x="87033" y="333811"/>
                  </a:lnTo>
                  <a:lnTo>
                    <a:pt x="83832" y="335729"/>
                  </a:lnTo>
                  <a:lnTo>
                    <a:pt x="83197" y="342764"/>
                  </a:lnTo>
                </a:path>
                <a:path w="447039" h="480695">
                  <a:moveTo>
                    <a:pt x="177914" y="100372"/>
                  </a:moveTo>
                  <a:lnTo>
                    <a:pt x="189457" y="94156"/>
                  </a:lnTo>
                  <a:lnTo>
                    <a:pt x="202080" y="89018"/>
                  </a:lnTo>
                  <a:lnTo>
                    <a:pt x="214463" y="85081"/>
                  </a:lnTo>
                  <a:lnTo>
                    <a:pt x="225285" y="82465"/>
                  </a:lnTo>
                  <a:lnTo>
                    <a:pt x="236083" y="79106"/>
                  </a:lnTo>
                  <a:lnTo>
                    <a:pt x="246883" y="74309"/>
                  </a:lnTo>
                  <a:lnTo>
                    <a:pt x="255523" y="68792"/>
                  </a:lnTo>
                  <a:lnTo>
                    <a:pt x="259841" y="63275"/>
                  </a:lnTo>
                  <a:lnTo>
                    <a:pt x="261759" y="56240"/>
                  </a:lnTo>
                  <a:lnTo>
                    <a:pt x="252806" y="53674"/>
                  </a:lnTo>
                  <a:lnTo>
                    <a:pt x="245757" y="53039"/>
                  </a:lnTo>
                  <a:lnTo>
                    <a:pt x="249605" y="51122"/>
                  </a:lnTo>
                  <a:lnTo>
                    <a:pt x="259841" y="47921"/>
                  </a:lnTo>
                  <a:lnTo>
                    <a:pt x="267525" y="46638"/>
                  </a:lnTo>
                  <a:lnTo>
                    <a:pt x="323202" y="40885"/>
                  </a:lnTo>
                  <a:lnTo>
                    <a:pt x="332345" y="41265"/>
                  </a:lnTo>
                  <a:lnTo>
                    <a:pt x="424332" y="75429"/>
                  </a:lnTo>
                  <a:lnTo>
                    <a:pt x="446722" y="335729"/>
                  </a:lnTo>
                  <a:lnTo>
                    <a:pt x="368642" y="415662"/>
                  </a:lnTo>
                  <a:lnTo>
                    <a:pt x="335524" y="439858"/>
                  </a:lnTo>
                  <a:lnTo>
                    <a:pt x="312842" y="445106"/>
                  </a:lnTo>
                  <a:lnTo>
                    <a:pt x="296483" y="444606"/>
                  </a:lnTo>
                  <a:lnTo>
                    <a:pt x="253501" y="438530"/>
                  </a:lnTo>
                  <a:lnTo>
                    <a:pt x="228485" y="428464"/>
                  </a:lnTo>
                  <a:lnTo>
                    <a:pt x="221012" y="424932"/>
                  </a:lnTo>
                  <a:lnTo>
                    <a:pt x="212401" y="422784"/>
                  </a:lnTo>
                  <a:lnTo>
                    <a:pt x="203189" y="421717"/>
                  </a:lnTo>
                  <a:lnTo>
                    <a:pt x="193916" y="421428"/>
                  </a:lnTo>
                  <a:lnTo>
                    <a:pt x="184569" y="423346"/>
                  </a:lnTo>
                  <a:lnTo>
                    <a:pt x="175279" y="428140"/>
                  </a:lnTo>
                  <a:lnTo>
                    <a:pt x="166827" y="434373"/>
                  </a:lnTo>
                  <a:lnTo>
                    <a:pt x="159994" y="440605"/>
                  </a:lnTo>
                  <a:lnTo>
                    <a:pt x="151696" y="450312"/>
                  </a:lnTo>
                  <a:lnTo>
                    <a:pt x="138717" y="463556"/>
                  </a:lnTo>
                  <a:lnTo>
                    <a:pt x="120216" y="475240"/>
                  </a:lnTo>
                  <a:lnTo>
                    <a:pt x="95351" y="480267"/>
                  </a:lnTo>
                  <a:lnTo>
                    <a:pt x="63715" y="472722"/>
                  </a:lnTo>
                  <a:lnTo>
                    <a:pt x="31835" y="451565"/>
                  </a:lnTo>
                  <a:lnTo>
                    <a:pt x="7876" y="419017"/>
                  </a:lnTo>
                  <a:lnTo>
                    <a:pt x="0" y="377296"/>
                  </a:lnTo>
                  <a:lnTo>
                    <a:pt x="8953" y="290313"/>
                  </a:lnTo>
                  <a:lnTo>
                    <a:pt x="10404" y="280632"/>
                  </a:lnTo>
                  <a:lnTo>
                    <a:pt x="12874" y="268971"/>
                  </a:lnTo>
                  <a:lnTo>
                    <a:pt x="16425" y="256948"/>
                  </a:lnTo>
                  <a:lnTo>
                    <a:pt x="21120" y="246181"/>
                  </a:lnTo>
                  <a:lnTo>
                    <a:pt x="42240" y="194378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2556" y="4349877"/>
              <a:ext cx="135039" cy="12791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3904" y="4498251"/>
              <a:ext cx="99125" cy="2540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97911" y="4497933"/>
              <a:ext cx="190500" cy="264795"/>
            </a:xfrm>
            <a:custGeom>
              <a:avLst/>
              <a:gdLst/>
              <a:ahLst/>
              <a:cxnLst/>
              <a:rect l="l" t="t" r="r" b="b"/>
              <a:pathLst>
                <a:path w="190500" h="264795">
                  <a:moveTo>
                    <a:pt x="130556" y="1917"/>
                  </a:moveTo>
                  <a:lnTo>
                    <a:pt x="138316" y="911"/>
                  </a:lnTo>
                  <a:lnTo>
                    <a:pt x="147518" y="563"/>
                  </a:lnTo>
                  <a:lnTo>
                    <a:pt x="155760" y="3451"/>
                  </a:lnTo>
                  <a:lnTo>
                    <a:pt x="160642" y="12153"/>
                  </a:lnTo>
                  <a:lnTo>
                    <a:pt x="190080" y="163728"/>
                  </a:lnTo>
                  <a:lnTo>
                    <a:pt x="189751" y="180118"/>
                  </a:lnTo>
                  <a:lnTo>
                    <a:pt x="184081" y="196986"/>
                  </a:lnTo>
                  <a:lnTo>
                    <a:pt x="173252" y="213373"/>
                  </a:lnTo>
                  <a:lnTo>
                    <a:pt x="157441" y="228320"/>
                  </a:lnTo>
                </a:path>
                <a:path w="190500" h="264795">
                  <a:moveTo>
                    <a:pt x="152958" y="1282"/>
                  </a:moveTo>
                  <a:lnTo>
                    <a:pt x="144640" y="0"/>
                  </a:lnTo>
                  <a:lnTo>
                    <a:pt x="141439" y="3200"/>
                  </a:lnTo>
                  <a:lnTo>
                    <a:pt x="135674" y="8318"/>
                  </a:lnTo>
                  <a:lnTo>
                    <a:pt x="125437" y="15354"/>
                  </a:lnTo>
                  <a:lnTo>
                    <a:pt x="118106" y="24288"/>
                  </a:lnTo>
                  <a:lnTo>
                    <a:pt x="112876" y="37418"/>
                  </a:lnTo>
                  <a:lnTo>
                    <a:pt x="110405" y="54385"/>
                  </a:lnTo>
                  <a:lnTo>
                    <a:pt x="111353" y="74828"/>
                  </a:lnTo>
                  <a:lnTo>
                    <a:pt x="131203" y="181000"/>
                  </a:lnTo>
                  <a:lnTo>
                    <a:pt x="134623" y="206321"/>
                  </a:lnTo>
                  <a:lnTo>
                    <a:pt x="134562" y="228644"/>
                  </a:lnTo>
                  <a:lnTo>
                    <a:pt x="129939" y="248090"/>
                  </a:lnTo>
                  <a:lnTo>
                    <a:pt x="119672" y="264782"/>
                  </a:lnTo>
                </a:path>
                <a:path w="190500" h="264795">
                  <a:moveTo>
                    <a:pt x="0" y="65874"/>
                  </a:moveTo>
                  <a:lnTo>
                    <a:pt x="40309" y="78663"/>
                  </a:lnTo>
                </a:path>
                <a:path w="190500" h="264795">
                  <a:moveTo>
                    <a:pt x="74231" y="75463"/>
                  </a:moveTo>
                  <a:lnTo>
                    <a:pt x="102400" y="56921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1749" y="4380572"/>
              <a:ext cx="293776" cy="342811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841663" y="4106297"/>
            <a:ext cx="566420" cy="947419"/>
            <a:chOff x="3787063" y="4106296"/>
            <a:chExt cx="566420" cy="947419"/>
          </a:xfrm>
        </p:grpSpPr>
        <p:sp>
          <p:nvSpPr>
            <p:cNvPr id="13" name="object 13"/>
            <p:cNvSpPr/>
            <p:nvPr/>
          </p:nvSpPr>
          <p:spPr>
            <a:xfrm>
              <a:off x="3805301" y="4107896"/>
              <a:ext cx="546735" cy="942975"/>
            </a:xfrm>
            <a:custGeom>
              <a:avLst/>
              <a:gdLst/>
              <a:ahLst/>
              <a:cxnLst/>
              <a:rect l="l" t="t" r="r" b="b"/>
              <a:pathLst>
                <a:path w="546735" h="942975">
                  <a:moveTo>
                    <a:pt x="0" y="274276"/>
                  </a:moveTo>
                  <a:lnTo>
                    <a:pt x="0" y="198813"/>
                  </a:lnTo>
                  <a:lnTo>
                    <a:pt x="1610" y="181642"/>
                  </a:lnTo>
                  <a:lnTo>
                    <a:pt x="33921" y="136138"/>
                  </a:lnTo>
                  <a:lnTo>
                    <a:pt x="157441" y="11424"/>
                  </a:lnTo>
                  <a:lnTo>
                    <a:pt x="193176" y="0"/>
                  </a:lnTo>
                  <a:lnTo>
                    <a:pt x="205447" y="1188"/>
                  </a:lnTo>
                  <a:lnTo>
                    <a:pt x="489610" y="51709"/>
                  </a:lnTo>
                  <a:lnTo>
                    <a:pt x="526516" y="82200"/>
                  </a:lnTo>
                  <a:lnTo>
                    <a:pt x="546582" y="723246"/>
                  </a:lnTo>
                  <a:lnTo>
                    <a:pt x="545821" y="732901"/>
                  </a:lnTo>
                  <a:lnTo>
                    <a:pt x="405777" y="924707"/>
                  </a:lnTo>
                  <a:lnTo>
                    <a:pt x="373818" y="942875"/>
                  </a:lnTo>
                  <a:lnTo>
                    <a:pt x="351370" y="941331"/>
                  </a:lnTo>
                  <a:lnTo>
                    <a:pt x="284810" y="924707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23538" y="4880063"/>
              <a:ext cx="95999" cy="12216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88664" y="4119321"/>
              <a:ext cx="506730" cy="932815"/>
            </a:xfrm>
            <a:custGeom>
              <a:avLst/>
              <a:gdLst/>
              <a:ahLst/>
              <a:cxnLst/>
              <a:rect l="l" t="t" r="r" b="b"/>
              <a:pathLst>
                <a:path w="506729" h="932814">
                  <a:moveTo>
                    <a:pt x="416013" y="82499"/>
                  </a:moveTo>
                  <a:lnTo>
                    <a:pt x="405682" y="105550"/>
                  </a:lnTo>
                  <a:lnTo>
                    <a:pt x="377529" y="124466"/>
                  </a:lnTo>
                  <a:lnTo>
                    <a:pt x="335818" y="137266"/>
                  </a:lnTo>
                  <a:lnTo>
                    <a:pt x="284810" y="141973"/>
                  </a:lnTo>
                  <a:lnTo>
                    <a:pt x="233422" y="137266"/>
                  </a:lnTo>
                  <a:lnTo>
                    <a:pt x="191519" y="124466"/>
                  </a:lnTo>
                  <a:lnTo>
                    <a:pt x="163298" y="105550"/>
                  </a:lnTo>
                  <a:lnTo>
                    <a:pt x="152958" y="82499"/>
                  </a:lnTo>
                  <a:lnTo>
                    <a:pt x="163298" y="59546"/>
                  </a:lnTo>
                  <a:lnTo>
                    <a:pt x="191519" y="40849"/>
                  </a:lnTo>
                  <a:lnTo>
                    <a:pt x="233422" y="28267"/>
                  </a:lnTo>
                  <a:lnTo>
                    <a:pt x="284810" y="23660"/>
                  </a:lnTo>
                  <a:lnTo>
                    <a:pt x="335818" y="28267"/>
                  </a:lnTo>
                  <a:lnTo>
                    <a:pt x="377529" y="40849"/>
                  </a:lnTo>
                  <a:lnTo>
                    <a:pt x="405682" y="59546"/>
                  </a:lnTo>
                  <a:lnTo>
                    <a:pt x="416013" y="82499"/>
                  </a:lnTo>
                  <a:close/>
                </a:path>
                <a:path w="506729" h="932814">
                  <a:moveTo>
                    <a:pt x="156159" y="94653"/>
                  </a:moveTo>
                  <a:lnTo>
                    <a:pt x="168879" y="73944"/>
                  </a:lnTo>
                  <a:lnTo>
                    <a:pt x="196962" y="57075"/>
                  </a:lnTo>
                  <a:lnTo>
                    <a:pt x="236806" y="45723"/>
                  </a:lnTo>
                  <a:lnTo>
                    <a:pt x="284810" y="41567"/>
                  </a:lnTo>
                  <a:lnTo>
                    <a:pt x="332437" y="45723"/>
                  </a:lnTo>
                  <a:lnTo>
                    <a:pt x="372086" y="57075"/>
                  </a:lnTo>
                  <a:lnTo>
                    <a:pt x="400097" y="73944"/>
                  </a:lnTo>
                  <a:lnTo>
                    <a:pt x="412813" y="94653"/>
                  </a:lnTo>
                </a:path>
                <a:path w="506729" h="932814">
                  <a:moveTo>
                    <a:pt x="392963" y="100406"/>
                  </a:moveTo>
                  <a:lnTo>
                    <a:pt x="384433" y="117083"/>
                  </a:lnTo>
                  <a:lnTo>
                    <a:pt x="361203" y="130703"/>
                  </a:lnTo>
                  <a:lnTo>
                    <a:pt x="326815" y="139887"/>
                  </a:lnTo>
                  <a:lnTo>
                    <a:pt x="284810" y="143256"/>
                  </a:lnTo>
                  <a:lnTo>
                    <a:pt x="242422" y="139887"/>
                  </a:lnTo>
                  <a:lnTo>
                    <a:pt x="207838" y="130703"/>
                  </a:lnTo>
                  <a:lnTo>
                    <a:pt x="184536" y="117083"/>
                  </a:lnTo>
                  <a:lnTo>
                    <a:pt x="175996" y="100406"/>
                  </a:lnTo>
                  <a:lnTo>
                    <a:pt x="184536" y="83356"/>
                  </a:lnTo>
                  <a:lnTo>
                    <a:pt x="207838" y="69548"/>
                  </a:lnTo>
                  <a:lnTo>
                    <a:pt x="242422" y="60297"/>
                  </a:lnTo>
                  <a:lnTo>
                    <a:pt x="284810" y="56921"/>
                  </a:lnTo>
                  <a:lnTo>
                    <a:pt x="326815" y="60297"/>
                  </a:lnTo>
                  <a:lnTo>
                    <a:pt x="361203" y="69548"/>
                  </a:lnTo>
                  <a:lnTo>
                    <a:pt x="384433" y="83356"/>
                  </a:lnTo>
                  <a:lnTo>
                    <a:pt x="392963" y="100406"/>
                  </a:lnTo>
                  <a:close/>
                </a:path>
                <a:path w="506729" h="932814">
                  <a:moveTo>
                    <a:pt x="211836" y="133019"/>
                  </a:moveTo>
                  <a:lnTo>
                    <a:pt x="227378" y="128352"/>
                  </a:lnTo>
                  <a:lnTo>
                    <a:pt x="244960" y="124945"/>
                  </a:lnTo>
                  <a:lnTo>
                    <a:pt x="264224" y="122857"/>
                  </a:lnTo>
                  <a:lnTo>
                    <a:pt x="284810" y="122148"/>
                  </a:lnTo>
                  <a:lnTo>
                    <a:pt x="304446" y="122847"/>
                  </a:lnTo>
                  <a:lnTo>
                    <a:pt x="322884" y="124866"/>
                  </a:lnTo>
                  <a:lnTo>
                    <a:pt x="339884" y="128085"/>
                  </a:lnTo>
                  <a:lnTo>
                    <a:pt x="355206" y="132384"/>
                  </a:lnTo>
                </a:path>
                <a:path w="506729" h="932814">
                  <a:moveTo>
                    <a:pt x="154241" y="108076"/>
                  </a:moveTo>
                  <a:lnTo>
                    <a:pt x="154241" y="112560"/>
                  </a:lnTo>
                  <a:lnTo>
                    <a:pt x="145275" y="115760"/>
                  </a:lnTo>
                  <a:lnTo>
                    <a:pt x="134404" y="115760"/>
                  </a:lnTo>
                  <a:lnTo>
                    <a:pt x="123520" y="115760"/>
                  </a:lnTo>
                  <a:lnTo>
                    <a:pt x="114553" y="112560"/>
                  </a:lnTo>
                  <a:lnTo>
                    <a:pt x="114553" y="108076"/>
                  </a:lnTo>
                  <a:lnTo>
                    <a:pt x="114553" y="104241"/>
                  </a:lnTo>
                  <a:lnTo>
                    <a:pt x="123520" y="101041"/>
                  </a:lnTo>
                  <a:lnTo>
                    <a:pt x="134404" y="101041"/>
                  </a:lnTo>
                  <a:lnTo>
                    <a:pt x="145275" y="101041"/>
                  </a:lnTo>
                  <a:lnTo>
                    <a:pt x="154241" y="104241"/>
                  </a:lnTo>
                  <a:lnTo>
                    <a:pt x="154241" y="108076"/>
                  </a:lnTo>
                  <a:close/>
                </a:path>
                <a:path w="506729" h="932814">
                  <a:moveTo>
                    <a:pt x="248323" y="15989"/>
                  </a:moveTo>
                  <a:lnTo>
                    <a:pt x="248323" y="20459"/>
                  </a:lnTo>
                  <a:lnTo>
                    <a:pt x="239356" y="23660"/>
                  </a:lnTo>
                  <a:lnTo>
                    <a:pt x="228485" y="23660"/>
                  </a:lnTo>
                  <a:lnTo>
                    <a:pt x="217601" y="23660"/>
                  </a:lnTo>
                  <a:lnTo>
                    <a:pt x="208648" y="20459"/>
                  </a:lnTo>
                  <a:lnTo>
                    <a:pt x="208648" y="15989"/>
                  </a:lnTo>
                  <a:lnTo>
                    <a:pt x="208648" y="12141"/>
                  </a:lnTo>
                  <a:lnTo>
                    <a:pt x="217601" y="8305"/>
                  </a:lnTo>
                  <a:lnTo>
                    <a:pt x="228485" y="8305"/>
                  </a:lnTo>
                  <a:lnTo>
                    <a:pt x="239356" y="8305"/>
                  </a:lnTo>
                  <a:lnTo>
                    <a:pt x="248323" y="12141"/>
                  </a:lnTo>
                  <a:lnTo>
                    <a:pt x="248323" y="15989"/>
                  </a:lnTo>
                  <a:close/>
                </a:path>
                <a:path w="506729" h="932814">
                  <a:moveTo>
                    <a:pt x="446735" y="46037"/>
                  </a:moveTo>
                  <a:lnTo>
                    <a:pt x="446735" y="50520"/>
                  </a:lnTo>
                  <a:lnTo>
                    <a:pt x="437769" y="53721"/>
                  </a:lnTo>
                  <a:lnTo>
                    <a:pt x="426885" y="53721"/>
                  </a:lnTo>
                  <a:lnTo>
                    <a:pt x="416013" y="53721"/>
                  </a:lnTo>
                  <a:lnTo>
                    <a:pt x="407047" y="50520"/>
                  </a:lnTo>
                  <a:lnTo>
                    <a:pt x="407047" y="46037"/>
                  </a:lnTo>
                  <a:lnTo>
                    <a:pt x="407047" y="42202"/>
                  </a:lnTo>
                  <a:lnTo>
                    <a:pt x="416013" y="39014"/>
                  </a:lnTo>
                  <a:lnTo>
                    <a:pt x="426885" y="39014"/>
                  </a:lnTo>
                  <a:lnTo>
                    <a:pt x="437769" y="39014"/>
                  </a:lnTo>
                  <a:lnTo>
                    <a:pt x="446735" y="42202"/>
                  </a:lnTo>
                  <a:lnTo>
                    <a:pt x="446735" y="46037"/>
                  </a:lnTo>
                  <a:close/>
                </a:path>
                <a:path w="506729" h="932814">
                  <a:moveTo>
                    <a:pt x="363524" y="149009"/>
                  </a:moveTo>
                  <a:lnTo>
                    <a:pt x="363524" y="153492"/>
                  </a:lnTo>
                  <a:lnTo>
                    <a:pt x="354571" y="156692"/>
                  </a:lnTo>
                  <a:lnTo>
                    <a:pt x="343687" y="156692"/>
                  </a:lnTo>
                  <a:lnTo>
                    <a:pt x="332803" y="156692"/>
                  </a:lnTo>
                  <a:lnTo>
                    <a:pt x="323850" y="153492"/>
                  </a:lnTo>
                  <a:lnTo>
                    <a:pt x="323850" y="149009"/>
                  </a:lnTo>
                  <a:lnTo>
                    <a:pt x="323850" y="145173"/>
                  </a:lnTo>
                  <a:lnTo>
                    <a:pt x="332803" y="141973"/>
                  </a:lnTo>
                  <a:lnTo>
                    <a:pt x="343687" y="141973"/>
                  </a:lnTo>
                  <a:lnTo>
                    <a:pt x="354571" y="141973"/>
                  </a:lnTo>
                  <a:lnTo>
                    <a:pt x="363524" y="145173"/>
                  </a:lnTo>
                  <a:lnTo>
                    <a:pt x="363524" y="149009"/>
                  </a:lnTo>
                  <a:close/>
                </a:path>
                <a:path w="506729" h="932814">
                  <a:moveTo>
                    <a:pt x="25590" y="153492"/>
                  </a:moveTo>
                  <a:lnTo>
                    <a:pt x="30784" y="149305"/>
                  </a:lnTo>
                  <a:lnTo>
                    <a:pt x="37357" y="145896"/>
                  </a:lnTo>
                  <a:lnTo>
                    <a:pt x="44767" y="144046"/>
                  </a:lnTo>
                  <a:lnTo>
                    <a:pt x="52476" y="144538"/>
                  </a:lnTo>
                  <a:lnTo>
                    <a:pt x="52476" y="136855"/>
                  </a:lnTo>
                  <a:lnTo>
                    <a:pt x="360324" y="188671"/>
                  </a:lnTo>
                  <a:lnTo>
                    <a:pt x="361607" y="197624"/>
                  </a:lnTo>
                  <a:lnTo>
                    <a:pt x="376265" y="203556"/>
                  </a:lnTo>
                  <a:lnTo>
                    <a:pt x="390566" y="214406"/>
                  </a:lnTo>
                  <a:lnTo>
                    <a:pt x="401747" y="229816"/>
                  </a:lnTo>
                  <a:lnTo>
                    <a:pt x="407047" y="249427"/>
                  </a:lnTo>
                  <a:lnTo>
                    <a:pt x="426885" y="888974"/>
                  </a:lnTo>
                  <a:lnTo>
                    <a:pt x="428167" y="897940"/>
                  </a:lnTo>
                  <a:lnTo>
                    <a:pt x="426885" y="908164"/>
                  </a:lnTo>
                  <a:lnTo>
                    <a:pt x="422414" y="913282"/>
                  </a:lnTo>
                </a:path>
                <a:path w="506729" h="932814">
                  <a:moveTo>
                    <a:pt x="52476" y="136855"/>
                  </a:moveTo>
                  <a:lnTo>
                    <a:pt x="174078" y="0"/>
                  </a:lnTo>
                </a:path>
                <a:path w="506729" h="932814">
                  <a:moveTo>
                    <a:pt x="360324" y="188671"/>
                  </a:moveTo>
                  <a:lnTo>
                    <a:pt x="506247" y="40284"/>
                  </a:lnTo>
                </a:path>
                <a:path w="506729" h="932814">
                  <a:moveTo>
                    <a:pt x="131203" y="170116"/>
                  </a:moveTo>
                  <a:lnTo>
                    <a:pt x="92163" y="249427"/>
                  </a:lnTo>
                  <a:lnTo>
                    <a:pt x="86052" y="261399"/>
                  </a:lnTo>
                  <a:lnTo>
                    <a:pt x="77358" y="269892"/>
                  </a:lnTo>
                  <a:lnTo>
                    <a:pt x="66146" y="274068"/>
                  </a:lnTo>
                  <a:lnTo>
                    <a:pt x="52476" y="273088"/>
                  </a:lnTo>
                  <a:lnTo>
                    <a:pt x="26873" y="268604"/>
                  </a:lnTo>
                  <a:lnTo>
                    <a:pt x="16734" y="269379"/>
                  </a:lnTo>
                  <a:lnTo>
                    <a:pt x="7673" y="273807"/>
                  </a:lnTo>
                  <a:lnTo>
                    <a:pt x="1495" y="282190"/>
                  </a:lnTo>
                  <a:lnTo>
                    <a:pt x="0" y="294830"/>
                  </a:lnTo>
                  <a:lnTo>
                    <a:pt x="13436" y="720775"/>
                  </a:lnTo>
                  <a:lnTo>
                    <a:pt x="30895" y="759630"/>
                  </a:lnTo>
                  <a:lnTo>
                    <a:pt x="65663" y="770253"/>
                  </a:lnTo>
                  <a:lnTo>
                    <a:pt x="83597" y="777136"/>
                  </a:lnTo>
                  <a:lnTo>
                    <a:pt x="99731" y="793256"/>
                  </a:lnTo>
                  <a:lnTo>
                    <a:pt x="113284" y="825030"/>
                  </a:lnTo>
                  <a:lnTo>
                    <a:pt x="126720" y="873633"/>
                  </a:lnTo>
                  <a:lnTo>
                    <a:pt x="134680" y="888503"/>
                  </a:lnTo>
                  <a:lnTo>
                    <a:pt x="169595" y="915847"/>
                  </a:lnTo>
                  <a:lnTo>
                    <a:pt x="263042" y="932472"/>
                  </a:lnTo>
                  <a:lnTo>
                    <a:pt x="277526" y="932562"/>
                  </a:lnTo>
                  <a:lnTo>
                    <a:pt x="288648" y="926953"/>
                  </a:lnTo>
                  <a:lnTo>
                    <a:pt x="296889" y="914030"/>
                  </a:lnTo>
                  <a:lnTo>
                    <a:pt x="302729" y="892175"/>
                  </a:lnTo>
                  <a:lnTo>
                    <a:pt x="311683" y="858278"/>
                  </a:lnTo>
                  <a:lnTo>
                    <a:pt x="318724" y="842971"/>
                  </a:lnTo>
                  <a:lnTo>
                    <a:pt x="329604" y="832699"/>
                  </a:lnTo>
                  <a:lnTo>
                    <a:pt x="343364" y="827701"/>
                  </a:lnTo>
                  <a:lnTo>
                    <a:pt x="359041" y="828217"/>
                  </a:lnTo>
                  <a:lnTo>
                    <a:pt x="384644" y="832700"/>
                  </a:lnTo>
                  <a:lnTo>
                    <a:pt x="391660" y="834230"/>
                  </a:lnTo>
                  <a:lnTo>
                    <a:pt x="397532" y="833901"/>
                  </a:lnTo>
                  <a:lnTo>
                    <a:pt x="413889" y="805893"/>
                  </a:lnTo>
                  <a:lnTo>
                    <a:pt x="413448" y="796239"/>
                  </a:lnTo>
                  <a:lnTo>
                    <a:pt x="398094" y="356870"/>
                  </a:lnTo>
                  <a:lnTo>
                    <a:pt x="348170" y="324891"/>
                  </a:lnTo>
                  <a:lnTo>
                    <a:pt x="325214" y="315387"/>
                  </a:lnTo>
                  <a:lnTo>
                    <a:pt x="310962" y="304506"/>
                  </a:lnTo>
                  <a:lnTo>
                    <a:pt x="302354" y="291346"/>
                  </a:lnTo>
                  <a:lnTo>
                    <a:pt x="296329" y="275005"/>
                  </a:lnTo>
                  <a:lnTo>
                    <a:pt x="279679" y="215531"/>
                  </a:lnTo>
                  <a:lnTo>
                    <a:pt x="275413" y="205753"/>
                  </a:lnTo>
                  <a:lnTo>
                    <a:pt x="269044" y="198258"/>
                  </a:lnTo>
                  <a:lnTo>
                    <a:pt x="260153" y="192684"/>
                  </a:lnTo>
                  <a:lnTo>
                    <a:pt x="248323" y="188671"/>
                  </a:lnTo>
                  <a:lnTo>
                    <a:pt x="131203" y="170116"/>
                  </a:lnTo>
                  <a:close/>
                </a:path>
                <a:path w="506729" h="932814">
                  <a:moveTo>
                    <a:pt x="88315" y="257733"/>
                  </a:moveTo>
                  <a:lnTo>
                    <a:pt x="82798" y="260485"/>
                  </a:lnTo>
                  <a:lnTo>
                    <a:pt x="76800" y="261977"/>
                  </a:lnTo>
                  <a:lnTo>
                    <a:pt x="70320" y="262146"/>
                  </a:lnTo>
                  <a:lnTo>
                    <a:pt x="63360" y="260934"/>
                  </a:lnTo>
                  <a:lnTo>
                    <a:pt x="37757" y="256463"/>
                  </a:lnTo>
                  <a:lnTo>
                    <a:pt x="30721" y="255816"/>
                  </a:lnTo>
                  <a:lnTo>
                    <a:pt x="23672" y="257733"/>
                  </a:lnTo>
                  <a:lnTo>
                    <a:pt x="18554" y="261569"/>
                  </a:lnTo>
                  <a:lnTo>
                    <a:pt x="4470" y="275005"/>
                  </a:lnTo>
                </a:path>
                <a:path w="506729" h="932814">
                  <a:moveTo>
                    <a:pt x="112001" y="173316"/>
                  </a:moveTo>
                  <a:lnTo>
                    <a:pt x="125437" y="161162"/>
                  </a:lnTo>
                  <a:lnTo>
                    <a:pt x="129273" y="157962"/>
                  </a:lnTo>
                  <a:lnTo>
                    <a:pt x="135039" y="157327"/>
                  </a:lnTo>
                  <a:lnTo>
                    <a:pt x="142074" y="158610"/>
                  </a:lnTo>
                  <a:lnTo>
                    <a:pt x="258559" y="176517"/>
                  </a:lnTo>
                  <a:lnTo>
                    <a:pt x="290563" y="204012"/>
                  </a:lnTo>
                  <a:lnTo>
                    <a:pt x="307200" y="262851"/>
                  </a:lnTo>
                  <a:lnTo>
                    <a:pt x="313143" y="279192"/>
                  </a:lnTo>
                  <a:lnTo>
                    <a:pt x="321605" y="292352"/>
                  </a:lnTo>
                  <a:lnTo>
                    <a:pt x="335825" y="303233"/>
                  </a:lnTo>
                  <a:lnTo>
                    <a:pt x="359041" y="312737"/>
                  </a:lnTo>
                  <a:lnTo>
                    <a:pt x="382727" y="318490"/>
                  </a:lnTo>
                  <a:lnTo>
                    <a:pt x="393575" y="321959"/>
                  </a:lnTo>
                  <a:lnTo>
                    <a:pt x="401366" y="327526"/>
                  </a:lnTo>
                  <a:lnTo>
                    <a:pt x="406396" y="335131"/>
                  </a:lnTo>
                  <a:lnTo>
                    <a:pt x="408965" y="344716"/>
                  </a:lnTo>
                  <a:lnTo>
                    <a:pt x="423684" y="784733"/>
                  </a:lnTo>
                  <a:lnTo>
                    <a:pt x="424409" y="794019"/>
                  </a:lnTo>
                  <a:lnTo>
                    <a:pt x="423689" y="801925"/>
                  </a:lnTo>
                  <a:lnTo>
                    <a:pt x="421529" y="808750"/>
                  </a:lnTo>
                  <a:lnTo>
                    <a:pt x="417931" y="814793"/>
                  </a:lnTo>
                  <a:lnTo>
                    <a:pt x="402564" y="829500"/>
                  </a:lnTo>
                </a:path>
                <a:path w="506729" h="932814">
                  <a:moveTo>
                    <a:pt x="299529" y="915200"/>
                  </a:moveTo>
                  <a:lnTo>
                    <a:pt x="303978" y="909528"/>
                  </a:lnTo>
                  <a:lnTo>
                    <a:pt x="307765" y="901934"/>
                  </a:lnTo>
                  <a:lnTo>
                    <a:pt x="310952" y="892179"/>
                  </a:lnTo>
                  <a:lnTo>
                    <a:pt x="313601" y="880021"/>
                  </a:lnTo>
                  <a:lnTo>
                    <a:pt x="322567" y="846772"/>
                  </a:lnTo>
                  <a:lnTo>
                    <a:pt x="323202" y="842289"/>
                  </a:lnTo>
                  <a:lnTo>
                    <a:pt x="324485" y="839101"/>
                  </a:lnTo>
                  <a:lnTo>
                    <a:pt x="326402" y="835901"/>
                  </a:lnTo>
                </a:path>
                <a:path w="506729" h="932814">
                  <a:moveTo>
                    <a:pt x="382092" y="255181"/>
                  </a:moveTo>
                  <a:lnTo>
                    <a:pt x="380181" y="265042"/>
                  </a:lnTo>
                  <a:lnTo>
                    <a:pt x="374970" y="272207"/>
                  </a:lnTo>
                  <a:lnTo>
                    <a:pt x="367240" y="276135"/>
                  </a:lnTo>
                  <a:lnTo>
                    <a:pt x="357771" y="276288"/>
                  </a:lnTo>
                  <a:lnTo>
                    <a:pt x="347928" y="272386"/>
                  </a:lnTo>
                  <a:lnTo>
                    <a:pt x="340005" y="265249"/>
                  </a:lnTo>
                  <a:lnTo>
                    <a:pt x="334724" y="255953"/>
                  </a:lnTo>
                  <a:lnTo>
                    <a:pt x="332803" y="245579"/>
                  </a:lnTo>
                  <a:lnTo>
                    <a:pt x="334724" y="235718"/>
                  </a:lnTo>
                  <a:lnTo>
                    <a:pt x="340005" y="228555"/>
                  </a:lnTo>
                  <a:lnTo>
                    <a:pt x="347928" y="224630"/>
                  </a:lnTo>
                  <a:lnTo>
                    <a:pt x="357771" y="224485"/>
                  </a:lnTo>
                  <a:lnTo>
                    <a:pt x="367240" y="228379"/>
                  </a:lnTo>
                  <a:lnTo>
                    <a:pt x="374970" y="235513"/>
                  </a:lnTo>
                  <a:lnTo>
                    <a:pt x="380181" y="244807"/>
                  </a:lnTo>
                  <a:lnTo>
                    <a:pt x="382092" y="255181"/>
                  </a:lnTo>
                  <a:close/>
                </a:path>
                <a:path w="506729" h="932814">
                  <a:moveTo>
                    <a:pt x="209918" y="248145"/>
                  </a:moveTo>
                  <a:lnTo>
                    <a:pt x="208840" y="257528"/>
                  </a:lnTo>
                  <a:lnTo>
                    <a:pt x="204162" y="264212"/>
                  </a:lnTo>
                  <a:lnTo>
                    <a:pt x="196602" y="267660"/>
                  </a:lnTo>
                  <a:lnTo>
                    <a:pt x="186880" y="267335"/>
                  </a:lnTo>
                  <a:lnTo>
                    <a:pt x="176717" y="262966"/>
                  </a:lnTo>
                  <a:lnTo>
                    <a:pt x="167997" y="255422"/>
                  </a:lnTo>
                  <a:lnTo>
                    <a:pt x="161679" y="245839"/>
                  </a:lnTo>
                  <a:lnTo>
                    <a:pt x="158724" y="235356"/>
                  </a:lnTo>
                  <a:lnTo>
                    <a:pt x="159913" y="225608"/>
                  </a:lnTo>
                  <a:lnTo>
                    <a:pt x="164884" y="218803"/>
                  </a:lnTo>
                  <a:lnTo>
                    <a:pt x="172854" y="215477"/>
                  </a:lnTo>
                  <a:lnTo>
                    <a:pt x="183045" y="216166"/>
                  </a:lnTo>
                  <a:lnTo>
                    <a:pt x="193091" y="220891"/>
                  </a:lnTo>
                  <a:lnTo>
                    <a:pt x="201520" y="228555"/>
                  </a:lnTo>
                  <a:lnTo>
                    <a:pt x="207430" y="238019"/>
                  </a:lnTo>
                  <a:lnTo>
                    <a:pt x="209918" y="248145"/>
                  </a:lnTo>
                  <a:close/>
                </a:path>
                <a:path w="506729" h="932814">
                  <a:moveTo>
                    <a:pt x="163195" y="220637"/>
                  </a:moveTo>
                  <a:lnTo>
                    <a:pt x="173443" y="207848"/>
                  </a:lnTo>
                  <a:lnTo>
                    <a:pt x="177926" y="202730"/>
                  </a:lnTo>
                  <a:lnTo>
                    <a:pt x="184962" y="200177"/>
                  </a:lnTo>
                  <a:lnTo>
                    <a:pt x="193281" y="202730"/>
                  </a:lnTo>
                  <a:lnTo>
                    <a:pt x="220802" y="234708"/>
                  </a:lnTo>
                  <a:lnTo>
                    <a:pt x="221437" y="239826"/>
                  </a:lnTo>
                  <a:lnTo>
                    <a:pt x="220167" y="244309"/>
                  </a:lnTo>
                  <a:lnTo>
                    <a:pt x="217601" y="247510"/>
                  </a:lnTo>
                  <a:lnTo>
                    <a:pt x="205435" y="264134"/>
                  </a:lnTo>
                </a:path>
                <a:path w="506729" h="932814">
                  <a:moveTo>
                    <a:pt x="85115" y="214249"/>
                  </a:moveTo>
                  <a:lnTo>
                    <a:pt x="83204" y="224201"/>
                  </a:lnTo>
                  <a:lnTo>
                    <a:pt x="77993" y="231517"/>
                  </a:lnTo>
                  <a:lnTo>
                    <a:pt x="70263" y="235476"/>
                  </a:lnTo>
                  <a:lnTo>
                    <a:pt x="60794" y="235356"/>
                  </a:lnTo>
                  <a:lnTo>
                    <a:pt x="51227" y="231545"/>
                  </a:lnTo>
                  <a:lnTo>
                    <a:pt x="43278" y="224559"/>
                  </a:lnTo>
                  <a:lnTo>
                    <a:pt x="37849" y="215294"/>
                  </a:lnTo>
                  <a:lnTo>
                    <a:pt x="35839" y="204647"/>
                  </a:lnTo>
                  <a:lnTo>
                    <a:pt x="35839" y="182270"/>
                  </a:lnTo>
                  <a:lnTo>
                    <a:pt x="37849" y="172308"/>
                  </a:lnTo>
                  <a:lnTo>
                    <a:pt x="43278" y="164922"/>
                  </a:lnTo>
                  <a:lnTo>
                    <a:pt x="51227" y="160774"/>
                  </a:lnTo>
                  <a:lnTo>
                    <a:pt x="60794" y="160527"/>
                  </a:lnTo>
                  <a:lnTo>
                    <a:pt x="70263" y="164705"/>
                  </a:lnTo>
                  <a:lnTo>
                    <a:pt x="77993" y="171878"/>
                  </a:lnTo>
                  <a:lnTo>
                    <a:pt x="83204" y="181209"/>
                  </a:lnTo>
                  <a:lnTo>
                    <a:pt x="85115" y="191858"/>
                  </a:lnTo>
                  <a:lnTo>
                    <a:pt x="85115" y="214249"/>
                  </a:lnTo>
                  <a:close/>
                </a:path>
                <a:path w="506729" h="932814">
                  <a:moveTo>
                    <a:pt x="403212" y="887704"/>
                  </a:moveTo>
                  <a:lnTo>
                    <a:pt x="401301" y="897298"/>
                  </a:lnTo>
                  <a:lnTo>
                    <a:pt x="396090" y="904492"/>
                  </a:lnTo>
                  <a:lnTo>
                    <a:pt x="388360" y="908569"/>
                  </a:lnTo>
                  <a:lnTo>
                    <a:pt x="378891" y="908812"/>
                  </a:lnTo>
                  <a:lnTo>
                    <a:pt x="369316" y="904632"/>
                  </a:lnTo>
                  <a:lnTo>
                    <a:pt x="361364" y="897455"/>
                  </a:lnTo>
                  <a:lnTo>
                    <a:pt x="355933" y="888120"/>
                  </a:lnTo>
                  <a:lnTo>
                    <a:pt x="353923" y="877468"/>
                  </a:lnTo>
                  <a:lnTo>
                    <a:pt x="353923" y="855078"/>
                  </a:lnTo>
                  <a:lnTo>
                    <a:pt x="355933" y="845217"/>
                  </a:lnTo>
                  <a:lnTo>
                    <a:pt x="361364" y="838053"/>
                  </a:lnTo>
                  <a:lnTo>
                    <a:pt x="369316" y="834129"/>
                  </a:lnTo>
                  <a:lnTo>
                    <a:pt x="378891" y="833983"/>
                  </a:lnTo>
                  <a:lnTo>
                    <a:pt x="388360" y="837877"/>
                  </a:lnTo>
                  <a:lnTo>
                    <a:pt x="396090" y="845011"/>
                  </a:lnTo>
                  <a:lnTo>
                    <a:pt x="401301" y="854305"/>
                  </a:lnTo>
                  <a:lnTo>
                    <a:pt x="403212" y="864679"/>
                  </a:lnTo>
                  <a:lnTo>
                    <a:pt x="403212" y="887704"/>
                  </a:lnTo>
                  <a:close/>
                </a:path>
                <a:path w="506729" h="932814">
                  <a:moveTo>
                    <a:pt x="108153" y="814793"/>
                  </a:moveTo>
                  <a:lnTo>
                    <a:pt x="106143" y="824387"/>
                  </a:lnTo>
                  <a:lnTo>
                    <a:pt x="100714" y="831581"/>
                  </a:lnTo>
                  <a:lnTo>
                    <a:pt x="92765" y="835659"/>
                  </a:lnTo>
                  <a:lnTo>
                    <a:pt x="83197" y="835901"/>
                  </a:lnTo>
                  <a:lnTo>
                    <a:pt x="73729" y="831999"/>
                  </a:lnTo>
                  <a:lnTo>
                    <a:pt x="65998" y="824861"/>
                  </a:lnTo>
                  <a:lnTo>
                    <a:pt x="60787" y="815566"/>
                  </a:lnTo>
                  <a:lnTo>
                    <a:pt x="58877" y="805192"/>
                  </a:lnTo>
                  <a:lnTo>
                    <a:pt x="60787" y="795242"/>
                  </a:lnTo>
                  <a:lnTo>
                    <a:pt x="65998" y="787930"/>
                  </a:lnTo>
                  <a:lnTo>
                    <a:pt x="73729" y="783975"/>
                  </a:lnTo>
                  <a:lnTo>
                    <a:pt x="83197" y="784098"/>
                  </a:lnTo>
                  <a:lnTo>
                    <a:pt x="92765" y="787903"/>
                  </a:lnTo>
                  <a:lnTo>
                    <a:pt x="100714" y="794888"/>
                  </a:lnTo>
                  <a:lnTo>
                    <a:pt x="106143" y="804152"/>
                  </a:lnTo>
                  <a:lnTo>
                    <a:pt x="108153" y="814793"/>
                  </a:lnTo>
                  <a:close/>
                </a:path>
                <a:path w="506729" h="932814">
                  <a:moveTo>
                    <a:pt x="159994" y="226402"/>
                  </a:moveTo>
                  <a:lnTo>
                    <a:pt x="205435" y="264134"/>
                  </a:lnTo>
                </a:path>
                <a:path w="506729" h="932814">
                  <a:moveTo>
                    <a:pt x="166395" y="218719"/>
                  </a:moveTo>
                  <a:lnTo>
                    <a:pt x="211836" y="256463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3708" y="4960657"/>
              <a:ext cx="65912" cy="706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61295" y="4517440"/>
              <a:ext cx="227850" cy="7227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38575" y="4406440"/>
              <a:ext cx="290830" cy="534670"/>
            </a:xfrm>
            <a:custGeom>
              <a:avLst/>
              <a:gdLst/>
              <a:ahLst/>
              <a:cxnLst/>
              <a:rect l="l" t="t" r="r" b="b"/>
              <a:pathLst>
                <a:path w="290829" h="534670">
                  <a:moveTo>
                    <a:pt x="104330" y="40"/>
                  </a:moveTo>
                  <a:lnTo>
                    <a:pt x="179857" y="13464"/>
                  </a:lnTo>
                  <a:lnTo>
                    <a:pt x="214772" y="29296"/>
                  </a:lnTo>
                  <a:lnTo>
                    <a:pt x="222732" y="36489"/>
                  </a:lnTo>
                  <a:lnTo>
                    <a:pt x="231534" y="44385"/>
                  </a:lnTo>
                  <a:lnTo>
                    <a:pt x="242733" y="53601"/>
                  </a:lnTo>
                  <a:lnTo>
                    <a:pt x="253691" y="62576"/>
                  </a:lnTo>
                  <a:lnTo>
                    <a:pt x="261772" y="69750"/>
                  </a:lnTo>
                  <a:lnTo>
                    <a:pt x="280672" y="105276"/>
                  </a:lnTo>
                  <a:lnTo>
                    <a:pt x="290575" y="449010"/>
                  </a:lnTo>
                  <a:lnTo>
                    <a:pt x="290387" y="461372"/>
                  </a:lnTo>
                  <a:lnTo>
                    <a:pt x="272656" y="503366"/>
                  </a:lnTo>
                  <a:lnTo>
                    <a:pt x="230156" y="529023"/>
                  </a:lnTo>
                  <a:lnTo>
                    <a:pt x="202514" y="534279"/>
                  </a:lnTo>
                  <a:lnTo>
                    <a:pt x="190728" y="533427"/>
                  </a:lnTo>
                  <a:lnTo>
                    <a:pt x="126733" y="521273"/>
                  </a:lnTo>
                  <a:lnTo>
                    <a:pt x="89376" y="499874"/>
                  </a:lnTo>
                  <a:lnTo>
                    <a:pt x="39052" y="454763"/>
                  </a:lnTo>
                  <a:lnTo>
                    <a:pt x="14567" y="414199"/>
                  </a:lnTo>
                  <a:lnTo>
                    <a:pt x="0" y="67833"/>
                  </a:lnTo>
                  <a:lnTo>
                    <a:pt x="2241" y="54002"/>
                  </a:lnTo>
                  <a:lnTo>
                    <a:pt x="31306" y="24458"/>
                  </a:lnTo>
                  <a:lnTo>
                    <a:pt x="42727" y="18901"/>
                  </a:lnTo>
                  <a:lnTo>
                    <a:pt x="53908" y="13347"/>
                  </a:lnTo>
                  <a:lnTo>
                    <a:pt x="62090" y="8993"/>
                  </a:lnTo>
                  <a:lnTo>
                    <a:pt x="70401" y="5434"/>
                  </a:lnTo>
                  <a:lnTo>
                    <a:pt x="82010" y="2116"/>
                  </a:lnTo>
                  <a:lnTo>
                    <a:pt x="94219" y="0"/>
                  </a:lnTo>
                  <a:lnTo>
                    <a:pt x="104330" y="40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82175" y="3932885"/>
            <a:ext cx="568985" cy="122603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813382" y="6600483"/>
            <a:ext cx="248920" cy="864235"/>
            <a:chOff x="2758782" y="6600482"/>
            <a:chExt cx="248920" cy="86423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03575" y="6600482"/>
              <a:ext cx="160883" cy="38896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771127" y="6979844"/>
              <a:ext cx="234315" cy="434340"/>
            </a:xfrm>
            <a:custGeom>
              <a:avLst/>
              <a:gdLst/>
              <a:ahLst/>
              <a:cxnLst/>
              <a:rect l="l" t="t" r="r" b="b"/>
              <a:pathLst>
                <a:path w="234314" h="434340">
                  <a:moveTo>
                    <a:pt x="159054" y="0"/>
                  </a:moveTo>
                  <a:lnTo>
                    <a:pt x="164541" y="914"/>
                  </a:lnTo>
                  <a:lnTo>
                    <a:pt x="163626" y="5486"/>
                  </a:lnTo>
                  <a:lnTo>
                    <a:pt x="163626" y="10972"/>
                  </a:lnTo>
                  <a:lnTo>
                    <a:pt x="163626" y="52158"/>
                  </a:lnTo>
                  <a:lnTo>
                    <a:pt x="166582" y="66046"/>
                  </a:lnTo>
                  <a:lnTo>
                    <a:pt x="174250" y="76069"/>
                  </a:lnTo>
                  <a:lnTo>
                    <a:pt x="184833" y="82144"/>
                  </a:lnTo>
                  <a:lnTo>
                    <a:pt x="196532" y="84188"/>
                  </a:lnTo>
                  <a:lnTo>
                    <a:pt x="222122" y="84188"/>
                  </a:lnTo>
                  <a:lnTo>
                    <a:pt x="230352" y="84188"/>
                  </a:lnTo>
                  <a:lnTo>
                    <a:pt x="234010" y="91516"/>
                  </a:lnTo>
                  <a:lnTo>
                    <a:pt x="234010" y="102501"/>
                  </a:lnTo>
                  <a:lnTo>
                    <a:pt x="234010" y="433806"/>
                  </a:lnTo>
                  <a:lnTo>
                    <a:pt x="9143" y="433806"/>
                  </a:lnTo>
                  <a:lnTo>
                    <a:pt x="2743" y="433806"/>
                  </a:lnTo>
                  <a:lnTo>
                    <a:pt x="0" y="430148"/>
                  </a:lnTo>
                  <a:lnTo>
                    <a:pt x="0" y="424649"/>
                  </a:lnTo>
                  <a:lnTo>
                    <a:pt x="0" y="97002"/>
                  </a:lnTo>
                  <a:lnTo>
                    <a:pt x="0" y="88772"/>
                  </a:lnTo>
                  <a:lnTo>
                    <a:pt x="3657" y="84188"/>
                  </a:lnTo>
                  <a:lnTo>
                    <a:pt x="10972" y="84188"/>
                  </a:lnTo>
                  <a:lnTo>
                    <a:pt x="40220" y="84188"/>
                  </a:lnTo>
                  <a:lnTo>
                    <a:pt x="52791" y="82087"/>
                  </a:lnTo>
                  <a:lnTo>
                    <a:pt x="62617" y="76300"/>
                  </a:lnTo>
                  <a:lnTo>
                    <a:pt x="69013" y="67595"/>
                  </a:lnTo>
                  <a:lnTo>
                    <a:pt x="71297" y="56743"/>
                  </a:lnTo>
                  <a:lnTo>
                    <a:pt x="71297" y="27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48368" y="6839356"/>
              <a:ext cx="77698" cy="7961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761068" y="6983501"/>
              <a:ext cx="244475" cy="478790"/>
            </a:xfrm>
            <a:custGeom>
              <a:avLst/>
              <a:gdLst/>
              <a:ahLst/>
              <a:cxnLst/>
              <a:rect l="l" t="t" r="r" b="b"/>
              <a:pathLst>
                <a:path w="244475" h="478790">
                  <a:moveTo>
                    <a:pt x="147167" y="39357"/>
                  </a:moveTo>
                  <a:lnTo>
                    <a:pt x="145412" y="47803"/>
                  </a:lnTo>
                  <a:lnTo>
                    <a:pt x="140658" y="54794"/>
                  </a:lnTo>
                  <a:lnTo>
                    <a:pt x="133676" y="59556"/>
                  </a:lnTo>
                  <a:lnTo>
                    <a:pt x="125234" y="61315"/>
                  </a:lnTo>
                  <a:lnTo>
                    <a:pt x="116792" y="59556"/>
                  </a:lnTo>
                  <a:lnTo>
                    <a:pt x="109810" y="54794"/>
                  </a:lnTo>
                  <a:lnTo>
                    <a:pt x="105057" y="47803"/>
                  </a:lnTo>
                  <a:lnTo>
                    <a:pt x="103301" y="39357"/>
                  </a:lnTo>
                  <a:lnTo>
                    <a:pt x="105057" y="30518"/>
                  </a:lnTo>
                  <a:lnTo>
                    <a:pt x="109810" y="23566"/>
                  </a:lnTo>
                  <a:lnTo>
                    <a:pt x="116792" y="19017"/>
                  </a:lnTo>
                  <a:lnTo>
                    <a:pt x="125234" y="17386"/>
                  </a:lnTo>
                  <a:lnTo>
                    <a:pt x="133676" y="19017"/>
                  </a:lnTo>
                  <a:lnTo>
                    <a:pt x="140658" y="23566"/>
                  </a:lnTo>
                  <a:lnTo>
                    <a:pt x="145412" y="30518"/>
                  </a:lnTo>
                  <a:lnTo>
                    <a:pt x="147167" y="39357"/>
                  </a:lnTo>
                  <a:close/>
                </a:path>
                <a:path w="244475" h="478790">
                  <a:moveTo>
                    <a:pt x="109689" y="24714"/>
                  </a:moveTo>
                  <a:lnTo>
                    <a:pt x="145351" y="46672"/>
                  </a:lnTo>
                </a:path>
                <a:path w="244475" h="478790">
                  <a:moveTo>
                    <a:pt x="105130" y="31114"/>
                  </a:moveTo>
                  <a:lnTo>
                    <a:pt x="140779" y="53085"/>
                  </a:lnTo>
                </a:path>
                <a:path w="244475" h="478790">
                  <a:moveTo>
                    <a:pt x="174599" y="1828"/>
                  </a:moveTo>
                  <a:lnTo>
                    <a:pt x="229438" y="1828"/>
                  </a:lnTo>
                  <a:lnTo>
                    <a:pt x="234924" y="1828"/>
                  </a:lnTo>
                  <a:lnTo>
                    <a:pt x="239496" y="5486"/>
                  </a:lnTo>
                  <a:lnTo>
                    <a:pt x="239496" y="15557"/>
                  </a:lnTo>
                  <a:lnTo>
                    <a:pt x="239496" y="82372"/>
                  </a:lnTo>
                </a:path>
                <a:path w="244475" h="478790">
                  <a:moveTo>
                    <a:pt x="81356" y="0"/>
                  </a:moveTo>
                  <a:lnTo>
                    <a:pt x="21031" y="0"/>
                  </a:lnTo>
                  <a:lnTo>
                    <a:pt x="14630" y="0"/>
                  </a:lnTo>
                  <a:lnTo>
                    <a:pt x="10058" y="8229"/>
                  </a:lnTo>
                  <a:lnTo>
                    <a:pt x="10058" y="17386"/>
                  </a:lnTo>
                  <a:lnTo>
                    <a:pt x="10058" y="89687"/>
                  </a:lnTo>
                </a:path>
                <a:path w="244475" h="478790">
                  <a:moveTo>
                    <a:pt x="214820" y="79616"/>
                  </a:moveTo>
                  <a:lnTo>
                    <a:pt x="221208" y="72301"/>
                  </a:lnTo>
                  <a:lnTo>
                    <a:pt x="223951" y="66801"/>
                  </a:lnTo>
                  <a:lnTo>
                    <a:pt x="226694" y="63144"/>
                  </a:lnTo>
                  <a:lnTo>
                    <a:pt x="226694" y="54914"/>
                  </a:lnTo>
                  <a:lnTo>
                    <a:pt x="226694" y="32029"/>
                  </a:lnTo>
                  <a:lnTo>
                    <a:pt x="226694" y="23787"/>
                  </a:lnTo>
                  <a:lnTo>
                    <a:pt x="219392" y="16471"/>
                  </a:lnTo>
                  <a:lnTo>
                    <a:pt x="211162" y="16471"/>
                  </a:lnTo>
                  <a:lnTo>
                    <a:pt x="202018" y="16471"/>
                  </a:lnTo>
                  <a:lnTo>
                    <a:pt x="195618" y="23787"/>
                  </a:lnTo>
                  <a:lnTo>
                    <a:pt x="195618" y="32029"/>
                  </a:lnTo>
                  <a:lnTo>
                    <a:pt x="195618" y="53085"/>
                  </a:lnTo>
                  <a:lnTo>
                    <a:pt x="189217" y="61315"/>
                  </a:lnTo>
                  <a:lnTo>
                    <a:pt x="187388" y="64058"/>
                  </a:lnTo>
                  <a:lnTo>
                    <a:pt x="185559" y="67729"/>
                  </a:lnTo>
                  <a:lnTo>
                    <a:pt x="185559" y="72301"/>
                  </a:lnTo>
                </a:path>
                <a:path w="244475" h="478790">
                  <a:moveTo>
                    <a:pt x="31089" y="48501"/>
                  </a:moveTo>
                  <a:lnTo>
                    <a:pt x="31089" y="57657"/>
                  </a:lnTo>
                  <a:lnTo>
                    <a:pt x="38392" y="64973"/>
                  </a:lnTo>
                  <a:lnTo>
                    <a:pt x="46621" y="64973"/>
                  </a:lnTo>
                  <a:lnTo>
                    <a:pt x="55765" y="64973"/>
                  </a:lnTo>
                  <a:lnTo>
                    <a:pt x="62166" y="57657"/>
                  </a:lnTo>
                  <a:lnTo>
                    <a:pt x="62166" y="48501"/>
                  </a:lnTo>
                  <a:lnTo>
                    <a:pt x="62166" y="32029"/>
                  </a:lnTo>
                  <a:lnTo>
                    <a:pt x="62166" y="23787"/>
                  </a:lnTo>
                  <a:lnTo>
                    <a:pt x="55765" y="16471"/>
                  </a:lnTo>
                  <a:lnTo>
                    <a:pt x="46621" y="16471"/>
                  </a:lnTo>
                  <a:lnTo>
                    <a:pt x="38392" y="16471"/>
                  </a:lnTo>
                  <a:lnTo>
                    <a:pt x="31089" y="23787"/>
                  </a:lnTo>
                  <a:lnTo>
                    <a:pt x="31089" y="32029"/>
                  </a:lnTo>
                  <a:lnTo>
                    <a:pt x="31089" y="48501"/>
                  </a:lnTo>
                  <a:close/>
                </a:path>
                <a:path w="244475" h="478790">
                  <a:moveTo>
                    <a:pt x="244068" y="430148"/>
                  </a:moveTo>
                  <a:lnTo>
                    <a:pt x="244068" y="436549"/>
                  </a:lnTo>
                  <a:lnTo>
                    <a:pt x="240410" y="442963"/>
                  </a:lnTo>
                  <a:lnTo>
                    <a:pt x="239496" y="448449"/>
                  </a:lnTo>
                  <a:lnTo>
                    <a:pt x="234010" y="464007"/>
                  </a:lnTo>
                  <a:lnTo>
                    <a:pt x="233095" y="469506"/>
                  </a:lnTo>
                  <a:lnTo>
                    <a:pt x="227609" y="478650"/>
                  </a:lnTo>
                  <a:lnTo>
                    <a:pt x="221208" y="478650"/>
                  </a:lnTo>
                  <a:lnTo>
                    <a:pt x="17373" y="478650"/>
                  </a:lnTo>
                  <a:lnTo>
                    <a:pt x="4571" y="478650"/>
                  </a:lnTo>
                  <a:lnTo>
                    <a:pt x="0" y="472249"/>
                  </a:lnTo>
                  <a:lnTo>
                    <a:pt x="0" y="463092"/>
                  </a:lnTo>
                  <a:lnTo>
                    <a:pt x="0" y="65887"/>
                  </a:lnTo>
                  <a:lnTo>
                    <a:pt x="42" y="58284"/>
                  </a:lnTo>
                  <a:lnTo>
                    <a:pt x="342" y="51708"/>
                  </a:lnTo>
                  <a:lnTo>
                    <a:pt x="1157" y="45817"/>
                  </a:lnTo>
                  <a:lnTo>
                    <a:pt x="2743" y="40271"/>
                  </a:lnTo>
                  <a:lnTo>
                    <a:pt x="4943" y="31930"/>
                  </a:lnTo>
                  <a:lnTo>
                    <a:pt x="8000" y="21616"/>
                  </a:lnTo>
                  <a:lnTo>
                    <a:pt x="10715" y="12848"/>
                  </a:lnTo>
                  <a:lnTo>
                    <a:pt x="11887" y="9143"/>
                  </a:lnTo>
                </a:path>
                <a:path w="244475" h="478790">
                  <a:moveTo>
                    <a:pt x="240410" y="439305"/>
                  </a:moveTo>
                  <a:lnTo>
                    <a:pt x="14630" y="439305"/>
                  </a:lnTo>
                  <a:lnTo>
                    <a:pt x="9143" y="439305"/>
                  </a:lnTo>
                  <a:lnTo>
                    <a:pt x="914" y="436549"/>
                  </a:lnTo>
                  <a:lnTo>
                    <a:pt x="914" y="427405"/>
                  </a:lnTo>
                </a:path>
                <a:path w="244475" h="478790">
                  <a:moveTo>
                    <a:pt x="57594" y="175717"/>
                  </a:moveTo>
                  <a:lnTo>
                    <a:pt x="55765" y="174802"/>
                  </a:lnTo>
                  <a:lnTo>
                    <a:pt x="53936" y="173888"/>
                  </a:lnTo>
                  <a:lnTo>
                    <a:pt x="53022" y="173888"/>
                  </a:lnTo>
                  <a:lnTo>
                    <a:pt x="52108" y="172973"/>
                  </a:lnTo>
                  <a:lnTo>
                    <a:pt x="49364" y="172059"/>
                  </a:lnTo>
                  <a:lnTo>
                    <a:pt x="47536" y="171145"/>
                  </a:lnTo>
                  <a:lnTo>
                    <a:pt x="46621" y="170230"/>
                  </a:lnTo>
                  <a:lnTo>
                    <a:pt x="46621" y="169316"/>
                  </a:lnTo>
                </a:path>
                <a:path w="244475" h="478790">
                  <a:moveTo>
                    <a:pt x="39306" y="183959"/>
                  </a:moveTo>
                  <a:lnTo>
                    <a:pt x="39306" y="189445"/>
                  </a:lnTo>
                  <a:lnTo>
                    <a:pt x="42049" y="190360"/>
                  </a:lnTo>
                  <a:lnTo>
                    <a:pt x="48450" y="190360"/>
                  </a:lnTo>
                  <a:lnTo>
                    <a:pt x="52108" y="191274"/>
                  </a:lnTo>
                  <a:lnTo>
                    <a:pt x="55765" y="189445"/>
                  </a:lnTo>
                  <a:lnTo>
                    <a:pt x="57594" y="187617"/>
                  </a:lnTo>
                </a:path>
                <a:path w="244475" h="478790">
                  <a:moveTo>
                    <a:pt x="58508" y="163817"/>
                  </a:moveTo>
                  <a:lnTo>
                    <a:pt x="53936" y="162902"/>
                  </a:lnTo>
                  <a:lnTo>
                    <a:pt x="50279" y="162902"/>
                  </a:lnTo>
                  <a:lnTo>
                    <a:pt x="46621" y="162902"/>
                  </a:lnTo>
                  <a:lnTo>
                    <a:pt x="39306" y="163817"/>
                  </a:lnTo>
                  <a:lnTo>
                    <a:pt x="39306" y="171145"/>
                  </a:lnTo>
                  <a:lnTo>
                    <a:pt x="39306" y="177545"/>
                  </a:lnTo>
                  <a:lnTo>
                    <a:pt x="45707" y="178460"/>
                  </a:lnTo>
                  <a:lnTo>
                    <a:pt x="48450" y="180289"/>
                  </a:lnTo>
                  <a:lnTo>
                    <a:pt x="46621" y="179374"/>
                  </a:lnTo>
                  <a:lnTo>
                    <a:pt x="50279" y="181203"/>
                  </a:lnTo>
                  <a:lnTo>
                    <a:pt x="51193" y="181203"/>
                  </a:lnTo>
                  <a:lnTo>
                    <a:pt x="52108" y="182130"/>
                  </a:lnTo>
                  <a:lnTo>
                    <a:pt x="52108" y="183045"/>
                  </a:lnTo>
                  <a:lnTo>
                    <a:pt x="52108" y="183959"/>
                  </a:lnTo>
                </a:path>
                <a:path w="244475" h="478790">
                  <a:moveTo>
                    <a:pt x="212991" y="176631"/>
                  </a:moveTo>
                  <a:lnTo>
                    <a:pt x="211162" y="174802"/>
                  </a:lnTo>
                  <a:lnTo>
                    <a:pt x="209334" y="173888"/>
                  </a:lnTo>
                  <a:lnTo>
                    <a:pt x="208419" y="173888"/>
                  </a:lnTo>
                  <a:lnTo>
                    <a:pt x="207505" y="172973"/>
                  </a:lnTo>
                  <a:lnTo>
                    <a:pt x="204762" y="172059"/>
                  </a:lnTo>
                  <a:lnTo>
                    <a:pt x="202933" y="171145"/>
                  </a:lnTo>
                  <a:lnTo>
                    <a:pt x="202018" y="170230"/>
                  </a:lnTo>
                  <a:lnTo>
                    <a:pt x="202018" y="169316"/>
                  </a:lnTo>
                </a:path>
                <a:path w="244475" h="478790">
                  <a:moveTo>
                    <a:pt x="194703" y="183959"/>
                  </a:moveTo>
                  <a:lnTo>
                    <a:pt x="194703" y="189445"/>
                  </a:lnTo>
                  <a:lnTo>
                    <a:pt x="197446" y="190360"/>
                  </a:lnTo>
                  <a:lnTo>
                    <a:pt x="203847" y="191274"/>
                  </a:lnTo>
                  <a:lnTo>
                    <a:pt x="207505" y="191274"/>
                  </a:lnTo>
                  <a:lnTo>
                    <a:pt x="211162" y="190360"/>
                  </a:lnTo>
                  <a:lnTo>
                    <a:pt x="212991" y="187617"/>
                  </a:lnTo>
                </a:path>
                <a:path w="244475" h="478790">
                  <a:moveTo>
                    <a:pt x="213906" y="163817"/>
                  </a:moveTo>
                  <a:lnTo>
                    <a:pt x="209334" y="162902"/>
                  </a:lnTo>
                  <a:lnTo>
                    <a:pt x="205676" y="162902"/>
                  </a:lnTo>
                  <a:lnTo>
                    <a:pt x="202018" y="162902"/>
                  </a:lnTo>
                  <a:lnTo>
                    <a:pt x="194703" y="164731"/>
                  </a:lnTo>
                  <a:lnTo>
                    <a:pt x="194703" y="171145"/>
                  </a:lnTo>
                  <a:lnTo>
                    <a:pt x="194703" y="177545"/>
                  </a:lnTo>
                  <a:lnTo>
                    <a:pt x="201104" y="178460"/>
                  </a:lnTo>
                  <a:lnTo>
                    <a:pt x="203847" y="180289"/>
                  </a:lnTo>
                  <a:lnTo>
                    <a:pt x="202018" y="179374"/>
                  </a:lnTo>
                  <a:lnTo>
                    <a:pt x="205676" y="181203"/>
                  </a:lnTo>
                  <a:lnTo>
                    <a:pt x="206590" y="181203"/>
                  </a:lnTo>
                  <a:lnTo>
                    <a:pt x="207505" y="182130"/>
                  </a:lnTo>
                  <a:lnTo>
                    <a:pt x="207505" y="183045"/>
                  </a:lnTo>
                  <a:lnTo>
                    <a:pt x="207505" y="183959"/>
                  </a:lnTo>
                </a:path>
                <a:path w="244475" h="478790">
                  <a:moveTo>
                    <a:pt x="72212" y="162902"/>
                  </a:moveTo>
                  <a:lnTo>
                    <a:pt x="63995" y="162902"/>
                  </a:lnTo>
                  <a:lnTo>
                    <a:pt x="63995" y="190360"/>
                  </a:lnTo>
                  <a:lnTo>
                    <a:pt x="72212" y="190360"/>
                  </a:lnTo>
                </a:path>
                <a:path w="244475" h="478790">
                  <a:moveTo>
                    <a:pt x="85928" y="178460"/>
                  </a:moveTo>
                  <a:lnTo>
                    <a:pt x="85928" y="184873"/>
                  </a:lnTo>
                  <a:lnTo>
                    <a:pt x="98729" y="184873"/>
                  </a:lnTo>
                  <a:lnTo>
                    <a:pt x="98729" y="190360"/>
                  </a:lnTo>
                  <a:lnTo>
                    <a:pt x="78612" y="190360"/>
                  </a:lnTo>
                  <a:lnTo>
                    <a:pt x="78612" y="162902"/>
                  </a:lnTo>
                  <a:lnTo>
                    <a:pt x="98729" y="162902"/>
                  </a:lnTo>
                </a:path>
                <a:path w="244475" h="478790">
                  <a:moveTo>
                    <a:pt x="85928" y="168401"/>
                  </a:moveTo>
                  <a:lnTo>
                    <a:pt x="85928" y="173888"/>
                  </a:lnTo>
                  <a:lnTo>
                    <a:pt x="96900" y="173888"/>
                  </a:lnTo>
                </a:path>
                <a:path w="244475" h="478790">
                  <a:moveTo>
                    <a:pt x="127977" y="173888"/>
                  </a:moveTo>
                  <a:lnTo>
                    <a:pt x="120662" y="190360"/>
                  </a:lnTo>
                  <a:lnTo>
                    <a:pt x="115176" y="190360"/>
                  </a:lnTo>
                </a:path>
                <a:path w="244475" h="478790">
                  <a:moveTo>
                    <a:pt x="126149" y="162902"/>
                  </a:moveTo>
                  <a:lnTo>
                    <a:pt x="136207" y="162902"/>
                  </a:lnTo>
                  <a:lnTo>
                    <a:pt x="136207" y="190360"/>
                  </a:lnTo>
                  <a:lnTo>
                    <a:pt x="127977" y="190360"/>
                  </a:lnTo>
                </a:path>
                <a:path w="244475" h="478790">
                  <a:moveTo>
                    <a:pt x="108775" y="173888"/>
                  </a:moveTo>
                  <a:lnTo>
                    <a:pt x="108775" y="190360"/>
                  </a:lnTo>
                  <a:lnTo>
                    <a:pt x="102387" y="190360"/>
                  </a:lnTo>
                  <a:lnTo>
                    <a:pt x="102387" y="162902"/>
                  </a:lnTo>
                  <a:lnTo>
                    <a:pt x="112433" y="162902"/>
                  </a:lnTo>
                  <a:lnTo>
                    <a:pt x="119748" y="178460"/>
                  </a:lnTo>
                </a:path>
                <a:path w="244475" h="478790">
                  <a:moveTo>
                    <a:pt x="171856" y="190360"/>
                  </a:moveTo>
                  <a:lnTo>
                    <a:pt x="166369" y="190360"/>
                  </a:lnTo>
                  <a:lnTo>
                    <a:pt x="166369" y="163817"/>
                  </a:lnTo>
                  <a:lnTo>
                    <a:pt x="175513" y="163817"/>
                  </a:lnTo>
                </a:path>
                <a:path w="244475" h="478790">
                  <a:moveTo>
                    <a:pt x="184645" y="179374"/>
                  </a:moveTo>
                  <a:lnTo>
                    <a:pt x="184645" y="163817"/>
                  </a:lnTo>
                  <a:lnTo>
                    <a:pt x="190131" y="163817"/>
                  </a:lnTo>
                  <a:lnTo>
                    <a:pt x="190131" y="190360"/>
                  </a:lnTo>
                  <a:lnTo>
                    <a:pt x="181000" y="190360"/>
                  </a:lnTo>
                  <a:lnTo>
                    <a:pt x="171856" y="172973"/>
                  </a:lnTo>
                </a:path>
                <a:path w="244475" h="478790">
                  <a:moveTo>
                    <a:pt x="149910" y="178460"/>
                  </a:moveTo>
                  <a:lnTo>
                    <a:pt x="149910" y="184873"/>
                  </a:lnTo>
                  <a:lnTo>
                    <a:pt x="161797" y="184873"/>
                  </a:lnTo>
                  <a:lnTo>
                    <a:pt x="161797" y="190360"/>
                  </a:lnTo>
                  <a:lnTo>
                    <a:pt x="141693" y="190360"/>
                  </a:lnTo>
                  <a:lnTo>
                    <a:pt x="141693" y="162902"/>
                  </a:lnTo>
                  <a:lnTo>
                    <a:pt x="161797" y="163817"/>
                  </a:lnTo>
                </a:path>
                <a:path w="244475" h="478790">
                  <a:moveTo>
                    <a:pt x="149910" y="168401"/>
                  </a:moveTo>
                  <a:lnTo>
                    <a:pt x="149910" y="173888"/>
                  </a:lnTo>
                  <a:lnTo>
                    <a:pt x="159969" y="1738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111832" y="7590281"/>
            <a:ext cx="386080" cy="388620"/>
          </a:xfrm>
          <a:custGeom>
            <a:avLst/>
            <a:gdLst/>
            <a:ahLst/>
            <a:cxnLst/>
            <a:rect l="l" t="t" r="r" b="b"/>
            <a:pathLst>
              <a:path w="386079" h="388620">
                <a:moveTo>
                  <a:pt x="145351" y="12814"/>
                </a:moveTo>
                <a:lnTo>
                  <a:pt x="145351" y="65900"/>
                </a:lnTo>
                <a:lnTo>
                  <a:pt x="143194" y="76753"/>
                </a:lnTo>
                <a:lnTo>
                  <a:pt x="137007" y="85463"/>
                </a:lnTo>
                <a:lnTo>
                  <a:pt x="127220" y="91255"/>
                </a:lnTo>
                <a:lnTo>
                  <a:pt x="114261" y="93357"/>
                </a:lnTo>
                <a:lnTo>
                  <a:pt x="10972" y="93357"/>
                </a:lnTo>
                <a:lnTo>
                  <a:pt x="2743" y="93357"/>
                </a:lnTo>
                <a:lnTo>
                  <a:pt x="0" y="97929"/>
                </a:lnTo>
                <a:lnTo>
                  <a:pt x="0" y="105257"/>
                </a:lnTo>
                <a:lnTo>
                  <a:pt x="0" y="378904"/>
                </a:lnTo>
                <a:lnTo>
                  <a:pt x="0" y="384390"/>
                </a:lnTo>
                <a:lnTo>
                  <a:pt x="1828" y="388048"/>
                </a:lnTo>
                <a:lnTo>
                  <a:pt x="8229" y="388048"/>
                </a:lnTo>
                <a:lnTo>
                  <a:pt x="378434" y="388048"/>
                </a:lnTo>
                <a:lnTo>
                  <a:pt x="383920" y="388048"/>
                </a:lnTo>
                <a:lnTo>
                  <a:pt x="385749" y="381647"/>
                </a:lnTo>
                <a:lnTo>
                  <a:pt x="385749" y="377075"/>
                </a:lnTo>
                <a:lnTo>
                  <a:pt x="385749" y="110744"/>
                </a:lnTo>
                <a:lnTo>
                  <a:pt x="385749" y="99758"/>
                </a:lnTo>
                <a:lnTo>
                  <a:pt x="382092" y="93357"/>
                </a:lnTo>
                <a:lnTo>
                  <a:pt x="373862" y="93357"/>
                </a:lnTo>
                <a:lnTo>
                  <a:pt x="271487" y="93357"/>
                </a:lnTo>
                <a:lnTo>
                  <a:pt x="259650" y="91312"/>
                </a:lnTo>
                <a:lnTo>
                  <a:pt x="248753" y="85234"/>
                </a:lnTo>
                <a:lnTo>
                  <a:pt x="240767" y="75210"/>
                </a:lnTo>
                <a:lnTo>
                  <a:pt x="237667" y="61328"/>
                </a:lnTo>
                <a:lnTo>
                  <a:pt x="237667" y="13728"/>
                </a:lnTo>
                <a:lnTo>
                  <a:pt x="237667" y="8242"/>
                </a:lnTo>
                <a:lnTo>
                  <a:pt x="235839" y="0"/>
                </a:lnTo>
                <a:lnTo>
                  <a:pt x="228523" y="0"/>
                </a:lnTo>
                <a:lnTo>
                  <a:pt x="157225" y="0"/>
                </a:lnTo>
                <a:lnTo>
                  <a:pt x="149910" y="0"/>
                </a:lnTo>
                <a:lnTo>
                  <a:pt x="145351" y="6413"/>
                </a:lnTo>
                <a:lnTo>
                  <a:pt x="145351" y="12814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59894" y="7221439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70">
                <a:moveTo>
                  <a:pt x="94179" y="73236"/>
                </a:moveTo>
                <a:lnTo>
                  <a:pt x="80651" y="87519"/>
                </a:lnTo>
                <a:lnTo>
                  <a:pt x="63440" y="95541"/>
                </a:lnTo>
                <a:lnTo>
                  <a:pt x="44689" y="96528"/>
                </a:lnTo>
                <a:lnTo>
                  <a:pt x="26539" y="89708"/>
                </a:lnTo>
                <a:lnTo>
                  <a:pt x="12253" y="76709"/>
                </a:lnTo>
                <a:lnTo>
                  <a:pt x="4140" y="59849"/>
                </a:lnTo>
                <a:lnTo>
                  <a:pt x="2884" y="41443"/>
                </a:lnTo>
                <a:lnTo>
                  <a:pt x="9165" y="23808"/>
                </a:lnTo>
                <a:lnTo>
                  <a:pt x="22693" y="9120"/>
                </a:lnTo>
                <a:lnTo>
                  <a:pt x="39904" y="1041"/>
                </a:lnTo>
                <a:lnTo>
                  <a:pt x="58655" y="0"/>
                </a:lnTo>
                <a:lnTo>
                  <a:pt x="76805" y="6422"/>
                </a:lnTo>
                <a:lnTo>
                  <a:pt x="91478" y="19306"/>
                </a:lnTo>
                <a:lnTo>
                  <a:pt x="99551" y="36052"/>
                </a:lnTo>
                <a:lnTo>
                  <a:pt x="100594" y="54686"/>
                </a:lnTo>
                <a:lnTo>
                  <a:pt x="94179" y="73236"/>
                </a:lnTo>
                <a:close/>
              </a:path>
              <a:path w="100964" h="102870">
                <a:moveTo>
                  <a:pt x="90521" y="78723"/>
                </a:moveTo>
                <a:lnTo>
                  <a:pt x="77507" y="93410"/>
                </a:lnTo>
                <a:lnTo>
                  <a:pt x="60468" y="101489"/>
                </a:lnTo>
                <a:lnTo>
                  <a:pt x="41545" y="102531"/>
                </a:lnTo>
                <a:lnTo>
                  <a:pt x="22881" y="96109"/>
                </a:lnTo>
                <a:lnTo>
                  <a:pt x="8743" y="82581"/>
                </a:lnTo>
                <a:lnTo>
                  <a:pt x="945" y="65450"/>
                </a:lnTo>
                <a:lnTo>
                  <a:pt x="0" y="46944"/>
                </a:lnTo>
                <a:lnTo>
                  <a:pt x="6422" y="29294"/>
                </a:lnTo>
              </a:path>
              <a:path w="100964" h="102870">
                <a:moveTo>
                  <a:pt x="82292" y="65908"/>
                </a:moveTo>
                <a:lnTo>
                  <a:pt x="72798" y="76662"/>
                </a:lnTo>
                <a:lnTo>
                  <a:pt x="60473" y="82612"/>
                </a:lnTo>
                <a:lnTo>
                  <a:pt x="46948" y="83414"/>
                </a:lnTo>
                <a:lnTo>
                  <a:pt x="33854" y="78723"/>
                </a:lnTo>
                <a:lnTo>
                  <a:pt x="23110" y="69212"/>
                </a:lnTo>
                <a:lnTo>
                  <a:pt x="17166" y="56872"/>
                </a:lnTo>
                <a:lnTo>
                  <a:pt x="16366" y="43332"/>
                </a:lnTo>
                <a:lnTo>
                  <a:pt x="21052" y="30221"/>
                </a:lnTo>
                <a:lnTo>
                  <a:pt x="30566" y="19991"/>
                </a:lnTo>
                <a:lnTo>
                  <a:pt x="42991" y="14313"/>
                </a:lnTo>
                <a:lnTo>
                  <a:pt x="56789" y="13614"/>
                </a:lnTo>
                <a:lnTo>
                  <a:pt x="70417" y="18321"/>
                </a:lnTo>
                <a:lnTo>
                  <a:pt x="80625" y="27684"/>
                </a:lnTo>
                <a:lnTo>
                  <a:pt x="86294" y="39710"/>
                </a:lnTo>
                <a:lnTo>
                  <a:pt x="86992" y="52938"/>
                </a:lnTo>
                <a:lnTo>
                  <a:pt x="82292" y="65908"/>
                </a:lnTo>
                <a:close/>
              </a:path>
              <a:path w="100964" h="102870">
                <a:moveTo>
                  <a:pt x="65845" y="47608"/>
                </a:moveTo>
                <a:lnTo>
                  <a:pt x="65845" y="55837"/>
                </a:lnTo>
                <a:lnTo>
                  <a:pt x="59444" y="61336"/>
                </a:lnTo>
                <a:lnTo>
                  <a:pt x="52129" y="61336"/>
                </a:lnTo>
                <a:lnTo>
                  <a:pt x="43899" y="61336"/>
                </a:lnTo>
                <a:lnTo>
                  <a:pt x="38413" y="55837"/>
                </a:lnTo>
                <a:lnTo>
                  <a:pt x="38413" y="47608"/>
                </a:lnTo>
                <a:lnTo>
                  <a:pt x="38413" y="41194"/>
                </a:lnTo>
                <a:lnTo>
                  <a:pt x="43899" y="34793"/>
                </a:lnTo>
                <a:lnTo>
                  <a:pt x="52129" y="34793"/>
                </a:lnTo>
                <a:lnTo>
                  <a:pt x="59444" y="34793"/>
                </a:lnTo>
                <a:lnTo>
                  <a:pt x="65845" y="41194"/>
                </a:lnTo>
                <a:lnTo>
                  <a:pt x="65845" y="47608"/>
                </a:lnTo>
                <a:close/>
              </a:path>
              <a:path w="100964" h="102870">
                <a:moveTo>
                  <a:pt x="28367" y="41194"/>
                </a:moveTo>
                <a:lnTo>
                  <a:pt x="39327" y="43023"/>
                </a:lnTo>
              </a:path>
              <a:path w="100964" h="102870">
                <a:moveTo>
                  <a:pt x="51215" y="25637"/>
                </a:moveTo>
                <a:lnTo>
                  <a:pt x="51215" y="34793"/>
                </a:lnTo>
              </a:path>
              <a:path w="100964" h="102870">
                <a:moveTo>
                  <a:pt x="75891" y="40280"/>
                </a:moveTo>
                <a:lnTo>
                  <a:pt x="64931" y="43023"/>
                </a:lnTo>
              </a:path>
              <a:path w="100964" h="102870">
                <a:moveTo>
                  <a:pt x="38413" y="70480"/>
                </a:moveTo>
                <a:lnTo>
                  <a:pt x="43899" y="60422"/>
                </a:lnTo>
              </a:path>
              <a:path w="100964" h="102870">
                <a:moveTo>
                  <a:pt x="70417" y="70480"/>
                </a:moveTo>
                <a:lnTo>
                  <a:pt x="61273" y="5859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85873" y="7311149"/>
            <a:ext cx="217170" cy="368300"/>
          </a:xfrm>
          <a:custGeom>
            <a:avLst/>
            <a:gdLst/>
            <a:ahLst/>
            <a:cxnLst/>
            <a:rect l="l" t="t" r="r" b="b"/>
            <a:pathLst>
              <a:path w="217170" h="368300">
                <a:moveTo>
                  <a:pt x="197446" y="185788"/>
                </a:moveTo>
                <a:lnTo>
                  <a:pt x="191676" y="214217"/>
                </a:lnTo>
                <a:lnTo>
                  <a:pt x="175966" y="237497"/>
                </a:lnTo>
                <a:lnTo>
                  <a:pt x="152714" y="253227"/>
                </a:lnTo>
                <a:lnTo>
                  <a:pt x="124320" y="259003"/>
                </a:lnTo>
                <a:lnTo>
                  <a:pt x="95926" y="253227"/>
                </a:lnTo>
                <a:lnTo>
                  <a:pt x="72674" y="237497"/>
                </a:lnTo>
                <a:lnTo>
                  <a:pt x="56963" y="214217"/>
                </a:lnTo>
                <a:lnTo>
                  <a:pt x="51193" y="185788"/>
                </a:lnTo>
                <a:lnTo>
                  <a:pt x="56963" y="157501"/>
                </a:lnTo>
                <a:lnTo>
                  <a:pt x="72674" y="134535"/>
                </a:lnTo>
                <a:lnTo>
                  <a:pt x="95926" y="119121"/>
                </a:lnTo>
                <a:lnTo>
                  <a:pt x="124320" y="113487"/>
                </a:lnTo>
                <a:lnTo>
                  <a:pt x="152714" y="119121"/>
                </a:lnTo>
                <a:lnTo>
                  <a:pt x="175966" y="134535"/>
                </a:lnTo>
                <a:lnTo>
                  <a:pt x="191676" y="157501"/>
                </a:lnTo>
                <a:lnTo>
                  <a:pt x="197446" y="185788"/>
                </a:lnTo>
                <a:close/>
              </a:path>
              <a:path w="217170" h="368300">
                <a:moveTo>
                  <a:pt x="193789" y="210489"/>
                </a:moveTo>
                <a:lnTo>
                  <a:pt x="164986" y="255742"/>
                </a:lnTo>
                <a:lnTo>
                  <a:pt x="118833" y="272732"/>
                </a:lnTo>
                <a:lnTo>
                  <a:pt x="90439" y="266953"/>
                </a:lnTo>
                <a:lnTo>
                  <a:pt x="67187" y="251221"/>
                </a:lnTo>
                <a:lnTo>
                  <a:pt x="51477" y="227941"/>
                </a:lnTo>
                <a:lnTo>
                  <a:pt x="45707" y="199516"/>
                </a:lnTo>
                <a:lnTo>
                  <a:pt x="45707" y="195846"/>
                </a:lnTo>
                <a:lnTo>
                  <a:pt x="45707" y="193103"/>
                </a:lnTo>
                <a:lnTo>
                  <a:pt x="46621" y="189445"/>
                </a:lnTo>
                <a:lnTo>
                  <a:pt x="54851" y="161988"/>
                </a:lnTo>
              </a:path>
              <a:path w="217170" h="368300">
                <a:moveTo>
                  <a:pt x="85928" y="0"/>
                </a:moveTo>
                <a:lnTo>
                  <a:pt x="54851" y="161988"/>
                </a:lnTo>
              </a:path>
              <a:path w="217170" h="368300">
                <a:moveTo>
                  <a:pt x="113347" y="16471"/>
                </a:moveTo>
                <a:lnTo>
                  <a:pt x="113347" y="112572"/>
                </a:lnTo>
              </a:path>
              <a:path w="217170" h="368300">
                <a:moveTo>
                  <a:pt x="129806" y="16471"/>
                </a:moveTo>
                <a:lnTo>
                  <a:pt x="129806" y="112572"/>
                </a:lnTo>
              </a:path>
              <a:path w="217170" h="368300">
                <a:moveTo>
                  <a:pt x="156311" y="2743"/>
                </a:moveTo>
                <a:lnTo>
                  <a:pt x="182829" y="140944"/>
                </a:lnTo>
              </a:path>
              <a:path w="217170" h="368300">
                <a:moveTo>
                  <a:pt x="149009" y="209575"/>
                </a:moveTo>
                <a:lnTo>
                  <a:pt x="143408" y="215869"/>
                </a:lnTo>
                <a:lnTo>
                  <a:pt x="136436" y="220787"/>
                </a:lnTo>
                <a:lnTo>
                  <a:pt x="128435" y="223989"/>
                </a:lnTo>
                <a:lnTo>
                  <a:pt x="119748" y="225132"/>
                </a:lnTo>
                <a:lnTo>
                  <a:pt x="106225" y="222401"/>
                </a:lnTo>
                <a:lnTo>
                  <a:pt x="95184" y="214952"/>
                </a:lnTo>
                <a:lnTo>
                  <a:pt x="87742" y="203899"/>
                </a:lnTo>
                <a:lnTo>
                  <a:pt x="85013" y="190360"/>
                </a:lnTo>
                <a:lnTo>
                  <a:pt x="85013" y="183045"/>
                </a:lnTo>
                <a:lnTo>
                  <a:pt x="116306" y="151076"/>
                </a:lnTo>
                <a:lnTo>
                  <a:pt x="124320" y="150088"/>
                </a:lnTo>
                <a:lnTo>
                  <a:pt x="137848" y="152819"/>
                </a:lnTo>
                <a:lnTo>
                  <a:pt x="148888" y="160270"/>
                </a:lnTo>
                <a:lnTo>
                  <a:pt x="156327" y="171326"/>
                </a:lnTo>
                <a:lnTo>
                  <a:pt x="159054" y="184873"/>
                </a:lnTo>
                <a:lnTo>
                  <a:pt x="159054" y="192189"/>
                </a:lnTo>
                <a:lnTo>
                  <a:pt x="156311" y="198602"/>
                </a:lnTo>
                <a:lnTo>
                  <a:pt x="152654" y="204088"/>
                </a:lnTo>
                <a:lnTo>
                  <a:pt x="149009" y="209575"/>
                </a:lnTo>
                <a:close/>
              </a:path>
              <a:path w="217170" h="368300">
                <a:moveTo>
                  <a:pt x="108788" y="208660"/>
                </a:moveTo>
                <a:lnTo>
                  <a:pt x="102501" y="203058"/>
                </a:lnTo>
                <a:lnTo>
                  <a:pt x="97586" y="196080"/>
                </a:lnTo>
                <a:lnTo>
                  <a:pt x="94386" y="188070"/>
                </a:lnTo>
                <a:lnTo>
                  <a:pt x="93243" y="179374"/>
                </a:lnTo>
                <a:lnTo>
                  <a:pt x="93243" y="175717"/>
                </a:lnTo>
                <a:lnTo>
                  <a:pt x="93243" y="172059"/>
                </a:lnTo>
                <a:lnTo>
                  <a:pt x="95072" y="168389"/>
                </a:lnTo>
              </a:path>
              <a:path w="217170" h="368300">
                <a:moveTo>
                  <a:pt x="151739" y="204088"/>
                </a:moveTo>
                <a:lnTo>
                  <a:pt x="146617" y="208362"/>
                </a:lnTo>
                <a:lnTo>
                  <a:pt x="140892" y="211524"/>
                </a:lnTo>
                <a:lnTo>
                  <a:pt x="134649" y="213486"/>
                </a:lnTo>
                <a:lnTo>
                  <a:pt x="127977" y="214160"/>
                </a:lnTo>
                <a:lnTo>
                  <a:pt x="127063" y="214160"/>
                </a:lnTo>
                <a:lnTo>
                  <a:pt x="126149" y="214160"/>
                </a:lnTo>
                <a:lnTo>
                  <a:pt x="125234" y="214160"/>
                </a:lnTo>
              </a:path>
              <a:path w="217170" h="368300">
                <a:moveTo>
                  <a:pt x="129806" y="151002"/>
                </a:moveTo>
                <a:lnTo>
                  <a:pt x="108788" y="214160"/>
                </a:lnTo>
                <a:lnTo>
                  <a:pt x="107873" y="218732"/>
                </a:lnTo>
                <a:lnTo>
                  <a:pt x="118833" y="225132"/>
                </a:lnTo>
                <a:lnTo>
                  <a:pt x="122491" y="219646"/>
                </a:lnTo>
                <a:lnTo>
                  <a:pt x="141693" y="156502"/>
                </a:lnTo>
              </a:path>
              <a:path w="217170" h="368300">
                <a:moveTo>
                  <a:pt x="138950" y="336791"/>
                </a:moveTo>
                <a:lnTo>
                  <a:pt x="137193" y="345244"/>
                </a:lnTo>
                <a:lnTo>
                  <a:pt x="132435" y="352239"/>
                </a:lnTo>
                <a:lnTo>
                  <a:pt x="125449" y="357002"/>
                </a:lnTo>
                <a:lnTo>
                  <a:pt x="117005" y="358762"/>
                </a:lnTo>
                <a:lnTo>
                  <a:pt x="108568" y="357002"/>
                </a:lnTo>
                <a:lnTo>
                  <a:pt x="101585" y="352239"/>
                </a:lnTo>
                <a:lnTo>
                  <a:pt x="96829" y="345244"/>
                </a:lnTo>
                <a:lnTo>
                  <a:pt x="95072" y="336791"/>
                </a:lnTo>
                <a:lnTo>
                  <a:pt x="96829" y="327954"/>
                </a:lnTo>
                <a:lnTo>
                  <a:pt x="101585" y="321006"/>
                </a:lnTo>
                <a:lnTo>
                  <a:pt x="108568" y="316461"/>
                </a:lnTo>
                <a:lnTo>
                  <a:pt x="117005" y="314832"/>
                </a:lnTo>
                <a:lnTo>
                  <a:pt x="125449" y="316461"/>
                </a:lnTo>
                <a:lnTo>
                  <a:pt x="132435" y="321006"/>
                </a:lnTo>
                <a:lnTo>
                  <a:pt x="137193" y="327954"/>
                </a:lnTo>
                <a:lnTo>
                  <a:pt x="138950" y="336791"/>
                </a:lnTo>
                <a:close/>
              </a:path>
              <a:path w="217170" h="368300">
                <a:moveTo>
                  <a:pt x="101473" y="322148"/>
                </a:moveTo>
                <a:lnTo>
                  <a:pt x="137121" y="344119"/>
                </a:lnTo>
              </a:path>
              <a:path w="217170" h="368300">
                <a:moveTo>
                  <a:pt x="96901" y="328561"/>
                </a:moveTo>
                <a:lnTo>
                  <a:pt x="132549" y="350519"/>
                </a:lnTo>
              </a:path>
              <a:path w="217170" h="368300">
                <a:moveTo>
                  <a:pt x="204762" y="367906"/>
                </a:moveTo>
                <a:lnTo>
                  <a:pt x="211162" y="360591"/>
                </a:lnTo>
                <a:lnTo>
                  <a:pt x="214820" y="355104"/>
                </a:lnTo>
                <a:lnTo>
                  <a:pt x="216649" y="351434"/>
                </a:lnTo>
                <a:lnTo>
                  <a:pt x="216649" y="342290"/>
                </a:lnTo>
                <a:lnTo>
                  <a:pt x="216649" y="320319"/>
                </a:lnTo>
                <a:lnTo>
                  <a:pt x="216649" y="312089"/>
                </a:lnTo>
                <a:lnTo>
                  <a:pt x="210248" y="304761"/>
                </a:lnTo>
                <a:lnTo>
                  <a:pt x="201104" y="304761"/>
                </a:lnTo>
                <a:lnTo>
                  <a:pt x="192874" y="304761"/>
                </a:lnTo>
                <a:lnTo>
                  <a:pt x="185572" y="312089"/>
                </a:lnTo>
                <a:lnTo>
                  <a:pt x="185572" y="320319"/>
                </a:lnTo>
                <a:lnTo>
                  <a:pt x="185572" y="341375"/>
                </a:lnTo>
                <a:lnTo>
                  <a:pt x="180086" y="349605"/>
                </a:lnTo>
                <a:lnTo>
                  <a:pt x="177342" y="352348"/>
                </a:lnTo>
                <a:lnTo>
                  <a:pt x="175514" y="356019"/>
                </a:lnTo>
                <a:lnTo>
                  <a:pt x="175514" y="360591"/>
                </a:lnTo>
              </a:path>
              <a:path w="217170" h="368300">
                <a:moveTo>
                  <a:pt x="0" y="336791"/>
                </a:moveTo>
                <a:lnTo>
                  <a:pt x="0" y="345947"/>
                </a:lnTo>
                <a:lnTo>
                  <a:pt x="7315" y="352348"/>
                </a:lnTo>
                <a:lnTo>
                  <a:pt x="15544" y="352348"/>
                </a:lnTo>
                <a:lnTo>
                  <a:pt x="24688" y="352348"/>
                </a:lnTo>
                <a:lnTo>
                  <a:pt x="31089" y="345947"/>
                </a:lnTo>
                <a:lnTo>
                  <a:pt x="31089" y="336791"/>
                </a:lnTo>
                <a:lnTo>
                  <a:pt x="31089" y="320319"/>
                </a:lnTo>
                <a:lnTo>
                  <a:pt x="31089" y="312089"/>
                </a:lnTo>
                <a:lnTo>
                  <a:pt x="24688" y="304761"/>
                </a:lnTo>
                <a:lnTo>
                  <a:pt x="15544" y="304761"/>
                </a:lnTo>
                <a:lnTo>
                  <a:pt x="7315" y="304761"/>
                </a:lnTo>
                <a:lnTo>
                  <a:pt x="0" y="312089"/>
                </a:lnTo>
                <a:lnTo>
                  <a:pt x="0" y="320319"/>
                </a:lnTo>
                <a:lnTo>
                  <a:pt x="0" y="33679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05991" y="7762341"/>
            <a:ext cx="22225" cy="33020"/>
          </a:xfrm>
          <a:custGeom>
            <a:avLst/>
            <a:gdLst/>
            <a:ahLst/>
            <a:cxnLst/>
            <a:rect l="l" t="t" r="r" b="b"/>
            <a:pathLst>
              <a:path w="22225" h="33020">
                <a:moveTo>
                  <a:pt x="21018" y="15557"/>
                </a:moveTo>
                <a:lnTo>
                  <a:pt x="19189" y="13728"/>
                </a:lnTo>
                <a:lnTo>
                  <a:pt x="16459" y="12814"/>
                </a:lnTo>
                <a:lnTo>
                  <a:pt x="15544" y="12814"/>
                </a:lnTo>
                <a:lnTo>
                  <a:pt x="14630" y="12814"/>
                </a:lnTo>
                <a:lnTo>
                  <a:pt x="10972" y="10985"/>
                </a:lnTo>
                <a:lnTo>
                  <a:pt x="10058" y="10071"/>
                </a:lnTo>
                <a:lnTo>
                  <a:pt x="8229" y="9156"/>
                </a:lnTo>
                <a:lnTo>
                  <a:pt x="8229" y="8242"/>
                </a:lnTo>
              </a:path>
              <a:path w="22225" h="33020">
                <a:moveTo>
                  <a:pt x="0" y="24714"/>
                </a:moveTo>
                <a:lnTo>
                  <a:pt x="0" y="31115"/>
                </a:lnTo>
                <a:lnTo>
                  <a:pt x="2743" y="32042"/>
                </a:lnTo>
                <a:lnTo>
                  <a:pt x="10058" y="32042"/>
                </a:lnTo>
                <a:lnTo>
                  <a:pt x="14630" y="32956"/>
                </a:lnTo>
                <a:lnTo>
                  <a:pt x="18275" y="31115"/>
                </a:lnTo>
                <a:lnTo>
                  <a:pt x="21018" y="29286"/>
                </a:lnTo>
              </a:path>
              <a:path w="22225" h="33020">
                <a:moveTo>
                  <a:pt x="21932" y="1828"/>
                </a:moveTo>
                <a:lnTo>
                  <a:pt x="17360" y="914"/>
                </a:lnTo>
                <a:lnTo>
                  <a:pt x="12801" y="914"/>
                </a:lnTo>
                <a:lnTo>
                  <a:pt x="8229" y="0"/>
                </a:lnTo>
                <a:lnTo>
                  <a:pt x="0" y="1828"/>
                </a:lnTo>
                <a:lnTo>
                  <a:pt x="0" y="10071"/>
                </a:lnTo>
                <a:lnTo>
                  <a:pt x="0" y="16471"/>
                </a:lnTo>
                <a:lnTo>
                  <a:pt x="7315" y="18313"/>
                </a:lnTo>
                <a:lnTo>
                  <a:pt x="10058" y="20142"/>
                </a:lnTo>
                <a:lnTo>
                  <a:pt x="9143" y="19227"/>
                </a:lnTo>
                <a:lnTo>
                  <a:pt x="12801" y="21056"/>
                </a:lnTo>
                <a:lnTo>
                  <a:pt x="13716" y="21971"/>
                </a:lnTo>
                <a:lnTo>
                  <a:pt x="14630" y="21971"/>
                </a:lnTo>
                <a:lnTo>
                  <a:pt x="14630" y="23799"/>
                </a:lnTo>
                <a:lnTo>
                  <a:pt x="14630" y="247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83321" y="7763256"/>
            <a:ext cx="22225" cy="32384"/>
          </a:xfrm>
          <a:custGeom>
            <a:avLst/>
            <a:gdLst/>
            <a:ahLst/>
            <a:cxnLst/>
            <a:rect l="l" t="t" r="r" b="b"/>
            <a:pathLst>
              <a:path w="22225" h="32384">
                <a:moveTo>
                  <a:pt x="21031" y="14643"/>
                </a:moveTo>
                <a:lnTo>
                  <a:pt x="19202" y="13728"/>
                </a:lnTo>
                <a:lnTo>
                  <a:pt x="16459" y="12814"/>
                </a:lnTo>
                <a:lnTo>
                  <a:pt x="15544" y="11899"/>
                </a:lnTo>
                <a:lnTo>
                  <a:pt x="14630" y="11899"/>
                </a:lnTo>
                <a:lnTo>
                  <a:pt x="10972" y="10071"/>
                </a:lnTo>
                <a:lnTo>
                  <a:pt x="10058" y="9156"/>
                </a:lnTo>
                <a:lnTo>
                  <a:pt x="8229" y="8242"/>
                </a:lnTo>
                <a:lnTo>
                  <a:pt x="8229" y="7327"/>
                </a:lnTo>
              </a:path>
              <a:path w="22225" h="32384">
                <a:moveTo>
                  <a:pt x="0" y="23799"/>
                </a:moveTo>
                <a:lnTo>
                  <a:pt x="0" y="30200"/>
                </a:lnTo>
                <a:lnTo>
                  <a:pt x="2743" y="31127"/>
                </a:lnTo>
                <a:lnTo>
                  <a:pt x="10058" y="32042"/>
                </a:lnTo>
                <a:lnTo>
                  <a:pt x="14630" y="32042"/>
                </a:lnTo>
                <a:lnTo>
                  <a:pt x="18287" y="31127"/>
                </a:lnTo>
                <a:lnTo>
                  <a:pt x="21031" y="28371"/>
                </a:lnTo>
              </a:path>
              <a:path w="22225" h="32384">
                <a:moveTo>
                  <a:pt x="21945" y="914"/>
                </a:moveTo>
                <a:lnTo>
                  <a:pt x="17373" y="0"/>
                </a:lnTo>
                <a:lnTo>
                  <a:pt x="12801" y="0"/>
                </a:lnTo>
                <a:lnTo>
                  <a:pt x="8229" y="0"/>
                </a:lnTo>
                <a:lnTo>
                  <a:pt x="0" y="1828"/>
                </a:lnTo>
                <a:lnTo>
                  <a:pt x="0" y="9156"/>
                </a:lnTo>
                <a:lnTo>
                  <a:pt x="0" y="16471"/>
                </a:lnTo>
                <a:lnTo>
                  <a:pt x="7315" y="18313"/>
                </a:lnTo>
                <a:lnTo>
                  <a:pt x="10058" y="19227"/>
                </a:lnTo>
                <a:lnTo>
                  <a:pt x="9144" y="18313"/>
                </a:lnTo>
                <a:lnTo>
                  <a:pt x="12801" y="20142"/>
                </a:lnTo>
                <a:lnTo>
                  <a:pt x="13716" y="21056"/>
                </a:lnTo>
                <a:lnTo>
                  <a:pt x="14630" y="21056"/>
                </a:lnTo>
                <a:lnTo>
                  <a:pt x="14630" y="22885"/>
                </a:lnTo>
                <a:lnTo>
                  <a:pt x="14630" y="2379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234324" y="7763256"/>
            <a:ext cx="144780" cy="31750"/>
          </a:xfrm>
          <a:custGeom>
            <a:avLst/>
            <a:gdLst/>
            <a:ahLst/>
            <a:cxnLst/>
            <a:rect l="l" t="t" r="r" b="b"/>
            <a:pathLst>
              <a:path w="144779" h="31750">
                <a:moveTo>
                  <a:pt x="9143" y="0"/>
                </a:moveTo>
                <a:lnTo>
                  <a:pt x="0" y="0"/>
                </a:lnTo>
                <a:lnTo>
                  <a:pt x="0" y="31127"/>
                </a:lnTo>
                <a:lnTo>
                  <a:pt x="9143" y="31127"/>
                </a:lnTo>
              </a:path>
              <a:path w="144779" h="31750">
                <a:moveTo>
                  <a:pt x="25603" y="18313"/>
                </a:moveTo>
                <a:lnTo>
                  <a:pt x="25603" y="24714"/>
                </a:lnTo>
                <a:lnTo>
                  <a:pt x="39306" y="24714"/>
                </a:lnTo>
                <a:lnTo>
                  <a:pt x="39306" y="31127"/>
                </a:lnTo>
                <a:lnTo>
                  <a:pt x="16459" y="31127"/>
                </a:lnTo>
                <a:lnTo>
                  <a:pt x="16459" y="0"/>
                </a:lnTo>
                <a:lnTo>
                  <a:pt x="39306" y="0"/>
                </a:lnTo>
              </a:path>
              <a:path w="144779" h="31750">
                <a:moveTo>
                  <a:pt x="25603" y="6413"/>
                </a:moveTo>
                <a:lnTo>
                  <a:pt x="25603" y="12814"/>
                </a:lnTo>
                <a:lnTo>
                  <a:pt x="37477" y="12814"/>
                </a:lnTo>
              </a:path>
              <a:path w="144779" h="31750">
                <a:moveTo>
                  <a:pt x="73126" y="11899"/>
                </a:moveTo>
                <a:lnTo>
                  <a:pt x="64896" y="31127"/>
                </a:lnTo>
                <a:lnTo>
                  <a:pt x="58508" y="31127"/>
                </a:lnTo>
              </a:path>
              <a:path w="144779" h="31750">
                <a:moveTo>
                  <a:pt x="71297" y="0"/>
                </a:moveTo>
                <a:lnTo>
                  <a:pt x="82270" y="0"/>
                </a:lnTo>
                <a:lnTo>
                  <a:pt x="82270" y="31127"/>
                </a:lnTo>
                <a:lnTo>
                  <a:pt x="73126" y="31127"/>
                </a:lnTo>
              </a:path>
              <a:path w="144779" h="31750">
                <a:moveTo>
                  <a:pt x="50279" y="11899"/>
                </a:moveTo>
                <a:lnTo>
                  <a:pt x="50279" y="31127"/>
                </a:lnTo>
                <a:lnTo>
                  <a:pt x="43878" y="31127"/>
                </a:lnTo>
                <a:lnTo>
                  <a:pt x="43878" y="0"/>
                </a:lnTo>
                <a:lnTo>
                  <a:pt x="55765" y="0"/>
                </a:lnTo>
                <a:lnTo>
                  <a:pt x="63080" y="18313"/>
                </a:lnTo>
              </a:path>
              <a:path w="144779" h="31750">
                <a:moveTo>
                  <a:pt x="123405" y="31127"/>
                </a:moveTo>
                <a:lnTo>
                  <a:pt x="117005" y="31127"/>
                </a:lnTo>
                <a:lnTo>
                  <a:pt x="117005" y="0"/>
                </a:lnTo>
                <a:lnTo>
                  <a:pt x="127063" y="0"/>
                </a:lnTo>
              </a:path>
              <a:path w="144779" h="31750">
                <a:moveTo>
                  <a:pt x="138036" y="18313"/>
                </a:moveTo>
                <a:lnTo>
                  <a:pt x="138036" y="0"/>
                </a:lnTo>
                <a:lnTo>
                  <a:pt x="144424" y="0"/>
                </a:lnTo>
                <a:lnTo>
                  <a:pt x="144424" y="31127"/>
                </a:lnTo>
                <a:lnTo>
                  <a:pt x="133464" y="31127"/>
                </a:lnTo>
                <a:lnTo>
                  <a:pt x="123405" y="11899"/>
                </a:lnTo>
              </a:path>
              <a:path w="144779" h="31750">
                <a:moveTo>
                  <a:pt x="97815" y="18313"/>
                </a:moveTo>
                <a:lnTo>
                  <a:pt x="97815" y="24714"/>
                </a:lnTo>
                <a:lnTo>
                  <a:pt x="111518" y="24714"/>
                </a:lnTo>
                <a:lnTo>
                  <a:pt x="111518" y="31127"/>
                </a:lnTo>
                <a:lnTo>
                  <a:pt x="88671" y="31127"/>
                </a:lnTo>
                <a:lnTo>
                  <a:pt x="88671" y="0"/>
                </a:lnTo>
                <a:lnTo>
                  <a:pt x="111518" y="0"/>
                </a:lnTo>
              </a:path>
              <a:path w="144779" h="31750">
                <a:moveTo>
                  <a:pt x="97815" y="6413"/>
                </a:moveTo>
                <a:lnTo>
                  <a:pt x="97815" y="12814"/>
                </a:lnTo>
                <a:lnTo>
                  <a:pt x="109689" y="128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5076" y="7441107"/>
            <a:ext cx="40640" cy="156210"/>
          </a:xfrm>
          <a:custGeom>
            <a:avLst/>
            <a:gdLst/>
            <a:ahLst/>
            <a:cxnLst/>
            <a:rect l="l" t="t" r="r" b="b"/>
            <a:pathLst>
              <a:path w="40639" h="156209">
                <a:moveTo>
                  <a:pt x="40220" y="0"/>
                </a:moveTo>
                <a:lnTo>
                  <a:pt x="8229" y="26543"/>
                </a:lnTo>
                <a:lnTo>
                  <a:pt x="5014" y="32103"/>
                </a:lnTo>
                <a:lnTo>
                  <a:pt x="2400" y="38095"/>
                </a:lnTo>
                <a:lnTo>
                  <a:pt x="642" y="44947"/>
                </a:lnTo>
                <a:lnTo>
                  <a:pt x="0" y="53086"/>
                </a:lnTo>
                <a:lnTo>
                  <a:pt x="0" y="15558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73262" y="7535368"/>
            <a:ext cx="0" cy="62865"/>
          </a:xfrm>
          <a:custGeom>
            <a:avLst/>
            <a:gdLst/>
            <a:ahLst/>
            <a:cxnLst/>
            <a:rect l="l" t="t" r="r" b="b"/>
            <a:pathLst>
              <a:path h="62865">
                <a:moveTo>
                  <a:pt x="0" y="0"/>
                </a:moveTo>
                <a:lnTo>
                  <a:pt x="0" y="6224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23351" y="7433780"/>
            <a:ext cx="24130" cy="12065"/>
          </a:xfrm>
          <a:custGeom>
            <a:avLst/>
            <a:gdLst/>
            <a:ahLst/>
            <a:cxnLst/>
            <a:rect l="l" t="t" r="r" b="b"/>
            <a:pathLst>
              <a:path w="24130" h="12065">
                <a:moveTo>
                  <a:pt x="0" y="11899"/>
                </a:moveTo>
                <a:lnTo>
                  <a:pt x="0" y="5499"/>
                </a:lnTo>
                <a:lnTo>
                  <a:pt x="1828" y="1828"/>
                </a:lnTo>
                <a:lnTo>
                  <a:pt x="7315" y="914"/>
                </a:lnTo>
                <a:lnTo>
                  <a:pt x="6400" y="3670"/>
                </a:lnTo>
                <a:lnTo>
                  <a:pt x="10972" y="3670"/>
                </a:lnTo>
                <a:lnTo>
                  <a:pt x="15544" y="3670"/>
                </a:lnTo>
                <a:lnTo>
                  <a:pt x="15544" y="0"/>
                </a:lnTo>
                <a:lnTo>
                  <a:pt x="23774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111833" y="7928915"/>
            <a:ext cx="22225" cy="38735"/>
          </a:xfrm>
          <a:custGeom>
            <a:avLst/>
            <a:gdLst/>
            <a:ahLst/>
            <a:cxnLst/>
            <a:rect l="l" t="t" r="r" b="b"/>
            <a:pathLst>
              <a:path w="22225" h="38734">
                <a:moveTo>
                  <a:pt x="0" y="0"/>
                </a:moveTo>
                <a:lnTo>
                  <a:pt x="21945" y="0"/>
                </a:lnTo>
                <a:lnTo>
                  <a:pt x="21945" y="38442"/>
                </a:lnTo>
                <a:lnTo>
                  <a:pt x="8229" y="38442"/>
                </a:lnTo>
                <a:lnTo>
                  <a:pt x="4571" y="38442"/>
                </a:lnTo>
                <a:lnTo>
                  <a:pt x="0" y="34772"/>
                </a:lnTo>
                <a:lnTo>
                  <a:pt x="0" y="3020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9307" y="7928915"/>
            <a:ext cx="17780" cy="41275"/>
          </a:xfrm>
          <a:custGeom>
            <a:avLst/>
            <a:gdLst/>
            <a:ahLst/>
            <a:cxnLst/>
            <a:rect l="l" t="t" r="r" b="b"/>
            <a:pathLst>
              <a:path w="17779" h="41275">
                <a:moveTo>
                  <a:pt x="17360" y="0"/>
                </a:moveTo>
                <a:lnTo>
                  <a:pt x="0" y="0"/>
                </a:lnTo>
                <a:lnTo>
                  <a:pt x="0" y="41186"/>
                </a:lnTo>
                <a:lnTo>
                  <a:pt x="5486" y="41186"/>
                </a:lnTo>
                <a:lnTo>
                  <a:pt x="9131" y="41186"/>
                </a:lnTo>
                <a:lnTo>
                  <a:pt x="16446" y="38442"/>
                </a:lnTo>
                <a:lnTo>
                  <a:pt x="17360" y="3202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351329" y="7596695"/>
            <a:ext cx="137160" cy="86360"/>
          </a:xfrm>
          <a:custGeom>
            <a:avLst/>
            <a:gdLst/>
            <a:ahLst/>
            <a:cxnLst/>
            <a:rect l="l" t="t" r="r" b="b"/>
            <a:pathLst>
              <a:path w="137160" h="86359">
                <a:moveTo>
                  <a:pt x="137109" y="86029"/>
                </a:moveTo>
                <a:lnTo>
                  <a:pt x="137109" y="11899"/>
                </a:lnTo>
                <a:lnTo>
                  <a:pt x="137109" y="6400"/>
                </a:lnTo>
                <a:lnTo>
                  <a:pt x="135280" y="0"/>
                </a:lnTo>
                <a:lnTo>
                  <a:pt x="12432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16404" y="7595782"/>
            <a:ext cx="142240" cy="86995"/>
          </a:xfrm>
          <a:custGeom>
            <a:avLst/>
            <a:gdLst/>
            <a:ahLst/>
            <a:cxnLst/>
            <a:rect l="l" t="t" r="r" b="b"/>
            <a:pathLst>
              <a:path w="142239" h="86995">
                <a:moveTo>
                  <a:pt x="141693" y="0"/>
                </a:moveTo>
                <a:lnTo>
                  <a:pt x="12801" y="0"/>
                </a:lnTo>
                <a:lnTo>
                  <a:pt x="5486" y="0"/>
                </a:lnTo>
                <a:lnTo>
                  <a:pt x="0" y="4572"/>
                </a:lnTo>
                <a:lnTo>
                  <a:pt x="0" y="11887"/>
                </a:lnTo>
                <a:lnTo>
                  <a:pt x="0" y="8694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233410" y="7451179"/>
            <a:ext cx="0" cy="29845"/>
          </a:xfrm>
          <a:custGeom>
            <a:avLst/>
            <a:gdLst/>
            <a:ahLst/>
            <a:cxnLst/>
            <a:rect l="l" t="t" r="r" b="b"/>
            <a:pathLst>
              <a:path h="29845">
                <a:moveTo>
                  <a:pt x="0" y="0"/>
                </a:moveTo>
                <a:lnTo>
                  <a:pt x="0" y="2928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00801" y="7539038"/>
            <a:ext cx="396240" cy="459105"/>
          </a:xfrm>
          <a:custGeom>
            <a:avLst/>
            <a:gdLst/>
            <a:ahLst/>
            <a:cxnLst/>
            <a:rect l="l" t="t" r="r" b="b"/>
            <a:pathLst>
              <a:path w="396239" h="459104">
                <a:moveTo>
                  <a:pt x="132608" y="0"/>
                </a:moveTo>
                <a:lnTo>
                  <a:pt x="132608" y="54914"/>
                </a:lnTo>
              </a:path>
              <a:path w="396239" h="459104">
                <a:moveTo>
                  <a:pt x="159126" y="53073"/>
                </a:moveTo>
                <a:lnTo>
                  <a:pt x="147239" y="67716"/>
                </a:lnTo>
                <a:lnTo>
                  <a:pt x="144495" y="74129"/>
                </a:lnTo>
                <a:lnTo>
                  <a:pt x="144495" y="77787"/>
                </a:lnTo>
                <a:lnTo>
                  <a:pt x="144495" y="87858"/>
                </a:lnTo>
                <a:lnTo>
                  <a:pt x="144495" y="135445"/>
                </a:lnTo>
              </a:path>
              <a:path w="396239" h="459104">
                <a:moveTo>
                  <a:pt x="15603" y="59486"/>
                </a:moveTo>
                <a:lnTo>
                  <a:pt x="3729" y="86029"/>
                </a:lnTo>
                <a:lnTo>
                  <a:pt x="1228" y="93561"/>
                </a:lnTo>
                <a:lnTo>
                  <a:pt x="185" y="101011"/>
                </a:lnTo>
                <a:lnTo>
                  <a:pt x="0" y="108291"/>
                </a:lnTo>
                <a:lnTo>
                  <a:pt x="71" y="115316"/>
                </a:lnTo>
                <a:lnTo>
                  <a:pt x="71" y="437464"/>
                </a:lnTo>
                <a:lnTo>
                  <a:pt x="2126" y="445103"/>
                </a:lnTo>
                <a:lnTo>
                  <a:pt x="7608" y="451197"/>
                </a:lnTo>
                <a:lnTo>
                  <a:pt x="15491" y="455232"/>
                </a:lnTo>
                <a:lnTo>
                  <a:pt x="24747" y="456692"/>
                </a:lnTo>
                <a:lnTo>
                  <a:pt x="357474" y="456692"/>
                </a:lnTo>
                <a:lnTo>
                  <a:pt x="369362" y="456692"/>
                </a:lnTo>
                <a:lnTo>
                  <a:pt x="371190" y="458520"/>
                </a:lnTo>
                <a:lnTo>
                  <a:pt x="377591" y="453936"/>
                </a:lnTo>
                <a:lnTo>
                  <a:pt x="395866" y="4402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595843" y="6397065"/>
            <a:ext cx="1274445" cy="1683385"/>
            <a:chOff x="3541242" y="6397064"/>
            <a:chExt cx="1274445" cy="1683385"/>
          </a:xfrm>
        </p:grpSpPr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41242" y="6403999"/>
              <a:ext cx="876392" cy="167637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45279" y="6397064"/>
              <a:ext cx="370217" cy="1108558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10405746" y="6678390"/>
            <a:ext cx="283845" cy="476884"/>
            <a:chOff x="5351145" y="6678390"/>
            <a:chExt cx="283845" cy="476884"/>
          </a:xfrm>
        </p:grpSpPr>
        <p:sp>
          <p:nvSpPr>
            <p:cNvPr id="44" name="object 44"/>
            <p:cNvSpPr/>
            <p:nvPr/>
          </p:nvSpPr>
          <p:spPr>
            <a:xfrm>
              <a:off x="5353431" y="6814184"/>
              <a:ext cx="279400" cy="339090"/>
            </a:xfrm>
            <a:custGeom>
              <a:avLst/>
              <a:gdLst/>
              <a:ahLst/>
              <a:cxnLst/>
              <a:rect l="l" t="t" r="r" b="b"/>
              <a:pathLst>
                <a:path w="279400" h="339090">
                  <a:moveTo>
                    <a:pt x="76784" y="28371"/>
                  </a:moveTo>
                  <a:lnTo>
                    <a:pt x="262343" y="34772"/>
                  </a:lnTo>
                  <a:lnTo>
                    <a:pt x="269159" y="34930"/>
                  </a:lnTo>
                  <a:lnTo>
                    <a:pt x="274345" y="36718"/>
                  </a:lnTo>
                  <a:lnTo>
                    <a:pt x="277645" y="42112"/>
                  </a:lnTo>
                  <a:lnTo>
                    <a:pt x="278803" y="53086"/>
                  </a:lnTo>
                  <a:lnTo>
                    <a:pt x="274231" y="290118"/>
                  </a:lnTo>
                  <a:lnTo>
                    <a:pt x="216636" y="338632"/>
                  </a:lnTo>
                  <a:lnTo>
                    <a:pt x="0" y="334048"/>
                  </a:lnTo>
                  <a:lnTo>
                    <a:pt x="3657" y="50330"/>
                  </a:lnTo>
                  <a:lnTo>
                    <a:pt x="27419" y="8242"/>
                  </a:lnTo>
                  <a:lnTo>
                    <a:pt x="53022" y="0"/>
                  </a:lnTo>
                  <a:lnTo>
                    <a:pt x="92329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74005" y="6678390"/>
              <a:ext cx="224866" cy="19665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353431" y="6846214"/>
              <a:ext cx="267970" cy="302260"/>
            </a:xfrm>
            <a:custGeom>
              <a:avLst/>
              <a:gdLst/>
              <a:ahLst/>
              <a:cxnLst/>
              <a:rect l="l" t="t" r="r" b="b"/>
              <a:pathLst>
                <a:path w="267970" h="302259">
                  <a:moveTo>
                    <a:pt x="60337" y="0"/>
                  </a:moveTo>
                  <a:lnTo>
                    <a:pt x="49364" y="252602"/>
                  </a:lnTo>
                  <a:lnTo>
                    <a:pt x="49364" y="261746"/>
                  </a:lnTo>
                  <a:lnTo>
                    <a:pt x="44792" y="268160"/>
                  </a:lnTo>
                  <a:lnTo>
                    <a:pt x="37477" y="273646"/>
                  </a:lnTo>
                  <a:lnTo>
                    <a:pt x="0" y="302018"/>
                  </a:lnTo>
                </a:path>
                <a:path w="267970" h="302259">
                  <a:moveTo>
                    <a:pt x="237667" y="281889"/>
                  </a:moveTo>
                  <a:lnTo>
                    <a:pt x="255943" y="269989"/>
                  </a:lnTo>
                  <a:lnTo>
                    <a:pt x="261429" y="267246"/>
                  </a:lnTo>
                  <a:lnTo>
                    <a:pt x="263258" y="263588"/>
                  </a:lnTo>
                  <a:lnTo>
                    <a:pt x="263258" y="255346"/>
                  </a:lnTo>
                  <a:lnTo>
                    <a:pt x="267830" y="15557"/>
                  </a:lnTo>
                  <a:lnTo>
                    <a:pt x="82270" y="7327"/>
                  </a:lnTo>
                  <a:lnTo>
                    <a:pt x="76784" y="7327"/>
                  </a:lnTo>
                  <a:lnTo>
                    <a:pt x="70383" y="7327"/>
                  </a:lnTo>
                  <a:lnTo>
                    <a:pt x="64897" y="11899"/>
                  </a:lnTo>
                  <a:lnTo>
                    <a:pt x="61252" y="15557"/>
                  </a:lnTo>
                  <a:lnTo>
                    <a:pt x="62153" y="22885"/>
                  </a:lnTo>
                  <a:lnTo>
                    <a:pt x="62153" y="29286"/>
                  </a:lnTo>
                  <a:lnTo>
                    <a:pt x="60337" y="255346"/>
                  </a:lnTo>
                  <a:lnTo>
                    <a:pt x="45707" y="278231"/>
                  </a:lnTo>
                  <a:lnTo>
                    <a:pt x="237667" y="28188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12397" y="6853084"/>
              <a:ext cx="208407" cy="274561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529151" y="7422350"/>
            <a:ext cx="251371" cy="317576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9991205" y="7415480"/>
            <a:ext cx="287655" cy="488315"/>
          </a:xfrm>
          <a:custGeom>
            <a:avLst/>
            <a:gdLst/>
            <a:ahLst/>
            <a:cxnLst/>
            <a:rect l="l" t="t" r="r" b="b"/>
            <a:pathLst>
              <a:path w="287654" h="488315">
                <a:moveTo>
                  <a:pt x="212077" y="7327"/>
                </a:moveTo>
                <a:lnTo>
                  <a:pt x="211162" y="0"/>
                </a:lnTo>
                <a:lnTo>
                  <a:pt x="204762" y="1828"/>
                </a:lnTo>
                <a:lnTo>
                  <a:pt x="198361" y="1828"/>
                </a:lnTo>
                <a:lnTo>
                  <a:pt x="135293" y="1828"/>
                </a:lnTo>
                <a:lnTo>
                  <a:pt x="126149" y="2743"/>
                </a:lnTo>
                <a:lnTo>
                  <a:pt x="125234" y="4572"/>
                </a:lnTo>
                <a:lnTo>
                  <a:pt x="125234" y="10071"/>
                </a:lnTo>
                <a:lnTo>
                  <a:pt x="129806" y="5486"/>
                </a:lnTo>
                <a:lnTo>
                  <a:pt x="142608" y="5486"/>
                </a:lnTo>
                <a:lnTo>
                  <a:pt x="151739" y="14643"/>
                </a:lnTo>
                <a:lnTo>
                  <a:pt x="187388" y="14643"/>
                </a:lnTo>
                <a:lnTo>
                  <a:pt x="195618" y="5486"/>
                </a:lnTo>
                <a:lnTo>
                  <a:pt x="212077" y="7327"/>
                </a:lnTo>
                <a:close/>
              </a:path>
              <a:path w="287654" h="488315">
                <a:moveTo>
                  <a:pt x="212077" y="7327"/>
                </a:moveTo>
                <a:lnTo>
                  <a:pt x="217550" y="8242"/>
                </a:lnTo>
                <a:lnTo>
                  <a:pt x="216649" y="12814"/>
                </a:lnTo>
                <a:lnTo>
                  <a:pt x="216649" y="18300"/>
                </a:lnTo>
                <a:lnTo>
                  <a:pt x="216649" y="59486"/>
                </a:lnTo>
                <a:lnTo>
                  <a:pt x="219733" y="73374"/>
                </a:lnTo>
                <a:lnTo>
                  <a:pt x="227615" y="83397"/>
                </a:lnTo>
                <a:lnTo>
                  <a:pt x="238241" y="89472"/>
                </a:lnTo>
                <a:lnTo>
                  <a:pt x="249554" y="91516"/>
                </a:lnTo>
                <a:lnTo>
                  <a:pt x="275145" y="91516"/>
                </a:lnTo>
                <a:lnTo>
                  <a:pt x="284289" y="91516"/>
                </a:lnTo>
                <a:lnTo>
                  <a:pt x="287032" y="98844"/>
                </a:lnTo>
                <a:lnTo>
                  <a:pt x="287032" y="109829"/>
                </a:lnTo>
                <a:lnTo>
                  <a:pt x="287032" y="442048"/>
                </a:lnTo>
                <a:lnTo>
                  <a:pt x="62166" y="442048"/>
                </a:lnTo>
                <a:lnTo>
                  <a:pt x="55765" y="442048"/>
                </a:lnTo>
                <a:lnTo>
                  <a:pt x="53936" y="438391"/>
                </a:lnTo>
                <a:lnTo>
                  <a:pt x="53936" y="432892"/>
                </a:lnTo>
                <a:lnTo>
                  <a:pt x="53936" y="104330"/>
                </a:lnTo>
                <a:lnTo>
                  <a:pt x="53936" y="96100"/>
                </a:lnTo>
                <a:lnTo>
                  <a:pt x="56680" y="91516"/>
                </a:lnTo>
                <a:lnTo>
                  <a:pt x="64909" y="91516"/>
                </a:lnTo>
                <a:lnTo>
                  <a:pt x="93243" y="91516"/>
                </a:lnTo>
                <a:lnTo>
                  <a:pt x="106194" y="89415"/>
                </a:lnTo>
                <a:lnTo>
                  <a:pt x="115977" y="83626"/>
                </a:lnTo>
                <a:lnTo>
                  <a:pt x="122163" y="74917"/>
                </a:lnTo>
                <a:lnTo>
                  <a:pt x="124320" y="64058"/>
                </a:lnTo>
                <a:lnTo>
                  <a:pt x="124320" y="10071"/>
                </a:lnTo>
              </a:path>
              <a:path w="287654" h="488315">
                <a:moveTo>
                  <a:pt x="190131" y="50342"/>
                </a:moveTo>
                <a:lnTo>
                  <a:pt x="188374" y="58645"/>
                </a:lnTo>
                <a:lnTo>
                  <a:pt x="183618" y="65322"/>
                </a:lnTo>
                <a:lnTo>
                  <a:pt x="176635" y="69770"/>
                </a:lnTo>
                <a:lnTo>
                  <a:pt x="168198" y="71386"/>
                </a:lnTo>
                <a:lnTo>
                  <a:pt x="159754" y="69770"/>
                </a:lnTo>
                <a:lnTo>
                  <a:pt x="152768" y="65322"/>
                </a:lnTo>
                <a:lnTo>
                  <a:pt x="148010" y="58645"/>
                </a:lnTo>
                <a:lnTo>
                  <a:pt x="146253" y="50342"/>
                </a:lnTo>
                <a:lnTo>
                  <a:pt x="148010" y="41503"/>
                </a:lnTo>
                <a:lnTo>
                  <a:pt x="152768" y="34551"/>
                </a:lnTo>
                <a:lnTo>
                  <a:pt x="159754" y="30002"/>
                </a:lnTo>
                <a:lnTo>
                  <a:pt x="168198" y="28371"/>
                </a:lnTo>
                <a:lnTo>
                  <a:pt x="176635" y="30002"/>
                </a:lnTo>
                <a:lnTo>
                  <a:pt x="183618" y="34551"/>
                </a:lnTo>
                <a:lnTo>
                  <a:pt x="188374" y="41503"/>
                </a:lnTo>
                <a:lnTo>
                  <a:pt x="190131" y="50342"/>
                </a:lnTo>
                <a:close/>
              </a:path>
              <a:path w="287654" h="488315">
                <a:moveTo>
                  <a:pt x="152653" y="35699"/>
                </a:moveTo>
                <a:lnTo>
                  <a:pt x="188302" y="57658"/>
                </a:lnTo>
              </a:path>
              <a:path w="287654" h="488315">
                <a:moveTo>
                  <a:pt x="148996" y="42100"/>
                </a:moveTo>
                <a:lnTo>
                  <a:pt x="183730" y="64058"/>
                </a:lnTo>
              </a:path>
              <a:path w="287654" h="488315">
                <a:moveTo>
                  <a:pt x="214820" y="10985"/>
                </a:moveTo>
                <a:lnTo>
                  <a:pt x="256857" y="10985"/>
                </a:lnTo>
                <a:lnTo>
                  <a:pt x="262343" y="10985"/>
                </a:lnTo>
                <a:lnTo>
                  <a:pt x="266915" y="15557"/>
                </a:lnTo>
                <a:lnTo>
                  <a:pt x="266915" y="24714"/>
                </a:lnTo>
                <a:lnTo>
                  <a:pt x="266915" y="91516"/>
                </a:lnTo>
              </a:path>
              <a:path w="287654" h="488315">
                <a:moveTo>
                  <a:pt x="59423" y="93357"/>
                </a:moveTo>
                <a:lnTo>
                  <a:pt x="38392" y="100672"/>
                </a:lnTo>
                <a:lnTo>
                  <a:pt x="38392" y="27457"/>
                </a:lnTo>
                <a:lnTo>
                  <a:pt x="38392" y="19215"/>
                </a:lnTo>
                <a:lnTo>
                  <a:pt x="42964" y="10985"/>
                </a:lnTo>
                <a:lnTo>
                  <a:pt x="50279" y="10985"/>
                </a:lnTo>
                <a:lnTo>
                  <a:pt x="98729" y="10985"/>
                </a:lnTo>
                <a:lnTo>
                  <a:pt x="135293" y="1828"/>
                </a:lnTo>
              </a:path>
              <a:path w="287654" h="488315">
                <a:moveTo>
                  <a:pt x="241325" y="89687"/>
                </a:moveTo>
                <a:lnTo>
                  <a:pt x="247726" y="81457"/>
                </a:lnTo>
                <a:lnTo>
                  <a:pt x="251383" y="75958"/>
                </a:lnTo>
                <a:lnTo>
                  <a:pt x="253212" y="72301"/>
                </a:lnTo>
                <a:lnTo>
                  <a:pt x="253212" y="64058"/>
                </a:lnTo>
                <a:lnTo>
                  <a:pt x="253212" y="42100"/>
                </a:lnTo>
                <a:lnTo>
                  <a:pt x="253212" y="32943"/>
                </a:lnTo>
                <a:lnTo>
                  <a:pt x="246811" y="25628"/>
                </a:lnTo>
                <a:lnTo>
                  <a:pt x="237667" y="25628"/>
                </a:lnTo>
                <a:lnTo>
                  <a:pt x="229438" y="25628"/>
                </a:lnTo>
                <a:lnTo>
                  <a:pt x="222123" y="32943"/>
                </a:lnTo>
                <a:lnTo>
                  <a:pt x="222123" y="42100"/>
                </a:lnTo>
                <a:lnTo>
                  <a:pt x="222123" y="62230"/>
                </a:lnTo>
                <a:lnTo>
                  <a:pt x="217550" y="67729"/>
                </a:lnTo>
              </a:path>
              <a:path w="287654" h="488315">
                <a:moveTo>
                  <a:pt x="59423" y="59486"/>
                </a:moveTo>
                <a:lnTo>
                  <a:pt x="59423" y="68643"/>
                </a:lnTo>
                <a:lnTo>
                  <a:pt x="66738" y="75958"/>
                </a:lnTo>
                <a:lnTo>
                  <a:pt x="74955" y="75958"/>
                </a:lnTo>
                <a:lnTo>
                  <a:pt x="84099" y="75958"/>
                </a:lnTo>
                <a:lnTo>
                  <a:pt x="90500" y="68643"/>
                </a:lnTo>
                <a:lnTo>
                  <a:pt x="90500" y="59486"/>
                </a:lnTo>
                <a:lnTo>
                  <a:pt x="90500" y="43014"/>
                </a:lnTo>
                <a:lnTo>
                  <a:pt x="90500" y="34772"/>
                </a:lnTo>
                <a:lnTo>
                  <a:pt x="84099" y="27457"/>
                </a:lnTo>
                <a:lnTo>
                  <a:pt x="74955" y="27457"/>
                </a:lnTo>
                <a:lnTo>
                  <a:pt x="66738" y="27457"/>
                </a:lnTo>
                <a:lnTo>
                  <a:pt x="59423" y="34772"/>
                </a:lnTo>
                <a:lnTo>
                  <a:pt x="59423" y="43014"/>
                </a:lnTo>
                <a:lnTo>
                  <a:pt x="59423" y="59486"/>
                </a:lnTo>
                <a:close/>
              </a:path>
              <a:path w="287654" h="488315">
                <a:moveTo>
                  <a:pt x="267830" y="450291"/>
                </a:moveTo>
                <a:lnTo>
                  <a:pt x="58508" y="450291"/>
                </a:lnTo>
                <a:lnTo>
                  <a:pt x="53022" y="450291"/>
                </a:lnTo>
                <a:lnTo>
                  <a:pt x="43878" y="448449"/>
                </a:lnTo>
                <a:lnTo>
                  <a:pt x="43878" y="439305"/>
                </a:lnTo>
              </a:path>
              <a:path w="287654" h="488315">
                <a:moveTo>
                  <a:pt x="100558" y="186702"/>
                </a:moveTo>
                <a:lnTo>
                  <a:pt x="98729" y="185788"/>
                </a:lnTo>
                <a:lnTo>
                  <a:pt x="96900" y="184873"/>
                </a:lnTo>
                <a:lnTo>
                  <a:pt x="95986" y="184873"/>
                </a:lnTo>
                <a:lnTo>
                  <a:pt x="95072" y="183959"/>
                </a:lnTo>
                <a:lnTo>
                  <a:pt x="92328" y="183045"/>
                </a:lnTo>
                <a:lnTo>
                  <a:pt x="91414" y="182130"/>
                </a:lnTo>
                <a:lnTo>
                  <a:pt x="89585" y="181216"/>
                </a:lnTo>
                <a:lnTo>
                  <a:pt x="90500" y="180301"/>
                </a:lnTo>
              </a:path>
              <a:path w="287654" h="488315">
                <a:moveTo>
                  <a:pt x="83185" y="194945"/>
                </a:moveTo>
                <a:lnTo>
                  <a:pt x="83185" y="200431"/>
                </a:lnTo>
                <a:lnTo>
                  <a:pt x="85013" y="201345"/>
                </a:lnTo>
                <a:lnTo>
                  <a:pt x="91414" y="201345"/>
                </a:lnTo>
                <a:lnTo>
                  <a:pt x="95072" y="201345"/>
                </a:lnTo>
                <a:lnTo>
                  <a:pt x="98729" y="200431"/>
                </a:lnTo>
                <a:lnTo>
                  <a:pt x="101473" y="198602"/>
                </a:lnTo>
              </a:path>
              <a:path w="287654" h="488315">
                <a:moveTo>
                  <a:pt x="101473" y="174802"/>
                </a:moveTo>
                <a:lnTo>
                  <a:pt x="97815" y="173888"/>
                </a:lnTo>
                <a:lnTo>
                  <a:pt x="94157" y="173888"/>
                </a:lnTo>
                <a:lnTo>
                  <a:pt x="90500" y="173888"/>
                </a:lnTo>
                <a:lnTo>
                  <a:pt x="82270" y="174802"/>
                </a:lnTo>
                <a:lnTo>
                  <a:pt x="82270" y="182130"/>
                </a:lnTo>
                <a:lnTo>
                  <a:pt x="82270" y="187617"/>
                </a:lnTo>
                <a:lnTo>
                  <a:pt x="88671" y="189445"/>
                </a:lnTo>
                <a:lnTo>
                  <a:pt x="91414" y="191274"/>
                </a:lnTo>
                <a:lnTo>
                  <a:pt x="90500" y="190360"/>
                </a:lnTo>
                <a:lnTo>
                  <a:pt x="93243" y="192189"/>
                </a:lnTo>
                <a:lnTo>
                  <a:pt x="94157" y="192189"/>
                </a:lnTo>
                <a:lnTo>
                  <a:pt x="95986" y="192189"/>
                </a:lnTo>
                <a:lnTo>
                  <a:pt x="95986" y="194030"/>
                </a:lnTo>
                <a:lnTo>
                  <a:pt x="95986" y="194945"/>
                </a:lnTo>
                <a:lnTo>
                  <a:pt x="95072" y="194945"/>
                </a:lnTo>
              </a:path>
              <a:path w="287654" h="488315">
                <a:moveTo>
                  <a:pt x="255943" y="187617"/>
                </a:moveTo>
                <a:lnTo>
                  <a:pt x="254126" y="185788"/>
                </a:lnTo>
                <a:lnTo>
                  <a:pt x="252298" y="184873"/>
                </a:lnTo>
                <a:lnTo>
                  <a:pt x="251383" y="184873"/>
                </a:lnTo>
                <a:lnTo>
                  <a:pt x="250469" y="183959"/>
                </a:lnTo>
                <a:lnTo>
                  <a:pt x="247726" y="183045"/>
                </a:lnTo>
                <a:lnTo>
                  <a:pt x="246811" y="182130"/>
                </a:lnTo>
                <a:lnTo>
                  <a:pt x="244983" y="181216"/>
                </a:lnTo>
                <a:lnTo>
                  <a:pt x="245897" y="181216"/>
                </a:lnTo>
                <a:lnTo>
                  <a:pt x="245897" y="180301"/>
                </a:lnTo>
              </a:path>
              <a:path w="287654" h="488315">
                <a:moveTo>
                  <a:pt x="238582" y="194945"/>
                </a:moveTo>
                <a:lnTo>
                  <a:pt x="238582" y="200431"/>
                </a:lnTo>
                <a:lnTo>
                  <a:pt x="240411" y="201345"/>
                </a:lnTo>
                <a:lnTo>
                  <a:pt x="246811" y="201345"/>
                </a:lnTo>
                <a:lnTo>
                  <a:pt x="250469" y="202260"/>
                </a:lnTo>
                <a:lnTo>
                  <a:pt x="254126" y="201345"/>
                </a:lnTo>
                <a:lnTo>
                  <a:pt x="256857" y="198602"/>
                </a:lnTo>
              </a:path>
              <a:path w="287654" h="488315">
                <a:moveTo>
                  <a:pt x="256857" y="174802"/>
                </a:moveTo>
                <a:lnTo>
                  <a:pt x="253212" y="173888"/>
                </a:lnTo>
                <a:lnTo>
                  <a:pt x="249554" y="173888"/>
                </a:lnTo>
                <a:lnTo>
                  <a:pt x="245897" y="173888"/>
                </a:lnTo>
                <a:lnTo>
                  <a:pt x="237667" y="174802"/>
                </a:lnTo>
                <a:lnTo>
                  <a:pt x="237667" y="182130"/>
                </a:lnTo>
                <a:lnTo>
                  <a:pt x="237667" y="188531"/>
                </a:lnTo>
                <a:lnTo>
                  <a:pt x="244068" y="189445"/>
                </a:lnTo>
                <a:lnTo>
                  <a:pt x="246811" y="191274"/>
                </a:lnTo>
                <a:lnTo>
                  <a:pt x="245897" y="190360"/>
                </a:lnTo>
                <a:lnTo>
                  <a:pt x="248640" y="192189"/>
                </a:lnTo>
                <a:lnTo>
                  <a:pt x="249554" y="192189"/>
                </a:lnTo>
                <a:lnTo>
                  <a:pt x="251383" y="193116"/>
                </a:lnTo>
                <a:lnTo>
                  <a:pt x="251383" y="194030"/>
                </a:lnTo>
                <a:lnTo>
                  <a:pt x="251383" y="194945"/>
                </a:lnTo>
                <a:lnTo>
                  <a:pt x="250469" y="194945"/>
                </a:lnTo>
              </a:path>
              <a:path w="287654" h="488315">
                <a:moveTo>
                  <a:pt x="115176" y="173888"/>
                </a:moveTo>
                <a:lnTo>
                  <a:pt x="106946" y="173888"/>
                </a:lnTo>
                <a:lnTo>
                  <a:pt x="106946" y="201345"/>
                </a:lnTo>
                <a:lnTo>
                  <a:pt x="115176" y="201345"/>
                </a:lnTo>
              </a:path>
              <a:path w="287654" h="488315">
                <a:moveTo>
                  <a:pt x="129806" y="189445"/>
                </a:moveTo>
                <a:lnTo>
                  <a:pt x="129806" y="195859"/>
                </a:lnTo>
                <a:lnTo>
                  <a:pt x="141681" y="195859"/>
                </a:lnTo>
                <a:lnTo>
                  <a:pt x="141681" y="201345"/>
                </a:lnTo>
                <a:lnTo>
                  <a:pt x="121577" y="201345"/>
                </a:lnTo>
                <a:lnTo>
                  <a:pt x="121577" y="173888"/>
                </a:lnTo>
                <a:lnTo>
                  <a:pt x="141681" y="173888"/>
                </a:lnTo>
              </a:path>
              <a:path w="287654" h="488315">
                <a:moveTo>
                  <a:pt x="129806" y="179387"/>
                </a:moveTo>
                <a:lnTo>
                  <a:pt x="129806" y="184873"/>
                </a:lnTo>
                <a:lnTo>
                  <a:pt x="139865" y="184873"/>
                </a:lnTo>
              </a:path>
              <a:path w="287654" h="488315">
                <a:moveTo>
                  <a:pt x="170941" y="184873"/>
                </a:moveTo>
                <a:lnTo>
                  <a:pt x="164541" y="201345"/>
                </a:lnTo>
                <a:lnTo>
                  <a:pt x="159054" y="201345"/>
                </a:lnTo>
              </a:path>
              <a:path w="287654" h="488315">
                <a:moveTo>
                  <a:pt x="170027" y="173888"/>
                </a:moveTo>
                <a:lnTo>
                  <a:pt x="179158" y="173888"/>
                </a:lnTo>
                <a:lnTo>
                  <a:pt x="179158" y="201345"/>
                </a:lnTo>
                <a:lnTo>
                  <a:pt x="170941" y="201345"/>
                </a:lnTo>
              </a:path>
              <a:path w="287654" h="488315">
                <a:moveTo>
                  <a:pt x="151739" y="184873"/>
                </a:moveTo>
                <a:lnTo>
                  <a:pt x="151739" y="201345"/>
                </a:lnTo>
                <a:lnTo>
                  <a:pt x="146253" y="201345"/>
                </a:lnTo>
                <a:lnTo>
                  <a:pt x="146253" y="173888"/>
                </a:lnTo>
                <a:lnTo>
                  <a:pt x="156311" y="173888"/>
                </a:lnTo>
                <a:lnTo>
                  <a:pt x="162712" y="189445"/>
                </a:lnTo>
              </a:path>
              <a:path w="287654" h="488315">
                <a:moveTo>
                  <a:pt x="215722" y="201345"/>
                </a:moveTo>
                <a:lnTo>
                  <a:pt x="209334" y="201345"/>
                </a:lnTo>
                <a:lnTo>
                  <a:pt x="209334" y="173888"/>
                </a:lnTo>
                <a:lnTo>
                  <a:pt x="218465" y="173888"/>
                </a:lnTo>
              </a:path>
              <a:path w="287654" h="488315">
                <a:moveTo>
                  <a:pt x="227609" y="190360"/>
                </a:moveTo>
                <a:lnTo>
                  <a:pt x="227609" y="173888"/>
                </a:lnTo>
                <a:lnTo>
                  <a:pt x="234010" y="173888"/>
                </a:lnTo>
                <a:lnTo>
                  <a:pt x="234010" y="201345"/>
                </a:lnTo>
                <a:lnTo>
                  <a:pt x="224866" y="201345"/>
                </a:lnTo>
                <a:lnTo>
                  <a:pt x="215722" y="183959"/>
                </a:lnTo>
              </a:path>
              <a:path w="287654" h="488315">
                <a:moveTo>
                  <a:pt x="192874" y="189445"/>
                </a:moveTo>
                <a:lnTo>
                  <a:pt x="192874" y="195859"/>
                </a:lnTo>
                <a:lnTo>
                  <a:pt x="205676" y="195859"/>
                </a:lnTo>
                <a:lnTo>
                  <a:pt x="205676" y="201345"/>
                </a:lnTo>
                <a:lnTo>
                  <a:pt x="185559" y="201345"/>
                </a:lnTo>
                <a:lnTo>
                  <a:pt x="185559" y="173888"/>
                </a:lnTo>
                <a:lnTo>
                  <a:pt x="205676" y="173888"/>
                </a:lnTo>
              </a:path>
              <a:path w="287654" h="488315">
                <a:moveTo>
                  <a:pt x="192874" y="179387"/>
                </a:moveTo>
                <a:lnTo>
                  <a:pt x="192874" y="184873"/>
                </a:lnTo>
                <a:lnTo>
                  <a:pt x="203847" y="184873"/>
                </a:lnTo>
              </a:path>
              <a:path w="287654" h="488315">
                <a:moveTo>
                  <a:pt x="50279" y="10985"/>
                </a:moveTo>
                <a:lnTo>
                  <a:pt x="9143" y="29286"/>
                </a:lnTo>
                <a:lnTo>
                  <a:pt x="0" y="54000"/>
                </a:lnTo>
                <a:lnTo>
                  <a:pt x="914" y="465848"/>
                </a:lnTo>
                <a:lnTo>
                  <a:pt x="173685" y="487807"/>
                </a:lnTo>
                <a:lnTo>
                  <a:pt x="181721" y="487964"/>
                </a:lnTo>
                <a:lnTo>
                  <a:pt x="189333" y="486321"/>
                </a:lnTo>
                <a:lnTo>
                  <a:pt x="196432" y="483820"/>
                </a:lnTo>
                <a:lnTo>
                  <a:pt x="202933" y="481406"/>
                </a:lnTo>
                <a:lnTo>
                  <a:pt x="287032" y="442048"/>
                </a:lnTo>
              </a:path>
              <a:path w="287654" h="488315">
                <a:moveTo>
                  <a:pt x="104203" y="10985"/>
                </a:moveTo>
                <a:lnTo>
                  <a:pt x="99644" y="15557"/>
                </a:lnTo>
                <a:lnTo>
                  <a:pt x="100558" y="26543"/>
                </a:lnTo>
                <a:lnTo>
                  <a:pt x="100558" y="34772"/>
                </a:lnTo>
                <a:lnTo>
                  <a:pt x="100558" y="906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9988918" y="7179819"/>
            <a:ext cx="367030" cy="273685"/>
            <a:chOff x="4934318" y="7179818"/>
            <a:chExt cx="367030" cy="273685"/>
          </a:xfrm>
        </p:grpSpPr>
        <p:sp>
          <p:nvSpPr>
            <p:cNvPr id="51" name="object 51"/>
            <p:cNvSpPr/>
            <p:nvPr/>
          </p:nvSpPr>
          <p:spPr>
            <a:xfrm>
              <a:off x="4936604" y="7182104"/>
              <a:ext cx="362585" cy="269240"/>
            </a:xfrm>
            <a:custGeom>
              <a:avLst/>
              <a:gdLst/>
              <a:ahLst/>
              <a:cxnLst/>
              <a:rect l="l" t="t" r="r" b="b"/>
              <a:pathLst>
                <a:path w="362585" h="269240">
                  <a:moveTo>
                    <a:pt x="123405" y="8229"/>
                  </a:moveTo>
                  <a:lnTo>
                    <a:pt x="361988" y="8229"/>
                  </a:lnTo>
                  <a:lnTo>
                    <a:pt x="361988" y="111645"/>
                  </a:lnTo>
                  <a:lnTo>
                    <a:pt x="123405" y="111645"/>
                  </a:lnTo>
                  <a:lnTo>
                    <a:pt x="123405" y="8229"/>
                  </a:lnTo>
                  <a:close/>
                </a:path>
                <a:path w="362585" h="269240">
                  <a:moveTo>
                    <a:pt x="123405" y="8229"/>
                  </a:moveTo>
                  <a:lnTo>
                    <a:pt x="112433" y="16471"/>
                  </a:lnTo>
                  <a:lnTo>
                    <a:pt x="112433" y="119888"/>
                  </a:lnTo>
                  <a:lnTo>
                    <a:pt x="343700" y="119888"/>
                  </a:lnTo>
                  <a:lnTo>
                    <a:pt x="361988" y="111658"/>
                  </a:lnTo>
                </a:path>
                <a:path w="362585" h="269240">
                  <a:moveTo>
                    <a:pt x="180073" y="57658"/>
                  </a:moveTo>
                  <a:lnTo>
                    <a:pt x="180073" y="66802"/>
                  </a:lnTo>
                  <a:lnTo>
                    <a:pt x="172770" y="74129"/>
                  </a:lnTo>
                  <a:lnTo>
                    <a:pt x="163626" y="74129"/>
                  </a:lnTo>
                  <a:lnTo>
                    <a:pt x="154482" y="74129"/>
                  </a:lnTo>
                  <a:lnTo>
                    <a:pt x="147167" y="66802"/>
                  </a:lnTo>
                  <a:lnTo>
                    <a:pt x="147167" y="57658"/>
                  </a:lnTo>
                  <a:lnTo>
                    <a:pt x="147167" y="48501"/>
                  </a:lnTo>
                  <a:lnTo>
                    <a:pt x="154482" y="41186"/>
                  </a:lnTo>
                  <a:lnTo>
                    <a:pt x="163626" y="41186"/>
                  </a:lnTo>
                  <a:lnTo>
                    <a:pt x="172770" y="41186"/>
                  </a:lnTo>
                  <a:lnTo>
                    <a:pt x="180073" y="48501"/>
                  </a:lnTo>
                  <a:lnTo>
                    <a:pt x="180073" y="57658"/>
                  </a:lnTo>
                  <a:close/>
                </a:path>
                <a:path w="362585" h="269240">
                  <a:moveTo>
                    <a:pt x="337299" y="57658"/>
                  </a:moveTo>
                  <a:lnTo>
                    <a:pt x="337299" y="66802"/>
                  </a:lnTo>
                  <a:lnTo>
                    <a:pt x="329984" y="74129"/>
                  </a:lnTo>
                  <a:lnTo>
                    <a:pt x="320852" y="74129"/>
                  </a:lnTo>
                  <a:lnTo>
                    <a:pt x="311708" y="74129"/>
                  </a:lnTo>
                  <a:lnTo>
                    <a:pt x="304393" y="66802"/>
                  </a:lnTo>
                  <a:lnTo>
                    <a:pt x="304393" y="57658"/>
                  </a:lnTo>
                  <a:lnTo>
                    <a:pt x="304393" y="48501"/>
                  </a:lnTo>
                  <a:lnTo>
                    <a:pt x="311708" y="41186"/>
                  </a:lnTo>
                  <a:lnTo>
                    <a:pt x="320852" y="41186"/>
                  </a:lnTo>
                  <a:lnTo>
                    <a:pt x="329984" y="41186"/>
                  </a:lnTo>
                  <a:lnTo>
                    <a:pt x="337299" y="48501"/>
                  </a:lnTo>
                  <a:lnTo>
                    <a:pt x="337299" y="57658"/>
                  </a:lnTo>
                  <a:close/>
                </a:path>
                <a:path w="362585" h="269240">
                  <a:moveTo>
                    <a:pt x="4572" y="269074"/>
                  </a:moveTo>
                  <a:lnTo>
                    <a:pt x="0" y="24701"/>
                  </a:lnTo>
                  <a:lnTo>
                    <a:pt x="34734" y="0"/>
                  </a:lnTo>
                  <a:lnTo>
                    <a:pt x="75869" y="0"/>
                  </a:lnTo>
                  <a:lnTo>
                    <a:pt x="78612" y="12814"/>
                  </a:lnTo>
                  <a:lnTo>
                    <a:pt x="112433" y="12814"/>
                  </a:lnTo>
                  <a:lnTo>
                    <a:pt x="120662" y="0"/>
                  </a:lnTo>
                  <a:lnTo>
                    <a:pt x="173685" y="0"/>
                  </a:lnTo>
                  <a:lnTo>
                    <a:pt x="173685" y="8229"/>
                  </a:lnTo>
                </a:path>
                <a:path w="362585" h="269240">
                  <a:moveTo>
                    <a:pt x="78612" y="10058"/>
                  </a:moveTo>
                  <a:lnTo>
                    <a:pt x="84084" y="4872"/>
                  </a:lnTo>
                  <a:lnTo>
                    <a:pt x="92898" y="2857"/>
                  </a:lnTo>
                  <a:lnTo>
                    <a:pt x="101881" y="3757"/>
                  </a:lnTo>
                  <a:lnTo>
                    <a:pt x="107861" y="7315"/>
                  </a:lnTo>
                  <a:lnTo>
                    <a:pt x="107861" y="12814"/>
                  </a:lnTo>
                </a:path>
                <a:path w="362585" h="269240">
                  <a:moveTo>
                    <a:pt x="34734" y="0"/>
                  </a:moveTo>
                  <a:lnTo>
                    <a:pt x="39306" y="2471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11102" y="7225576"/>
              <a:ext cx="191960" cy="202260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10000349" y="7866685"/>
            <a:ext cx="31115" cy="18415"/>
          </a:xfrm>
          <a:custGeom>
            <a:avLst/>
            <a:gdLst/>
            <a:ahLst/>
            <a:cxnLst/>
            <a:rect l="l" t="t" r="r" b="b"/>
            <a:pathLst>
              <a:path w="31114" h="18415">
                <a:moveTo>
                  <a:pt x="31076" y="0"/>
                </a:moveTo>
                <a:lnTo>
                  <a:pt x="0" y="1830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779004" y="565911"/>
            <a:ext cx="264033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dirty="0">
                <a:latin typeface="Microsoft Sans Serif"/>
                <a:cs typeface="Microsoft Sans Serif"/>
              </a:rPr>
              <a:t>Finales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40" dirty="0">
                <a:latin typeface="Microsoft Sans Serif"/>
                <a:cs typeface="Microsoft Sans Serif"/>
              </a:rPr>
              <a:t>de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40" dirty="0">
                <a:latin typeface="Microsoft Sans Serif"/>
                <a:cs typeface="Microsoft Sans Serif"/>
              </a:rPr>
              <a:t>carrera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40" dirty="0">
                <a:latin typeface="Microsoft Sans Serif"/>
                <a:cs typeface="Microsoft Sans Serif"/>
              </a:rPr>
              <a:t>internacionales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79004" y="1927351"/>
            <a:ext cx="43129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límite </a:t>
            </a:r>
            <a:r>
              <a:rPr sz="900" spc="15" dirty="0">
                <a:latin typeface="Microsoft Sans Serif"/>
                <a:cs typeface="Microsoft Sans Serif"/>
              </a:rPr>
              <a:t>mecánicos </a:t>
            </a:r>
            <a:r>
              <a:rPr sz="900" spc="25" dirty="0">
                <a:latin typeface="Microsoft Sans Serif"/>
                <a:cs typeface="Microsoft Sans Serif"/>
              </a:rPr>
              <a:t>internacionales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spc="40" dirty="0">
                <a:latin typeface="Microsoft Sans Serif"/>
                <a:cs typeface="Microsoft Sans Serif"/>
              </a:rPr>
              <a:t>ampliamente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muchos </a:t>
            </a:r>
            <a:r>
              <a:rPr sz="900" spc="5" dirty="0">
                <a:latin typeface="Microsoft Sans Serif"/>
                <a:cs typeface="Microsoft Sans Serif"/>
              </a:rPr>
              <a:t>países, </a:t>
            </a:r>
            <a:r>
              <a:rPr sz="900" spc="25" dirty="0">
                <a:latin typeface="Microsoft Sans Serif"/>
                <a:cs typeface="Microsoft Sans Serif"/>
              </a:rPr>
              <a:t>incluida </a:t>
            </a:r>
            <a:r>
              <a:rPr sz="900" spc="20" dirty="0">
                <a:latin typeface="Microsoft Sans Serif"/>
                <a:cs typeface="Microsoft Sans Serif"/>
              </a:rPr>
              <a:t>América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5" dirty="0">
                <a:latin typeface="Microsoft Sans Serif"/>
                <a:cs typeface="Microsoft Sans Serif"/>
              </a:rPr>
              <a:t>Norte.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Comisión </a:t>
            </a:r>
            <a:r>
              <a:rPr sz="900" spc="15" dirty="0">
                <a:latin typeface="Microsoft Sans Serif"/>
                <a:cs typeface="Microsoft Sans Serif"/>
              </a:rPr>
              <a:t>Electrotécnica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Internacional </a:t>
            </a:r>
            <a:r>
              <a:rPr sz="900" spc="-40" dirty="0">
                <a:latin typeface="Microsoft Sans Serif"/>
                <a:cs typeface="Microsoft Sans Serif"/>
              </a:rPr>
              <a:t>(IEC)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10" dirty="0">
                <a:latin typeface="Microsoft Sans Serif"/>
                <a:cs typeface="Microsoft Sans Serif"/>
              </a:rPr>
              <a:t>Asociación </a:t>
            </a:r>
            <a:r>
              <a:rPr sz="900" spc="20" dirty="0">
                <a:latin typeface="Microsoft Sans Serif"/>
                <a:cs typeface="Microsoft Sans Serif"/>
              </a:rPr>
              <a:t>Nacional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Fabricantes </a:t>
            </a:r>
            <a:r>
              <a:rPr sz="900" spc="5" dirty="0">
                <a:latin typeface="Microsoft Sans Serif"/>
                <a:cs typeface="Microsoft Sans Serif"/>
              </a:rPr>
              <a:t>Eléctricos </a:t>
            </a:r>
            <a:r>
              <a:rPr sz="900" spc="-15" dirty="0">
                <a:latin typeface="Microsoft Sans Serif"/>
                <a:cs typeface="Microsoft Sans Serif"/>
              </a:rPr>
              <a:t>(NEMA) 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desarrollan </a:t>
            </a:r>
            <a:r>
              <a:rPr sz="900" spc="20" dirty="0">
                <a:latin typeface="Microsoft Sans Serif"/>
                <a:cs typeface="Microsoft Sans Serif"/>
              </a:rPr>
              <a:t>estándares </a:t>
            </a:r>
            <a:r>
              <a:rPr sz="900" spc="30" dirty="0">
                <a:latin typeface="Microsoft Sans Serif"/>
                <a:cs typeface="Microsoft Sans Serif"/>
              </a:rPr>
              <a:t>para equipos </a:t>
            </a:r>
            <a:r>
              <a:rPr sz="900" spc="15" dirty="0">
                <a:latin typeface="Microsoft Sans Serif"/>
                <a:cs typeface="Microsoft Sans Serif"/>
              </a:rPr>
              <a:t>eléctricos.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15" dirty="0">
                <a:latin typeface="Microsoft Sans Serif"/>
                <a:cs typeface="Microsoft Sans Serif"/>
              </a:rPr>
              <a:t>mecánicos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internacionales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Siemens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fabricados </a:t>
            </a:r>
            <a:r>
              <a:rPr sz="900" spc="30" dirty="0">
                <a:latin typeface="Microsoft Sans Serif"/>
                <a:cs typeface="Microsoft Sans Serif"/>
              </a:rPr>
              <a:t>según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40" dirty="0">
                <a:latin typeface="Microsoft Sans Serif"/>
                <a:cs typeface="Microsoft Sans Serif"/>
              </a:rPr>
              <a:t>normas </a:t>
            </a:r>
            <a:r>
              <a:rPr sz="900" spc="-45" dirty="0">
                <a:latin typeface="Microsoft Sans Serif"/>
                <a:cs typeface="Microsoft Sans Serif"/>
              </a:rPr>
              <a:t>IEC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10" dirty="0">
                <a:latin typeface="Microsoft Sans Serif"/>
                <a:cs typeface="Microsoft Sans Serif"/>
              </a:rPr>
              <a:t>NEMA.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Además,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listados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UL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certificados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CSA.</a:t>
            </a:r>
            <a:r>
              <a:rPr sz="900" spc="-5" dirty="0">
                <a:latin typeface="Microsoft Sans Serif"/>
                <a:cs typeface="Microsoft Sans Serif"/>
              </a:rPr>
              <a:t> 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estilo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internacional </a:t>
            </a:r>
            <a:r>
              <a:rPr sz="900" spc="25" dirty="0">
                <a:latin typeface="Microsoft Sans Serif"/>
                <a:cs typeface="Microsoft Sans Serif"/>
              </a:rPr>
              <a:t>constan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35" dirty="0">
                <a:latin typeface="Microsoft Sans Serif"/>
                <a:cs typeface="Microsoft Sans Serif"/>
              </a:rPr>
              <a:t>componentes </a:t>
            </a:r>
            <a:r>
              <a:rPr sz="900" spc="20" dirty="0">
                <a:latin typeface="Microsoft Sans Serif"/>
                <a:cs typeface="Microsoft Sans Serif"/>
              </a:rPr>
              <a:t>principales,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" dirty="0">
                <a:latin typeface="Microsoft Sans Serif"/>
                <a:cs typeface="Microsoft Sans Serif"/>
              </a:rPr>
              <a:t>cabezal </a:t>
            </a:r>
            <a:r>
              <a:rPr sz="900" spc="30" dirty="0">
                <a:latin typeface="Microsoft Sans Serif"/>
                <a:cs typeface="Microsoft Sans Serif"/>
              </a:rPr>
              <a:t>de operación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cuerpo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81396" y="5465571"/>
            <a:ext cx="1325245" cy="351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latin typeface="Arial"/>
                <a:cs typeface="Arial"/>
              </a:rPr>
              <a:t>Límite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40" dirty="0">
                <a:latin typeface="Arial"/>
                <a:cs typeface="Arial"/>
              </a:rPr>
              <a:t>Internacional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90"/>
              </a:spcBef>
            </a:pPr>
            <a:r>
              <a:rPr sz="650" b="1" spc="15" dirty="0">
                <a:latin typeface="Arial"/>
                <a:cs typeface="Arial"/>
              </a:rPr>
              <a:t>Familia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25" dirty="0">
                <a:latin typeface="Arial"/>
                <a:cs typeface="Arial"/>
              </a:rPr>
              <a:t>interruptores</a:t>
            </a:r>
            <a:endParaRPr sz="6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79004" y="5430011"/>
            <a:ext cx="4216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latin typeface="Microsoft Sans Serif"/>
                <a:cs typeface="Microsoft Sans Serif"/>
              </a:rPr>
              <a:t>Una </a:t>
            </a:r>
            <a:r>
              <a:rPr sz="800" spc="40" dirty="0">
                <a:latin typeface="Microsoft Sans Serif"/>
                <a:cs typeface="Microsoft Sans Serif"/>
              </a:rPr>
              <a:t>gran </a:t>
            </a:r>
            <a:r>
              <a:rPr sz="800" spc="30" dirty="0">
                <a:latin typeface="Microsoft Sans Serif"/>
                <a:cs typeface="Microsoft Sans Serif"/>
              </a:rPr>
              <a:t>familia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límite </a:t>
            </a:r>
            <a:r>
              <a:rPr sz="800" spc="15" dirty="0">
                <a:latin typeface="Microsoft Sans Serif"/>
                <a:cs typeface="Microsoft Sans Serif"/>
              </a:rPr>
              <a:t>mecánicos está </a:t>
            </a:r>
            <a:r>
              <a:rPr sz="800" spc="25" dirty="0">
                <a:latin typeface="Microsoft Sans Serif"/>
                <a:cs typeface="Microsoft Sans Serif"/>
              </a:rPr>
              <a:t>disponible en </a:t>
            </a:r>
            <a:r>
              <a:rPr sz="800" spc="20" dirty="0">
                <a:latin typeface="Microsoft Sans Serif"/>
                <a:cs typeface="Microsoft Sans Serif"/>
              </a:rPr>
              <a:t>estilo </a:t>
            </a:r>
            <a:r>
              <a:rPr sz="800" spc="25" dirty="0">
                <a:latin typeface="Microsoft Sans Serif"/>
                <a:cs typeface="Microsoft Sans Serif"/>
              </a:rPr>
              <a:t> internacional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15" dirty="0">
                <a:latin typeface="Microsoft Sans Serif"/>
                <a:cs typeface="Microsoft Sans Serif"/>
              </a:rPr>
              <a:t> satisfacer </a:t>
            </a:r>
            <a:r>
              <a:rPr sz="800" spc="25" dirty="0">
                <a:latin typeface="Microsoft Sans Serif"/>
                <a:cs typeface="Microsoft Sans Serif"/>
              </a:rPr>
              <a:t>prácticamente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cualquier</a:t>
            </a:r>
            <a:r>
              <a:rPr sz="800" spc="15" dirty="0">
                <a:latin typeface="Microsoft Sans Serif"/>
                <a:cs typeface="Microsoft Sans Serif"/>
              </a:rPr>
              <a:t> aplicación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interruptor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límite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mecánico.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66138" y="2808122"/>
            <a:ext cx="423545" cy="756920"/>
            <a:chOff x="3211537" y="2808122"/>
            <a:chExt cx="423545" cy="756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0392" y="2808122"/>
              <a:ext cx="184581" cy="1235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37585" y="2916774"/>
              <a:ext cx="346710" cy="286385"/>
            </a:xfrm>
            <a:custGeom>
              <a:avLst/>
              <a:gdLst/>
              <a:ahLst/>
              <a:cxnLst/>
              <a:rect l="l" t="t" r="r" b="b"/>
              <a:pathLst>
                <a:path w="346710" h="286385">
                  <a:moveTo>
                    <a:pt x="346328" y="226679"/>
                  </a:moveTo>
                  <a:lnTo>
                    <a:pt x="330796" y="83943"/>
                  </a:lnTo>
                  <a:lnTo>
                    <a:pt x="309095" y="28136"/>
                  </a:lnTo>
                  <a:lnTo>
                    <a:pt x="264096" y="8010"/>
                  </a:lnTo>
                  <a:lnTo>
                    <a:pt x="198864" y="0"/>
                  </a:lnTo>
                  <a:lnTo>
                    <a:pt x="165010" y="802"/>
                  </a:lnTo>
                  <a:lnTo>
                    <a:pt x="114442" y="11113"/>
                  </a:lnTo>
                  <a:lnTo>
                    <a:pt x="80142" y="37673"/>
                  </a:lnTo>
                  <a:lnTo>
                    <a:pt x="19189" y="217535"/>
                  </a:lnTo>
                  <a:lnTo>
                    <a:pt x="14005" y="233660"/>
                  </a:lnTo>
                  <a:lnTo>
                    <a:pt x="8566" y="251844"/>
                  </a:lnTo>
                  <a:lnTo>
                    <a:pt x="3641" y="270027"/>
                  </a:lnTo>
                  <a:lnTo>
                    <a:pt x="0" y="28615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9211" y="2965275"/>
              <a:ext cx="83273" cy="2060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13823" y="2964580"/>
              <a:ext cx="419100" cy="598170"/>
            </a:xfrm>
            <a:custGeom>
              <a:avLst/>
              <a:gdLst/>
              <a:ahLst/>
              <a:cxnLst/>
              <a:rect l="l" t="t" r="r" b="b"/>
              <a:pathLst>
                <a:path w="419100" h="598170">
                  <a:moveTo>
                    <a:pt x="331711" y="208159"/>
                  </a:moveTo>
                  <a:lnTo>
                    <a:pt x="328968" y="20593"/>
                  </a:lnTo>
                  <a:lnTo>
                    <a:pt x="323971" y="5662"/>
                  </a:lnTo>
                  <a:lnTo>
                    <a:pt x="312978" y="0"/>
                  </a:lnTo>
                  <a:lnTo>
                    <a:pt x="301986" y="4633"/>
                  </a:lnTo>
                  <a:lnTo>
                    <a:pt x="296989" y="20593"/>
                  </a:lnTo>
                  <a:lnTo>
                    <a:pt x="303390" y="208159"/>
                  </a:lnTo>
                </a:path>
                <a:path w="419100" h="598170">
                  <a:moveTo>
                    <a:pt x="418528" y="383825"/>
                  </a:moveTo>
                  <a:lnTo>
                    <a:pt x="405739" y="226460"/>
                  </a:lnTo>
                  <a:lnTo>
                    <a:pt x="99606" y="201758"/>
                  </a:lnTo>
                  <a:lnTo>
                    <a:pt x="86085" y="202501"/>
                  </a:lnTo>
                  <a:lnTo>
                    <a:pt x="48437" y="216388"/>
                  </a:lnTo>
                  <a:lnTo>
                    <a:pt x="21018" y="245675"/>
                  </a:lnTo>
                  <a:lnTo>
                    <a:pt x="12788" y="284092"/>
                  </a:lnTo>
                  <a:lnTo>
                    <a:pt x="10058" y="345395"/>
                  </a:lnTo>
                  <a:lnTo>
                    <a:pt x="6943" y="355234"/>
                  </a:lnTo>
                  <a:lnTo>
                    <a:pt x="3657" y="367131"/>
                  </a:lnTo>
                  <a:lnTo>
                    <a:pt x="1057" y="379371"/>
                  </a:lnTo>
                  <a:lnTo>
                    <a:pt x="0" y="390239"/>
                  </a:lnTo>
                  <a:lnTo>
                    <a:pt x="842" y="402244"/>
                  </a:lnTo>
                  <a:lnTo>
                    <a:pt x="3998" y="416312"/>
                  </a:lnTo>
                  <a:lnTo>
                    <a:pt x="10410" y="428322"/>
                  </a:lnTo>
                  <a:lnTo>
                    <a:pt x="21018" y="434155"/>
                  </a:lnTo>
                  <a:lnTo>
                    <a:pt x="42037" y="434155"/>
                  </a:lnTo>
                </a:path>
                <a:path w="419100" h="598170">
                  <a:moveTo>
                    <a:pt x="6400" y="417683"/>
                  </a:moveTo>
                  <a:lnTo>
                    <a:pt x="18935" y="399641"/>
                  </a:lnTo>
                  <a:lnTo>
                    <a:pt x="38153" y="383141"/>
                  </a:lnTo>
                  <a:lnTo>
                    <a:pt x="65254" y="371101"/>
                  </a:lnTo>
                  <a:lnTo>
                    <a:pt x="101434" y="366439"/>
                  </a:lnTo>
                  <a:lnTo>
                    <a:pt x="376491" y="377424"/>
                  </a:lnTo>
                  <a:lnTo>
                    <a:pt x="395425" y="377853"/>
                  </a:lnTo>
                  <a:lnTo>
                    <a:pt x="410075" y="378798"/>
                  </a:lnTo>
                  <a:lnTo>
                    <a:pt x="414787" y="383859"/>
                  </a:lnTo>
                  <a:lnTo>
                    <a:pt x="403910" y="396640"/>
                  </a:lnTo>
                  <a:lnTo>
                    <a:pt x="381822" y="413535"/>
                  </a:lnTo>
                  <a:lnTo>
                    <a:pt x="371127" y="422025"/>
                  </a:lnTo>
                  <a:lnTo>
                    <a:pt x="368826" y="424684"/>
                  </a:lnTo>
                  <a:lnTo>
                    <a:pt x="371919" y="424084"/>
                  </a:lnTo>
                </a:path>
                <a:path w="419100" h="598170">
                  <a:moveTo>
                    <a:pt x="73101" y="202672"/>
                  </a:moveTo>
                  <a:lnTo>
                    <a:pt x="73101" y="182543"/>
                  </a:lnTo>
                  <a:lnTo>
                    <a:pt x="82239" y="172863"/>
                  </a:lnTo>
                  <a:lnTo>
                    <a:pt x="102342" y="168932"/>
                  </a:lnTo>
                  <a:lnTo>
                    <a:pt x="122446" y="171349"/>
                  </a:lnTo>
                  <a:lnTo>
                    <a:pt x="131584" y="180714"/>
                  </a:lnTo>
                  <a:lnTo>
                    <a:pt x="131584" y="201758"/>
                  </a:lnTo>
                </a:path>
                <a:path w="419100" h="598170">
                  <a:moveTo>
                    <a:pt x="120624" y="188944"/>
                  </a:moveTo>
                  <a:lnTo>
                    <a:pt x="120624" y="180714"/>
                  </a:lnTo>
                  <a:lnTo>
                    <a:pt x="120624" y="174301"/>
                  </a:lnTo>
                  <a:lnTo>
                    <a:pt x="111480" y="167900"/>
                  </a:lnTo>
                  <a:lnTo>
                    <a:pt x="106921" y="167900"/>
                  </a:lnTo>
                </a:path>
                <a:path w="419100" h="598170">
                  <a:moveTo>
                    <a:pt x="344512" y="206330"/>
                  </a:moveTo>
                  <a:lnTo>
                    <a:pt x="344512" y="188944"/>
                  </a:lnTo>
                  <a:lnTo>
                    <a:pt x="352650" y="181336"/>
                  </a:lnTo>
                  <a:lnTo>
                    <a:pt x="370554" y="178190"/>
                  </a:lnTo>
                  <a:lnTo>
                    <a:pt x="388457" y="180193"/>
                  </a:lnTo>
                  <a:lnTo>
                    <a:pt x="396595" y="188029"/>
                  </a:lnTo>
                  <a:lnTo>
                    <a:pt x="396595" y="204501"/>
                  </a:lnTo>
                  <a:lnTo>
                    <a:pt x="396595" y="210902"/>
                  </a:lnTo>
                  <a:lnTo>
                    <a:pt x="392023" y="210902"/>
                  </a:lnTo>
                </a:path>
                <a:path w="419100" h="598170">
                  <a:moveTo>
                    <a:pt x="386549" y="194430"/>
                  </a:moveTo>
                  <a:lnTo>
                    <a:pt x="386549" y="188029"/>
                  </a:lnTo>
                  <a:lnTo>
                    <a:pt x="386549" y="182543"/>
                  </a:lnTo>
                  <a:lnTo>
                    <a:pt x="378320" y="177044"/>
                  </a:lnTo>
                  <a:lnTo>
                    <a:pt x="373748" y="177044"/>
                  </a:lnTo>
                </a:path>
                <a:path w="419100" h="598170">
                  <a:moveTo>
                    <a:pt x="76758" y="443299"/>
                  </a:moveTo>
                  <a:lnTo>
                    <a:pt x="76758" y="445128"/>
                  </a:lnTo>
                  <a:lnTo>
                    <a:pt x="83159" y="447871"/>
                  </a:lnTo>
                  <a:lnTo>
                    <a:pt x="92290" y="447871"/>
                  </a:lnTo>
                  <a:lnTo>
                    <a:pt x="101434" y="447871"/>
                  </a:lnTo>
                  <a:lnTo>
                    <a:pt x="107835" y="445128"/>
                  </a:lnTo>
                  <a:lnTo>
                    <a:pt x="107835" y="443299"/>
                  </a:lnTo>
                  <a:lnTo>
                    <a:pt x="107835" y="387496"/>
                  </a:lnTo>
                  <a:lnTo>
                    <a:pt x="107835" y="384740"/>
                  </a:lnTo>
                  <a:lnTo>
                    <a:pt x="101434" y="382911"/>
                  </a:lnTo>
                  <a:lnTo>
                    <a:pt x="92290" y="382911"/>
                  </a:lnTo>
                  <a:lnTo>
                    <a:pt x="83159" y="382911"/>
                  </a:lnTo>
                  <a:lnTo>
                    <a:pt x="76758" y="384740"/>
                  </a:lnTo>
                  <a:lnTo>
                    <a:pt x="76758" y="387496"/>
                  </a:lnTo>
                  <a:lnTo>
                    <a:pt x="76758" y="443299"/>
                  </a:lnTo>
                  <a:close/>
                </a:path>
                <a:path w="419100" h="598170">
                  <a:moveTo>
                    <a:pt x="44780" y="476243"/>
                  </a:moveTo>
                  <a:lnTo>
                    <a:pt x="44780" y="478986"/>
                  </a:lnTo>
                  <a:lnTo>
                    <a:pt x="52082" y="480815"/>
                  </a:lnTo>
                  <a:lnTo>
                    <a:pt x="60312" y="480815"/>
                  </a:lnTo>
                  <a:lnTo>
                    <a:pt x="69456" y="480815"/>
                  </a:lnTo>
                  <a:lnTo>
                    <a:pt x="76758" y="478986"/>
                  </a:lnTo>
                  <a:lnTo>
                    <a:pt x="76758" y="476243"/>
                  </a:lnTo>
                  <a:lnTo>
                    <a:pt x="76758" y="420427"/>
                  </a:lnTo>
                  <a:lnTo>
                    <a:pt x="76758" y="417683"/>
                  </a:lnTo>
                  <a:lnTo>
                    <a:pt x="69456" y="415855"/>
                  </a:lnTo>
                  <a:lnTo>
                    <a:pt x="60312" y="415855"/>
                  </a:lnTo>
                  <a:lnTo>
                    <a:pt x="52082" y="415855"/>
                  </a:lnTo>
                  <a:lnTo>
                    <a:pt x="44780" y="417683"/>
                  </a:lnTo>
                  <a:lnTo>
                    <a:pt x="44780" y="420427"/>
                  </a:lnTo>
                  <a:lnTo>
                    <a:pt x="44780" y="476243"/>
                  </a:lnTo>
                  <a:close/>
                </a:path>
                <a:path w="419100" h="598170">
                  <a:moveTo>
                    <a:pt x="338112" y="452456"/>
                  </a:moveTo>
                  <a:lnTo>
                    <a:pt x="338112" y="455199"/>
                  </a:lnTo>
                  <a:lnTo>
                    <a:pt x="345427" y="457028"/>
                  </a:lnTo>
                  <a:lnTo>
                    <a:pt x="354558" y="457028"/>
                  </a:lnTo>
                  <a:lnTo>
                    <a:pt x="362788" y="457028"/>
                  </a:lnTo>
                  <a:lnTo>
                    <a:pt x="370090" y="455199"/>
                  </a:lnTo>
                  <a:lnTo>
                    <a:pt x="370090" y="452456"/>
                  </a:lnTo>
                  <a:lnTo>
                    <a:pt x="370090" y="396640"/>
                  </a:lnTo>
                  <a:lnTo>
                    <a:pt x="370090" y="393896"/>
                  </a:lnTo>
                  <a:lnTo>
                    <a:pt x="362788" y="392068"/>
                  </a:lnTo>
                  <a:lnTo>
                    <a:pt x="354558" y="392068"/>
                  </a:lnTo>
                  <a:lnTo>
                    <a:pt x="345427" y="392068"/>
                  </a:lnTo>
                  <a:lnTo>
                    <a:pt x="338112" y="393896"/>
                  </a:lnTo>
                  <a:lnTo>
                    <a:pt x="338112" y="396640"/>
                  </a:lnTo>
                  <a:lnTo>
                    <a:pt x="338112" y="452456"/>
                  </a:lnTo>
                  <a:close/>
                </a:path>
                <a:path w="419100" h="598170">
                  <a:moveTo>
                    <a:pt x="296989" y="493629"/>
                  </a:moveTo>
                  <a:lnTo>
                    <a:pt x="296989" y="496373"/>
                  </a:lnTo>
                  <a:lnTo>
                    <a:pt x="304304" y="498201"/>
                  </a:lnTo>
                  <a:lnTo>
                    <a:pt x="312521" y="498201"/>
                  </a:lnTo>
                  <a:lnTo>
                    <a:pt x="321665" y="498201"/>
                  </a:lnTo>
                  <a:lnTo>
                    <a:pt x="328968" y="496373"/>
                  </a:lnTo>
                  <a:lnTo>
                    <a:pt x="328968" y="493629"/>
                  </a:lnTo>
                  <a:lnTo>
                    <a:pt x="328968" y="437813"/>
                  </a:lnTo>
                  <a:lnTo>
                    <a:pt x="328968" y="435070"/>
                  </a:lnTo>
                  <a:lnTo>
                    <a:pt x="321665" y="433241"/>
                  </a:lnTo>
                  <a:lnTo>
                    <a:pt x="312521" y="433241"/>
                  </a:lnTo>
                  <a:lnTo>
                    <a:pt x="304304" y="433241"/>
                  </a:lnTo>
                  <a:lnTo>
                    <a:pt x="296989" y="435070"/>
                  </a:lnTo>
                  <a:lnTo>
                    <a:pt x="296989" y="437813"/>
                  </a:lnTo>
                  <a:lnTo>
                    <a:pt x="296989" y="493629"/>
                  </a:lnTo>
                  <a:close/>
                </a:path>
                <a:path w="419100" h="598170">
                  <a:moveTo>
                    <a:pt x="159004" y="425913"/>
                  </a:moveTo>
                  <a:lnTo>
                    <a:pt x="138432" y="422856"/>
                  </a:lnTo>
                  <a:lnTo>
                    <a:pt x="122570" y="419284"/>
                  </a:lnTo>
                  <a:lnTo>
                    <a:pt x="112362" y="415369"/>
                  </a:lnTo>
                  <a:lnTo>
                    <a:pt x="108750" y="411283"/>
                  </a:lnTo>
                  <a:lnTo>
                    <a:pt x="117730" y="405160"/>
                  </a:lnTo>
                  <a:lnTo>
                    <a:pt x="142216" y="400756"/>
                  </a:lnTo>
                  <a:lnTo>
                    <a:pt x="178524" y="398411"/>
                  </a:lnTo>
                  <a:lnTo>
                    <a:pt x="222973" y="398468"/>
                  </a:lnTo>
                  <a:lnTo>
                    <a:pt x="267422" y="401085"/>
                  </a:lnTo>
                  <a:lnTo>
                    <a:pt x="303731" y="405676"/>
                  </a:lnTo>
                  <a:lnTo>
                    <a:pt x="328217" y="411466"/>
                  </a:lnTo>
                  <a:lnTo>
                    <a:pt x="337197" y="417683"/>
                  </a:lnTo>
                  <a:lnTo>
                    <a:pt x="328915" y="423286"/>
                  </a:lnTo>
                  <a:lnTo>
                    <a:pt x="307268" y="427520"/>
                  </a:lnTo>
                  <a:lnTo>
                    <a:pt x="274998" y="430039"/>
                  </a:lnTo>
                  <a:lnTo>
                    <a:pt x="234848" y="430498"/>
                  </a:lnTo>
                </a:path>
                <a:path w="419100" h="598170">
                  <a:moveTo>
                    <a:pt x="159004" y="398468"/>
                  </a:moveTo>
                  <a:lnTo>
                    <a:pt x="159004" y="441471"/>
                  </a:lnTo>
                  <a:lnTo>
                    <a:pt x="159004" y="448798"/>
                  </a:lnTo>
                  <a:lnTo>
                    <a:pt x="161747" y="455199"/>
                  </a:lnTo>
                  <a:lnTo>
                    <a:pt x="171792" y="457028"/>
                  </a:lnTo>
                  <a:lnTo>
                    <a:pt x="171792" y="587863"/>
                  </a:lnTo>
                  <a:lnTo>
                    <a:pt x="180504" y="594857"/>
                  </a:lnTo>
                  <a:lnTo>
                    <a:pt x="199669" y="597817"/>
                  </a:lnTo>
                  <a:lnTo>
                    <a:pt x="218834" y="596486"/>
                  </a:lnTo>
                  <a:lnTo>
                    <a:pt x="227545" y="590607"/>
                  </a:lnTo>
                  <a:lnTo>
                    <a:pt x="227545" y="460686"/>
                  </a:lnTo>
                  <a:lnTo>
                    <a:pt x="234848" y="460686"/>
                  </a:lnTo>
                  <a:lnTo>
                    <a:pt x="238506" y="452456"/>
                  </a:lnTo>
                  <a:lnTo>
                    <a:pt x="238506" y="447871"/>
                  </a:lnTo>
                  <a:lnTo>
                    <a:pt x="238506" y="398468"/>
                  </a:lnTo>
                </a:path>
                <a:path w="419100" h="598170">
                  <a:moveTo>
                    <a:pt x="163576" y="452456"/>
                  </a:moveTo>
                  <a:lnTo>
                    <a:pt x="181381" y="450727"/>
                  </a:lnTo>
                  <a:lnTo>
                    <a:pt x="201155" y="450970"/>
                  </a:lnTo>
                  <a:lnTo>
                    <a:pt x="219729" y="453099"/>
                  </a:lnTo>
                  <a:lnTo>
                    <a:pt x="233933" y="45702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19373" y="3408794"/>
              <a:ext cx="192405" cy="5715"/>
            </a:xfrm>
            <a:custGeom>
              <a:avLst/>
              <a:gdLst/>
              <a:ahLst/>
              <a:cxnLst/>
              <a:rect l="l" t="t" r="r" b="b"/>
              <a:pathLst>
                <a:path w="192404" h="5714">
                  <a:moveTo>
                    <a:pt x="130670" y="5499"/>
                  </a:moveTo>
                  <a:lnTo>
                    <a:pt x="191897" y="5499"/>
                  </a:lnTo>
                </a:path>
                <a:path w="192404" h="5714">
                  <a:moveTo>
                    <a:pt x="0" y="0"/>
                  </a:moveTo>
                  <a:lnTo>
                    <a:pt x="55740" y="0"/>
                  </a:lnTo>
                </a:path>
              </a:pathLst>
            </a:custGeom>
            <a:ln w="6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9622" y="3184626"/>
              <a:ext cx="5715" cy="140335"/>
            </a:xfrm>
            <a:custGeom>
              <a:avLst/>
              <a:gdLst/>
              <a:ahLst/>
              <a:cxnLst/>
              <a:rect l="l" t="t" r="r" b="b"/>
              <a:pathLst>
                <a:path w="5714" h="140335">
                  <a:moveTo>
                    <a:pt x="5473" y="0"/>
                  </a:moveTo>
                  <a:lnTo>
                    <a:pt x="5473" y="100647"/>
                  </a:lnTo>
                  <a:lnTo>
                    <a:pt x="5518" y="111558"/>
                  </a:lnTo>
                  <a:lnTo>
                    <a:pt x="3765" y="121353"/>
                  </a:lnTo>
                  <a:lnTo>
                    <a:pt x="1498" y="130631"/>
                  </a:lnTo>
                  <a:lnTo>
                    <a:pt x="0" y="13999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0638866" y="2948572"/>
            <a:ext cx="32384" cy="65405"/>
          </a:xfrm>
          <a:custGeom>
            <a:avLst/>
            <a:gdLst/>
            <a:ahLst/>
            <a:cxnLst/>
            <a:rect l="l" t="t" r="r" b="b"/>
            <a:pathLst>
              <a:path w="32385" h="65405">
                <a:moveTo>
                  <a:pt x="0" y="60388"/>
                </a:moveTo>
                <a:lnTo>
                  <a:pt x="0" y="63131"/>
                </a:lnTo>
                <a:lnTo>
                  <a:pt x="7302" y="64960"/>
                </a:lnTo>
                <a:lnTo>
                  <a:pt x="16446" y="64960"/>
                </a:lnTo>
                <a:lnTo>
                  <a:pt x="24663" y="64960"/>
                </a:lnTo>
                <a:lnTo>
                  <a:pt x="31978" y="63131"/>
                </a:lnTo>
                <a:lnTo>
                  <a:pt x="31978" y="60388"/>
                </a:lnTo>
                <a:lnTo>
                  <a:pt x="31978" y="4571"/>
                </a:lnTo>
                <a:lnTo>
                  <a:pt x="31978" y="1828"/>
                </a:lnTo>
                <a:lnTo>
                  <a:pt x="24663" y="0"/>
                </a:lnTo>
                <a:lnTo>
                  <a:pt x="16446" y="0"/>
                </a:lnTo>
                <a:lnTo>
                  <a:pt x="7302" y="0"/>
                </a:lnTo>
                <a:lnTo>
                  <a:pt x="0" y="1828"/>
                </a:lnTo>
                <a:lnTo>
                  <a:pt x="0" y="4571"/>
                </a:lnTo>
                <a:lnTo>
                  <a:pt x="0" y="60388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76626" y="3909289"/>
            <a:ext cx="97790" cy="53975"/>
          </a:xfrm>
          <a:custGeom>
            <a:avLst/>
            <a:gdLst/>
            <a:ahLst/>
            <a:cxnLst/>
            <a:rect l="l" t="t" r="r" b="b"/>
            <a:pathLst>
              <a:path w="97789" h="53975">
                <a:moveTo>
                  <a:pt x="0" y="53975"/>
                </a:moveTo>
                <a:lnTo>
                  <a:pt x="0" y="10972"/>
                </a:lnTo>
                <a:lnTo>
                  <a:pt x="5341" y="4629"/>
                </a:lnTo>
                <a:lnTo>
                  <a:pt x="18051" y="1371"/>
                </a:lnTo>
                <a:lnTo>
                  <a:pt x="33159" y="171"/>
                </a:lnTo>
                <a:lnTo>
                  <a:pt x="45694" y="0"/>
                </a:lnTo>
                <a:lnTo>
                  <a:pt x="57043" y="157"/>
                </a:lnTo>
                <a:lnTo>
                  <a:pt x="70707" y="1257"/>
                </a:lnTo>
                <a:lnTo>
                  <a:pt x="84885" y="4243"/>
                </a:lnTo>
                <a:lnTo>
                  <a:pt x="97777" y="10058"/>
                </a:lnTo>
                <a:lnTo>
                  <a:pt x="97777" y="53975"/>
                </a:lnTo>
              </a:path>
              <a:path w="97789" h="53975">
                <a:moveTo>
                  <a:pt x="45694" y="0"/>
                </a:moveTo>
                <a:lnTo>
                  <a:pt x="45694" y="5214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74797" y="2629242"/>
            <a:ext cx="101600" cy="1280160"/>
          </a:xfrm>
          <a:custGeom>
            <a:avLst/>
            <a:gdLst/>
            <a:ahLst/>
            <a:cxnLst/>
            <a:rect l="l" t="t" r="r" b="b"/>
            <a:pathLst>
              <a:path w="101600" h="1280160">
                <a:moveTo>
                  <a:pt x="2743" y="642315"/>
                </a:moveTo>
                <a:lnTo>
                  <a:pt x="6400" y="34772"/>
                </a:lnTo>
                <a:lnTo>
                  <a:pt x="33388" y="2731"/>
                </a:lnTo>
                <a:lnTo>
                  <a:pt x="50266" y="0"/>
                </a:lnTo>
                <a:lnTo>
                  <a:pt x="67673" y="2731"/>
                </a:lnTo>
                <a:lnTo>
                  <a:pt x="81910" y="10180"/>
                </a:lnTo>
                <a:lnTo>
                  <a:pt x="91519" y="21233"/>
                </a:lnTo>
                <a:lnTo>
                  <a:pt x="95046" y="34772"/>
                </a:lnTo>
                <a:lnTo>
                  <a:pt x="101434" y="645058"/>
                </a:lnTo>
              </a:path>
              <a:path w="101600" h="1280160">
                <a:moveTo>
                  <a:pt x="0" y="645058"/>
                </a:moveTo>
                <a:lnTo>
                  <a:pt x="3998" y="642513"/>
                </a:lnTo>
                <a:lnTo>
                  <a:pt x="14851" y="640480"/>
                </a:lnTo>
                <a:lnTo>
                  <a:pt x="30844" y="639132"/>
                </a:lnTo>
                <a:lnTo>
                  <a:pt x="50266" y="638644"/>
                </a:lnTo>
                <a:lnTo>
                  <a:pt x="70214" y="639132"/>
                </a:lnTo>
                <a:lnTo>
                  <a:pt x="86475" y="640480"/>
                </a:lnTo>
                <a:lnTo>
                  <a:pt x="97424" y="642513"/>
                </a:lnTo>
                <a:lnTo>
                  <a:pt x="101434" y="645058"/>
                </a:lnTo>
              </a:path>
              <a:path w="101600" h="1280160">
                <a:moveTo>
                  <a:pt x="15544" y="638644"/>
                </a:moveTo>
                <a:lnTo>
                  <a:pt x="12801" y="1280045"/>
                </a:lnTo>
              </a:path>
              <a:path w="101600" h="1280160">
                <a:moveTo>
                  <a:pt x="85902" y="638644"/>
                </a:moveTo>
                <a:lnTo>
                  <a:pt x="82245" y="1280045"/>
                </a:lnTo>
              </a:path>
              <a:path w="101600" h="1280160">
                <a:moveTo>
                  <a:pt x="8229" y="656945"/>
                </a:moveTo>
                <a:lnTo>
                  <a:pt x="26934" y="649630"/>
                </a:lnTo>
                <a:lnTo>
                  <a:pt x="51638" y="645744"/>
                </a:lnTo>
                <a:lnTo>
                  <a:pt x="76341" y="645629"/>
                </a:lnTo>
                <a:lnTo>
                  <a:pt x="95046" y="649630"/>
                </a:lnTo>
              </a:path>
              <a:path w="101600" h="1280160">
                <a:moveTo>
                  <a:pt x="8229" y="674331"/>
                </a:moveTo>
                <a:lnTo>
                  <a:pt x="26934" y="666886"/>
                </a:lnTo>
                <a:lnTo>
                  <a:pt x="51638" y="662782"/>
                </a:lnTo>
                <a:lnTo>
                  <a:pt x="76341" y="662625"/>
                </a:lnTo>
                <a:lnTo>
                  <a:pt x="95046" y="667016"/>
                </a:lnTo>
              </a:path>
              <a:path w="101600" h="1280160">
                <a:moveTo>
                  <a:pt x="8229" y="691718"/>
                </a:moveTo>
                <a:lnTo>
                  <a:pt x="26934" y="684252"/>
                </a:lnTo>
                <a:lnTo>
                  <a:pt x="51638" y="680050"/>
                </a:lnTo>
                <a:lnTo>
                  <a:pt x="76341" y="679623"/>
                </a:lnTo>
                <a:lnTo>
                  <a:pt x="95046" y="683488"/>
                </a:lnTo>
              </a:path>
              <a:path w="101600" h="1280160">
                <a:moveTo>
                  <a:pt x="8229" y="708190"/>
                </a:moveTo>
                <a:lnTo>
                  <a:pt x="26934" y="701253"/>
                </a:lnTo>
                <a:lnTo>
                  <a:pt x="51638" y="697320"/>
                </a:lnTo>
                <a:lnTo>
                  <a:pt x="76341" y="696990"/>
                </a:lnTo>
                <a:lnTo>
                  <a:pt x="95046" y="700862"/>
                </a:lnTo>
              </a:path>
              <a:path w="101600" h="1280160">
                <a:moveTo>
                  <a:pt x="8229" y="725576"/>
                </a:moveTo>
                <a:lnTo>
                  <a:pt x="26934" y="718253"/>
                </a:lnTo>
                <a:lnTo>
                  <a:pt x="51638" y="714363"/>
                </a:lnTo>
                <a:lnTo>
                  <a:pt x="76341" y="714248"/>
                </a:lnTo>
                <a:lnTo>
                  <a:pt x="95046" y="718248"/>
                </a:lnTo>
              </a:path>
              <a:path w="101600" h="1280160">
                <a:moveTo>
                  <a:pt x="8229" y="742950"/>
                </a:moveTo>
                <a:lnTo>
                  <a:pt x="26548" y="735506"/>
                </a:lnTo>
                <a:lnTo>
                  <a:pt x="51295" y="731405"/>
                </a:lnTo>
                <a:lnTo>
                  <a:pt x="76213" y="731248"/>
                </a:lnTo>
                <a:lnTo>
                  <a:pt x="95046" y="735634"/>
                </a:lnTo>
              </a:path>
              <a:path w="101600" h="1280160">
                <a:moveTo>
                  <a:pt x="8229" y="760336"/>
                </a:moveTo>
                <a:lnTo>
                  <a:pt x="26934" y="752890"/>
                </a:lnTo>
                <a:lnTo>
                  <a:pt x="51638" y="748787"/>
                </a:lnTo>
                <a:lnTo>
                  <a:pt x="76341" y="748629"/>
                </a:lnTo>
                <a:lnTo>
                  <a:pt x="95046" y="753021"/>
                </a:lnTo>
              </a:path>
              <a:path w="101600" h="1280160">
                <a:moveTo>
                  <a:pt x="8229" y="776808"/>
                </a:moveTo>
                <a:lnTo>
                  <a:pt x="26548" y="769876"/>
                </a:lnTo>
                <a:lnTo>
                  <a:pt x="51295" y="765944"/>
                </a:lnTo>
                <a:lnTo>
                  <a:pt x="76213" y="765615"/>
                </a:lnTo>
                <a:lnTo>
                  <a:pt x="95046" y="769492"/>
                </a:lnTo>
              </a:path>
              <a:path w="101600" h="1280160">
                <a:moveTo>
                  <a:pt x="8229" y="794194"/>
                </a:moveTo>
                <a:lnTo>
                  <a:pt x="26534" y="786872"/>
                </a:lnTo>
                <a:lnTo>
                  <a:pt x="51180" y="782983"/>
                </a:lnTo>
                <a:lnTo>
                  <a:pt x="75827" y="782871"/>
                </a:lnTo>
                <a:lnTo>
                  <a:pt x="94132" y="786879"/>
                </a:lnTo>
              </a:path>
              <a:path w="101600" h="1280160">
                <a:moveTo>
                  <a:pt x="8229" y="811580"/>
                </a:moveTo>
                <a:lnTo>
                  <a:pt x="26548" y="804129"/>
                </a:lnTo>
                <a:lnTo>
                  <a:pt x="51295" y="800025"/>
                </a:lnTo>
                <a:lnTo>
                  <a:pt x="76213" y="799866"/>
                </a:lnTo>
                <a:lnTo>
                  <a:pt x="95046" y="804252"/>
                </a:lnTo>
              </a:path>
              <a:path w="101600" h="1280160">
                <a:moveTo>
                  <a:pt x="7315" y="828052"/>
                </a:moveTo>
                <a:lnTo>
                  <a:pt x="26148" y="821115"/>
                </a:lnTo>
                <a:lnTo>
                  <a:pt x="51066" y="817183"/>
                </a:lnTo>
                <a:lnTo>
                  <a:pt x="75813" y="816853"/>
                </a:lnTo>
                <a:lnTo>
                  <a:pt x="94132" y="820724"/>
                </a:lnTo>
              </a:path>
              <a:path w="101600" h="1280160">
                <a:moveTo>
                  <a:pt x="7315" y="845426"/>
                </a:moveTo>
                <a:lnTo>
                  <a:pt x="26148" y="838111"/>
                </a:lnTo>
                <a:lnTo>
                  <a:pt x="51066" y="834224"/>
                </a:lnTo>
                <a:lnTo>
                  <a:pt x="75813" y="834110"/>
                </a:lnTo>
                <a:lnTo>
                  <a:pt x="94132" y="838111"/>
                </a:lnTo>
              </a:path>
              <a:path w="101600" h="1280160">
                <a:moveTo>
                  <a:pt x="7315" y="862812"/>
                </a:moveTo>
                <a:lnTo>
                  <a:pt x="26148" y="855497"/>
                </a:lnTo>
                <a:lnTo>
                  <a:pt x="51066" y="851611"/>
                </a:lnTo>
                <a:lnTo>
                  <a:pt x="75813" y="851496"/>
                </a:lnTo>
                <a:lnTo>
                  <a:pt x="94132" y="855497"/>
                </a:lnTo>
              </a:path>
              <a:path w="101600" h="1280160">
                <a:moveTo>
                  <a:pt x="7315" y="880198"/>
                </a:moveTo>
                <a:lnTo>
                  <a:pt x="26148" y="872753"/>
                </a:lnTo>
                <a:lnTo>
                  <a:pt x="51066" y="868649"/>
                </a:lnTo>
                <a:lnTo>
                  <a:pt x="75813" y="868492"/>
                </a:lnTo>
                <a:lnTo>
                  <a:pt x="94132" y="872883"/>
                </a:lnTo>
              </a:path>
              <a:path w="101600" h="1280160">
                <a:moveTo>
                  <a:pt x="7315" y="896670"/>
                </a:moveTo>
                <a:lnTo>
                  <a:pt x="26148" y="889734"/>
                </a:lnTo>
                <a:lnTo>
                  <a:pt x="51066" y="885802"/>
                </a:lnTo>
                <a:lnTo>
                  <a:pt x="75813" y="885476"/>
                </a:lnTo>
                <a:lnTo>
                  <a:pt x="94132" y="889355"/>
                </a:lnTo>
              </a:path>
              <a:path w="101600" h="1280160">
                <a:moveTo>
                  <a:pt x="7315" y="914057"/>
                </a:moveTo>
                <a:lnTo>
                  <a:pt x="26020" y="907120"/>
                </a:lnTo>
                <a:lnTo>
                  <a:pt x="50723" y="903187"/>
                </a:lnTo>
                <a:lnTo>
                  <a:pt x="75427" y="902857"/>
                </a:lnTo>
                <a:lnTo>
                  <a:pt x="94132" y="906729"/>
                </a:lnTo>
              </a:path>
              <a:path w="101600" h="1280160">
                <a:moveTo>
                  <a:pt x="7315" y="931443"/>
                </a:moveTo>
                <a:lnTo>
                  <a:pt x="26020" y="924120"/>
                </a:lnTo>
                <a:lnTo>
                  <a:pt x="50723" y="920230"/>
                </a:lnTo>
                <a:lnTo>
                  <a:pt x="75427" y="920115"/>
                </a:lnTo>
                <a:lnTo>
                  <a:pt x="94132" y="924115"/>
                </a:lnTo>
              </a:path>
              <a:path w="101600" h="1280160">
                <a:moveTo>
                  <a:pt x="7315" y="948816"/>
                </a:moveTo>
                <a:lnTo>
                  <a:pt x="26020" y="941501"/>
                </a:lnTo>
                <a:lnTo>
                  <a:pt x="50723" y="937615"/>
                </a:lnTo>
                <a:lnTo>
                  <a:pt x="75427" y="937501"/>
                </a:lnTo>
                <a:lnTo>
                  <a:pt x="94132" y="941501"/>
                </a:lnTo>
              </a:path>
              <a:path w="101600" h="1280160">
                <a:moveTo>
                  <a:pt x="7315" y="966203"/>
                </a:moveTo>
                <a:lnTo>
                  <a:pt x="26020" y="958743"/>
                </a:lnTo>
                <a:lnTo>
                  <a:pt x="50723" y="954539"/>
                </a:lnTo>
                <a:lnTo>
                  <a:pt x="75427" y="954110"/>
                </a:lnTo>
                <a:lnTo>
                  <a:pt x="94132" y="957973"/>
                </a:lnTo>
              </a:path>
              <a:path w="101600" h="1280160">
                <a:moveTo>
                  <a:pt x="7315" y="983589"/>
                </a:moveTo>
                <a:lnTo>
                  <a:pt x="26020" y="976129"/>
                </a:lnTo>
                <a:lnTo>
                  <a:pt x="50723" y="971926"/>
                </a:lnTo>
                <a:lnTo>
                  <a:pt x="75427" y="971497"/>
                </a:lnTo>
                <a:lnTo>
                  <a:pt x="94132" y="975359"/>
                </a:lnTo>
              </a:path>
              <a:path w="101600" h="1280160">
                <a:moveTo>
                  <a:pt x="7315" y="1000061"/>
                </a:moveTo>
                <a:lnTo>
                  <a:pt x="26020" y="993124"/>
                </a:lnTo>
                <a:lnTo>
                  <a:pt x="50723" y="989193"/>
                </a:lnTo>
                <a:lnTo>
                  <a:pt x="75427" y="988867"/>
                </a:lnTo>
                <a:lnTo>
                  <a:pt x="94132" y="992746"/>
                </a:lnTo>
              </a:path>
              <a:path w="101600" h="1280160">
                <a:moveTo>
                  <a:pt x="7315" y="1017447"/>
                </a:moveTo>
                <a:lnTo>
                  <a:pt x="26020" y="1010125"/>
                </a:lnTo>
                <a:lnTo>
                  <a:pt x="50723" y="1006235"/>
                </a:lnTo>
                <a:lnTo>
                  <a:pt x="75427" y="1006119"/>
                </a:lnTo>
                <a:lnTo>
                  <a:pt x="94132" y="1010119"/>
                </a:lnTo>
              </a:path>
              <a:path w="101600" h="1280160">
                <a:moveTo>
                  <a:pt x="7315" y="1034834"/>
                </a:moveTo>
                <a:lnTo>
                  <a:pt x="26020" y="1027382"/>
                </a:lnTo>
                <a:lnTo>
                  <a:pt x="50723" y="1023278"/>
                </a:lnTo>
                <a:lnTo>
                  <a:pt x="75427" y="1023120"/>
                </a:lnTo>
                <a:lnTo>
                  <a:pt x="94132" y="1027506"/>
                </a:lnTo>
              </a:path>
              <a:path w="101600" h="1280160">
                <a:moveTo>
                  <a:pt x="7315" y="1052207"/>
                </a:moveTo>
                <a:lnTo>
                  <a:pt x="26020" y="1044749"/>
                </a:lnTo>
                <a:lnTo>
                  <a:pt x="50723" y="1040549"/>
                </a:lnTo>
                <a:lnTo>
                  <a:pt x="75427" y="1040120"/>
                </a:lnTo>
                <a:lnTo>
                  <a:pt x="94132" y="1043978"/>
                </a:lnTo>
              </a:path>
              <a:path w="101600" h="1280160">
                <a:moveTo>
                  <a:pt x="7315" y="1068679"/>
                </a:moveTo>
                <a:lnTo>
                  <a:pt x="26020" y="1061750"/>
                </a:lnTo>
                <a:lnTo>
                  <a:pt x="50723" y="1057821"/>
                </a:lnTo>
                <a:lnTo>
                  <a:pt x="75427" y="1057492"/>
                </a:lnTo>
                <a:lnTo>
                  <a:pt x="94132" y="1061364"/>
                </a:lnTo>
              </a:path>
              <a:path w="101600" h="1280160">
                <a:moveTo>
                  <a:pt x="7315" y="1086065"/>
                </a:moveTo>
                <a:lnTo>
                  <a:pt x="25634" y="1078748"/>
                </a:lnTo>
                <a:lnTo>
                  <a:pt x="50380" y="1074859"/>
                </a:lnTo>
                <a:lnTo>
                  <a:pt x="75298" y="1074744"/>
                </a:lnTo>
                <a:lnTo>
                  <a:pt x="94132" y="1078750"/>
                </a:lnTo>
              </a:path>
              <a:path w="101600" h="1280160">
                <a:moveTo>
                  <a:pt x="7315" y="1103452"/>
                </a:moveTo>
                <a:lnTo>
                  <a:pt x="25634" y="1096001"/>
                </a:lnTo>
                <a:lnTo>
                  <a:pt x="50380" y="1091898"/>
                </a:lnTo>
                <a:lnTo>
                  <a:pt x="75298" y="1091743"/>
                </a:lnTo>
                <a:lnTo>
                  <a:pt x="94132" y="1096136"/>
                </a:lnTo>
              </a:path>
              <a:path w="101600" h="1280160">
                <a:moveTo>
                  <a:pt x="7315" y="1120838"/>
                </a:moveTo>
                <a:lnTo>
                  <a:pt x="25634" y="1113387"/>
                </a:lnTo>
                <a:lnTo>
                  <a:pt x="50380" y="1109283"/>
                </a:lnTo>
                <a:lnTo>
                  <a:pt x="75298" y="1109124"/>
                </a:lnTo>
                <a:lnTo>
                  <a:pt x="94132" y="1113510"/>
                </a:lnTo>
              </a:path>
              <a:path w="101600" h="1280160">
                <a:moveTo>
                  <a:pt x="7315" y="1137310"/>
                </a:moveTo>
                <a:lnTo>
                  <a:pt x="25620" y="1130373"/>
                </a:lnTo>
                <a:lnTo>
                  <a:pt x="50266" y="1126440"/>
                </a:lnTo>
                <a:lnTo>
                  <a:pt x="74912" y="1126110"/>
                </a:lnTo>
                <a:lnTo>
                  <a:pt x="93217" y="1129982"/>
                </a:lnTo>
              </a:path>
              <a:path w="101600" h="1280160">
                <a:moveTo>
                  <a:pt x="7315" y="1154683"/>
                </a:moveTo>
                <a:lnTo>
                  <a:pt x="25620" y="1147368"/>
                </a:lnTo>
                <a:lnTo>
                  <a:pt x="50266" y="1143482"/>
                </a:lnTo>
                <a:lnTo>
                  <a:pt x="74912" y="1143368"/>
                </a:lnTo>
                <a:lnTo>
                  <a:pt x="93217" y="1147368"/>
                </a:lnTo>
              </a:path>
              <a:path w="101600" h="1280160">
                <a:moveTo>
                  <a:pt x="6400" y="1172070"/>
                </a:moveTo>
                <a:lnTo>
                  <a:pt x="25234" y="1164755"/>
                </a:lnTo>
                <a:lnTo>
                  <a:pt x="50152" y="1160868"/>
                </a:lnTo>
                <a:lnTo>
                  <a:pt x="74898" y="1160754"/>
                </a:lnTo>
                <a:lnTo>
                  <a:pt x="93217" y="1164755"/>
                </a:lnTo>
              </a:path>
              <a:path w="101600" h="1280160">
                <a:moveTo>
                  <a:pt x="6400" y="1189456"/>
                </a:moveTo>
                <a:lnTo>
                  <a:pt x="25234" y="1181996"/>
                </a:lnTo>
                <a:lnTo>
                  <a:pt x="50152" y="1177793"/>
                </a:lnTo>
                <a:lnTo>
                  <a:pt x="74898" y="1177364"/>
                </a:lnTo>
                <a:lnTo>
                  <a:pt x="93217" y="1181226"/>
                </a:lnTo>
              </a:path>
              <a:path w="101600" h="1280160">
                <a:moveTo>
                  <a:pt x="6400" y="1205928"/>
                </a:moveTo>
                <a:lnTo>
                  <a:pt x="25234" y="1198991"/>
                </a:lnTo>
                <a:lnTo>
                  <a:pt x="50152" y="1195060"/>
                </a:lnTo>
                <a:lnTo>
                  <a:pt x="74898" y="1194734"/>
                </a:lnTo>
                <a:lnTo>
                  <a:pt x="93217" y="1198613"/>
                </a:lnTo>
              </a:path>
              <a:path w="101600" h="1280160">
                <a:moveTo>
                  <a:pt x="6400" y="1223314"/>
                </a:moveTo>
                <a:lnTo>
                  <a:pt x="25234" y="1215992"/>
                </a:lnTo>
                <a:lnTo>
                  <a:pt x="50152" y="1212102"/>
                </a:lnTo>
                <a:lnTo>
                  <a:pt x="74898" y="1211986"/>
                </a:lnTo>
                <a:lnTo>
                  <a:pt x="93217" y="1215986"/>
                </a:lnTo>
              </a:path>
              <a:path w="101600" h="1280160">
                <a:moveTo>
                  <a:pt x="6400" y="1240701"/>
                </a:moveTo>
                <a:lnTo>
                  <a:pt x="25105" y="1233249"/>
                </a:lnTo>
                <a:lnTo>
                  <a:pt x="49809" y="1229145"/>
                </a:lnTo>
                <a:lnTo>
                  <a:pt x="74512" y="1228987"/>
                </a:lnTo>
                <a:lnTo>
                  <a:pt x="93217" y="1233373"/>
                </a:lnTo>
              </a:path>
              <a:path w="101600" h="1280160">
                <a:moveTo>
                  <a:pt x="6400" y="1258074"/>
                </a:moveTo>
                <a:lnTo>
                  <a:pt x="25105" y="1250630"/>
                </a:lnTo>
                <a:lnTo>
                  <a:pt x="49809" y="1246530"/>
                </a:lnTo>
                <a:lnTo>
                  <a:pt x="74512" y="1246373"/>
                </a:lnTo>
                <a:lnTo>
                  <a:pt x="93217" y="1250759"/>
                </a:lnTo>
              </a:path>
              <a:path w="101600" h="1280160">
                <a:moveTo>
                  <a:pt x="6400" y="1274546"/>
                </a:moveTo>
                <a:lnTo>
                  <a:pt x="25105" y="1267615"/>
                </a:lnTo>
                <a:lnTo>
                  <a:pt x="49809" y="1263683"/>
                </a:lnTo>
                <a:lnTo>
                  <a:pt x="74512" y="1263354"/>
                </a:lnTo>
                <a:lnTo>
                  <a:pt x="93217" y="1267231"/>
                </a:lnTo>
              </a:path>
              <a:path w="101600" h="1280160">
                <a:moveTo>
                  <a:pt x="2743" y="606628"/>
                </a:moveTo>
                <a:lnTo>
                  <a:pt x="47523" y="597471"/>
                </a:lnTo>
                <a:lnTo>
                  <a:pt x="98691" y="603884"/>
                </a:lnTo>
              </a:path>
              <a:path w="101600" h="1280160">
                <a:moveTo>
                  <a:pt x="47523" y="597471"/>
                </a:moveTo>
                <a:lnTo>
                  <a:pt x="47523" y="63864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818083" y="3961322"/>
            <a:ext cx="433070" cy="539750"/>
            <a:chOff x="3763483" y="3961322"/>
            <a:chExt cx="433070" cy="539750"/>
          </a:xfrm>
        </p:grpSpPr>
        <p:sp>
          <p:nvSpPr>
            <p:cNvPr id="13" name="object 13"/>
            <p:cNvSpPr/>
            <p:nvPr/>
          </p:nvSpPr>
          <p:spPr>
            <a:xfrm>
              <a:off x="3765769" y="3963608"/>
              <a:ext cx="428625" cy="485140"/>
            </a:xfrm>
            <a:custGeom>
              <a:avLst/>
              <a:gdLst/>
              <a:ahLst/>
              <a:cxnLst/>
              <a:rect l="l" t="t" r="r" b="b"/>
              <a:pathLst>
                <a:path w="428625" h="485139">
                  <a:moveTo>
                    <a:pt x="317090" y="81087"/>
                  </a:moveTo>
                  <a:lnTo>
                    <a:pt x="315261" y="72858"/>
                  </a:lnTo>
                  <a:lnTo>
                    <a:pt x="325320" y="68273"/>
                  </a:lnTo>
                  <a:lnTo>
                    <a:pt x="335226" y="64601"/>
                  </a:lnTo>
                  <a:lnTo>
                    <a:pt x="346333" y="58785"/>
                  </a:lnTo>
                  <a:lnTo>
                    <a:pt x="355386" y="50394"/>
                  </a:lnTo>
                  <a:lnTo>
                    <a:pt x="359127" y="39000"/>
                  </a:lnTo>
                  <a:lnTo>
                    <a:pt x="346405" y="21148"/>
                  </a:lnTo>
                  <a:lnTo>
                    <a:pt x="312865" y="8733"/>
                  </a:lnTo>
                  <a:lnTo>
                    <a:pt x="265447" y="1702"/>
                  </a:lnTo>
                  <a:lnTo>
                    <a:pt x="211089" y="0"/>
                  </a:lnTo>
                  <a:lnTo>
                    <a:pt x="156732" y="3572"/>
                  </a:lnTo>
                  <a:lnTo>
                    <a:pt x="109314" y="12366"/>
                  </a:lnTo>
                  <a:lnTo>
                    <a:pt x="75774" y="26327"/>
                  </a:lnTo>
                  <a:lnTo>
                    <a:pt x="63052" y="45400"/>
                  </a:lnTo>
                  <a:lnTo>
                    <a:pt x="66664" y="57611"/>
                  </a:lnTo>
                  <a:lnTo>
                    <a:pt x="75503" y="66220"/>
                  </a:lnTo>
                  <a:lnTo>
                    <a:pt x="86567" y="72427"/>
                  </a:lnTo>
                  <a:lnTo>
                    <a:pt x="96859" y="77430"/>
                  </a:lnTo>
                  <a:lnTo>
                    <a:pt x="106003" y="83831"/>
                  </a:lnTo>
                </a:path>
                <a:path w="428625" h="485139">
                  <a:moveTo>
                    <a:pt x="75841" y="43572"/>
                  </a:moveTo>
                  <a:lnTo>
                    <a:pt x="109007" y="29630"/>
                  </a:lnTo>
                  <a:lnTo>
                    <a:pt x="155650" y="20771"/>
                  </a:lnTo>
                  <a:lnTo>
                    <a:pt x="209146" y="17044"/>
                  </a:lnTo>
                  <a:lnTo>
                    <a:pt x="262871" y="18502"/>
                  </a:lnTo>
                  <a:lnTo>
                    <a:pt x="310200" y="25194"/>
                  </a:lnTo>
                  <a:lnTo>
                    <a:pt x="344509" y="37171"/>
                  </a:lnTo>
                </a:path>
                <a:path w="428625" h="485139">
                  <a:moveTo>
                    <a:pt x="75841" y="113117"/>
                  </a:moveTo>
                  <a:lnTo>
                    <a:pt x="109007" y="99488"/>
                  </a:lnTo>
                  <a:lnTo>
                    <a:pt x="155650" y="90714"/>
                  </a:lnTo>
                  <a:lnTo>
                    <a:pt x="209146" y="86921"/>
                  </a:lnTo>
                  <a:lnTo>
                    <a:pt x="262871" y="88238"/>
                  </a:lnTo>
                  <a:lnTo>
                    <a:pt x="310200" y="94790"/>
                  </a:lnTo>
                  <a:lnTo>
                    <a:pt x="344509" y="106703"/>
                  </a:lnTo>
                </a:path>
                <a:path w="428625" h="485139">
                  <a:moveTo>
                    <a:pt x="317090" y="151534"/>
                  </a:moveTo>
                  <a:lnTo>
                    <a:pt x="315261" y="142390"/>
                  </a:lnTo>
                  <a:lnTo>
                    <a:pt x="325320" y="138733"/>
                  </a:lnTo>
                  <a:lnTo>
                    <a:pt x="335226" y="134530"/>
                  </a:lnTo>
                  <a:lnTo>
                    <a:pt x="346333" y="128438"/>
                  </a:lnTo>
                  <a:lnTo>
                    <a:pt x="355386" y="119943"/>
                  </a:lnTo>
                  <a:lnTo>
                    <a:pt x="359127" y="108532"/>
                  </a:lnTo>
                  <a:lnTo>
                    <a:pt x="346405" y="90722"/>
                  </a:lnTo>
                  <a:lnTo>
                    <a:pt x="312865" y="78400"/>
                  </a:lnTo>
                  <a:lnTo>
                    <a:pt x="265447" y="71482"/>
                  </a:lnTo>
                  <a:lnTo>
                    <a:pt x="211089" y="69881"/>
                  </a:lnTo>
                  <a:lnTo>
                    <a:pt x="156732" y="73513"/>
                  </a:lnTo>
                  <a:lnTo>
                    <a:pt x="109314" y="82291"/>
                  </a:lnTo>
                  <a:lnTo>
                    <a:pt x="75774" y="96131"/>
                  </a:lnTo>
                  <a:lnTo>
                    <a:pt x="63052" y="114946"/>
                  </a:lnTo>
                  <a:lnTo>
                    <a:pt x="66664" y="127154"/>
                  </a:lnTo>
                  <a:lnTo>
                    <a:pt x="75503" y="135759"/>
                  </a:lnTo>
                  <a:lnTo>
                    <a:pt x="86567" y="141961"/>
                  </a:lnTo>
                  <a:lnTo>
                    <a:pt x="96859" y="146962"/>
                  </a:lnTo>
                  <a:lnTo>
                    <a:pt x="98688" y="148791"/>
                  </a:lnTo>
                  <a:lnTo>
                    <a:pt x="95945" y="155205"/>
                  </a:lnTo>
                </a:path>
                <a:path w="428625" h="485139">
                  <a:moveTo>
                    <a:pt x="350910" y="206436"/>
                  </a:moveTo>
                  <a:lnTo>
                    <a:pt x="350910" y="174420"/>
                  </a:lnTo>
                  <a:lnTo>
                    <a:pt x="340315" y="160351"/>
                  </a:lnTo>
                  <a:lnTo>
                    <a:pt x="311386" y="149028"/>
                  </a:lnTo>
                  <a:lnTo>
                    <a:pt x="268405" y="141478"/>
                  </a:lnTo>
                  <a:lnTo>
                    <a:pt x="215655" y="138733"/>
                  </a:lnTo>
                  <a:lnTo>
                    <a:pt x="162912" y="141478"/>
                  </a:lnTo>
                  <a:lnTo>
                    <a:pt x="119935" y="149028"/>
                  </a:lnTo>
                  <a:lnTo>
                    <a:pt x="91007" y="160351"/>
                  </a:lnTo>
                  <a:lnTo>
                    <a:pt x="80413" y="174420"/>
                  </a:lnTo>
                  <a:lnTo>
                    <a:pt x="80413" y="193635"/>
                  </a:lnTo>
                </a:path>
                <a:path w="428625" h="485139">
                  <a:moveTo>
                    <a:pt x="427669" y="400416"/>
                  </a:moveTo>
                  <a:lnTo>
                    <a:pt x="428440" y="391577"/>
                  </a:lnTo>
                  <a:lnTo>
                    <a:pt x="428355" y="381882"/>
                  </a:lnTo>
                  <a:lnTo>
                    <a:pt x="427926" y="371847"/>
                  </a:lnTo>
                  <a:lnTo>
                    <a:pt x="427669" y="361986"/>
                  </a:lnTo>
                  <a:lnTo>
                    <a:pt x="416696" y="262253"/>
                  </a:lnTo>
                  <a:lnTo>
                    <a:pt x="384717" y="229309"/>
                  </a:lnTo>
                  <a:lnTo>
                    <a:pt x="86814" y="225652"/>
                  </a:lnTo>
                  <a:lnTo>
                    <a:pt x="75491" y="226166"/>
                  </a:lnTo>
                  <a:lnTo>
                    <a:pt x="21015" y="289698"/>
                  </a:lnTo>
                  <a:lnTo>
                    <a:pt x="5983" y="337561"/>
                  </a:lnTo>
                  <a:lnTo>
                    <a:pt x="4568" y="353744"/>
                  </a:lnTo>
                  <a:lnTo>
                    <a:pt x="911" y="459878"/>
                  </a:lnTo>
                </a:path>
                <a:path w="428625" h="485139">
                  <a:moveTo>
                    <a:pt x="65795" y="246695"/>
                  </a:moveTo>
                  <a:lnTo>
                    <a:pt x="65795" y="364729"/>
                  </a:lnTo>
                </a:path>
                <a:path w="428625" h="485139">
                  <a:moveTo>
                    <a:pt x="423097" y="406817"/>
                  </a:moveTo>
                  <a:lnTo>
                    <a:pt x="381060" y="383030"/>
                  </a:lnTo>
                  <a:lnTo>
                    <a:pt x="112404" y="379360"/>
                  </a:lnTo>
                  <a:lnTo>
                    <a:pt x="87273" y="379919"/>
                  </a:lnTo>
                  <a:lnTo>
                    <a:pt x="42033" y="398575"/>
                  </a:lnTo>
                  <a:lnTo>
                    <a:pt x="8226" y="443418"/>
                  </a:lnTo>
                  <a:lnTo>
                    <a:pt x="0" y="465370"/>
                  </a:lnTo>
                  <a:lnTo>
                    <a:pt x="3854" y="474547"/>
                  </a:lnTo>
                  <a:lnTo>
                    <a:pt x="16443" y="479093"/>
                  </a:lnTo>
                  <a:lnTo>
                    <a:pt x="292414" y="484592"/>
                  </a:lnTo>
                  <a:lnTo>
                    <a:pt x="304013" y="483733"/>
                  </a:lnTo>
                  <a:lnTo>
                    <a:pt x="318009" y="481156"/>
                  </a:lnTo>
                  <a:lnTo>
                    <a:pt x="332003" y="476866"/>
                  </a:lnTo>
                  <a:lnTo>
                    <a:pt x="343595" y="470863"/>
                  </a:lnTo>
                  <a:lnTo>
                    <a:pt x="423097" y="40681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2832" y="4357154"/>
              <a:ext cx="340855" cy="14364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21506" y="4150829"/>
              <a:ext cx="336550" cy="43180"/>
            </a:xfrm>
            <a:custGeom>
              <a:avLst/>
              <a:gdLst/>
              <a:ahLst/>
              <a:cxnLst/>
              <a:rect l="l" t="t" r="r" b="b"/>
              <a:pathLst>
                <a:path w="336550" h="43179">
                  <a:moveTo>
                    <a:pt x="290601" y="43002"/>
                  </a:moveTo>
                  <a:lnTo>
                    <a:pt x="290601" y="30200"/>
                  </a:lnTo>
                  <a:lnTo>
                    <a:pt x="290601" y="25615"/>
                  </a:lnTo>
                  <a:lnTo>
                    <a:pt x="298818" y="19215"/>
                  </a:lnTo>
                  <a:lnTo>
                    <a:pt x="305202" y="15043"/>
                  </a:lnTo>
                  <a:lnTo>
                    <a:pt x="312870" y="12585"/>
                  </a:lnTo>
                  <a:lnTo>
                    <a:pt x="321053" y="12528"/>
                  </a:lnTo>
                  <a:lnTo>
                    <a:pt x="328980" y="15557"/>
                  </a:lnTo>
                  <a:lnTo>
                    <a:pt x="333974" y="19786"/>
                  </a:lnTo>
                  <a:lnTo>
                    <a:pt x="336056" y="24017"/>
                  </a:lnTo>
                  <a:lnTo>
                    <a:pt x="336426" y="29964"/>
                  </a:lnTo>
                  <a:lnTo>
                    <a:pt x="336283" y="39344"/>
                  </a:lnTo>
                </a:path>
                <a:path w="336550" h="43179">
                  <a:moveTo>
                    <a:pt x="31991" y="36601"/>
                  </a:moveTo>
                  <a:lnTo>
                    <a:pt x="31991" y="23787"/>
                  </a:lnTo>
                  <a:lnTo>
                    <a:pt x="31991" y="19215"/>
                  </a:lnTo>
                  <a:lnTo>
                    <a:pt x="40208" y="12814"/>
                  </a:lnTo>
                  <a:lnTo>
                    <a:pt x="46592" y="8769"/>
                  </a:lnTo>
                  <a:lnTo>
                    <a:pt x="54260" y="6523"/>
                  </a:lnTo>
                  <a:lnTo>
                    <a:pt x="62443" y="6508"/>
                  </a:lnTo>
                  <a:lnTo>
                    <a:pt x="70370" y="9156"/>
                  </a:lnTo>
                  <a:lnTo>
                    <a:pt x="75363" y="14114"/>
                  </a:lnTo>
                  <a:lnTo>
                    <a:pt x="77446" y="20016"/>
                  </a:lnTo>
                  <a:lnTo>
                    <a:pt x="77816" y="27807"/>
                  </a:lnTo>
                  <a:lnTo>
                    <a:pt x="77673" y="38430"/>
                  </a:lnTo>
                </a:path>
                <a:path w="336550" h="43179">
                  <a:moveTo>
                    <a:pt x="70370" y="10985"/>
                  </a:moveTo>
                  <a:lnTo>
                    <a:pt x="88604" y="6563"/>
                  </a:lnTo>
                  <a:lnTo>
                    <a:pt x="110005" y="3087"/>
                  </a:lnTo>
                  <a:lnTo>
                    <a:pt x="133976" y="814"/>
                  </a:lnTo>
                  <a:lnTo>
                    <a:pt x="159918" y="0"/>
                  </a:lnTo>
                  <a:lnTo>
                    <a:pt x="206910" y="2559"/>
                  </a:lnTo>
                  <a:lnTo>
                    <a:pt x="245248" y="9494"/>
                  </a:lnTo>
                  <a:lnTo>
                    <a:pt x="271076" y="19689"/>
                  </a:lnTo>
                  <a:lnTo>
                    <a:pt x="280542" y="32029"/>
                  </a:lnTo>
                  <a:lnTo>
                    <a:pt x="280542" y="39344"/>
                  </a:lnTo>
                </a:path>
                <a:path w="336550" h="43179">
                  <a:moveTo>
                    <a:pt x="34734" y="10985"/>
                  </a:moveTo>
                  <a:lnTo>
                    <a:pt x="24863" y="9314"/>
                  </a:lnTo>
                  <a:lnTo>
                    <a:pt x="14738" y="11329"/>
                  </a:lnTo>
                  <a:lnTo>
                    <a:pt x="6841" y="17291"/>
                  </a:lnTo>
                  <a:lnTo>
                    <a:pt x="3657" y="27457"/>
                  </a:lnTo>
                  <a:lnTo>
                    <a:pt x="0" y="430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245753" y="2156676"/>
            <a:ext cx="1894839" cy="3274695"/>
            <a:chOff x="4191152" y="2156675"/>
            <a:chExt cx="1894839" cy="3274695"/>
          </a:xfrm>
        </p:grpSpPr>
        <p:sp>
          <p:nvSpPr>
            <p:cNvPr id="17" name="object 17"/>
            <p:cNvSpPr/>
            <p:nvPr/>
          </p:nvSpPr>
          <p:spPr>
            <a:xfrm>
              <a:off x="5548493" y="2662186"/>
              <a:ext cx="321310" cy="364490"/>
            </a:xfrm>
            <a:custGeom>
              <a:avLst/>
              <a:gdLst/>
              <a:ahLst/>
              <a:cxnLst/>
              <a:rect l="l" t="t" r="r" b="b"/>
              <a:pathLst>
                <a:path w="321310" h="364489">
                  <a:moveTo>
                    <a:pt x="35772" y="311086"/>
                  </a:moveTo>
                  <a:lnTo>
                    <a:pt x="16582" y="311086"/>
                  </a:lnTo>
                  <a:lnTo>
                    <a:pt x="8768" y="309814"/>
                  </a:lnTo>
                  <a:lnTo>
                    <a:pt x="2756" y="303655"/>
                  </a:lnTo>
                  <a:lnTo>
                    <a:pt x="0" y="293207"/>
                  </a:lnTo>
                  <a:lnTo>
                    <a:pt x="1952" y="279069"/>
                  </a:lnTo>
                  <a:lnTo>
                    <a:pt x="14549" y="263615"/>
                  </a:lnTo>
                  <a:lnTo>
                    <a:pt x="32111" y="250134"/>
                  </a:lnTo>
                  <a:lnTo>
                    <a:pt x="57212" y="240598"/>
                  </a:lnTo>
                  <a:lnTo>
                    <a:pt x="92426" y="236981"/>
                  </a:lnTo>
                  <a:lnTo>
                    <a:pt x="149081" y="238810"/>
                  </a:lnTo>
                  <a:lnTo>
                    <a:pt x="149081" y="249783"/>
                  </a:lnTo>
                  <a:lnTo>
                    <a:pt x="172843" y="250698"/>
                  </a:lnTo>
                  <a:lnTo>
                    <a:pt x="172843" y="239725"/>
                  </a:lnTo>
                  <a:lnTo>
                    <a:pt x="198421" y="240639"/>
                  </a:lnTo>
                  <a:lnTo>
                    <a:pt x="198421" y="251612"/>
                  </a:lnTo>
                  <a:lnTo>
                    <a:pt x="224011" y="252526"/>
                  </a:lnTo>
                  <a:lnTo>
                    <a:pt x="224011" y="241553"/>
                  </a:lnTo>
                  <a:lnTo>
                    <a:pt x="278837" y="243382"/>
                  </a:lnTo>
                  <a:lnTo>
                    <a:pt x="297773" y="243811"/>
                  </a:lnTo>
                  <a:lnTo>
                    <a:pt x="312425" y="244755"/>
                  </a:lnTo>
                  <a:lnTo>
                    <a:pt x="317138" y="249817"/>
                  </a:lnTo>
                  <a:lnTo>
                    <a:pt x="306256" y="262597"/>
                  </a:lnTo>
                  <a:lnTo>
                    <a:pt x="284168" y="279493"/>
                  </a:lnTo>
                  <a:lnTo>
                    <a:pt x="273473" y="287983"/>
                  </a:lnTo>
                  <a:lnTo>
                    <a:pt x="271171" y="290642"/>
                  </a:lnTo>
                  <a:lnTo>
                    <a:pt x="274265" y="290042"/>
                  </a:lnTo>
                </a:path>
                <a:path w="321310" h="364489">
                  <a:moveTo>
                    <a:pt x="320874" y="249783"/>
                  </a:moveTo>
                  <a:lnTo>
                    <a:pt x="308085" y="93332"/>
                  </a:lnTo>
                  <a:lnTo>
                    <a:pt x="90598" y="71374"/>
                  </a:lnTo>
                  <a:lnTo>
                    <a:pt x="77077" y="72259"/>
                  </a:lnTo>
                  <a:lnTo>
                    <a:pt x="39417" y="86918"/>
                  </a:lnTo>
                  <a:lnTo>
                    <a:pt x="12010" y="116204"/>
                  </a:lnTo>
                  <a:lnTo>
                    <a:pt x="3780" y="154635"/>
                  </a:lnTo>
                  <a:lnTo>
                    <a:pt x="1952" y="279069"/>
                  </a:lnTo>
                </a:path>
                <a:path w="321310" h="364489">
                  <a:moveTo>
                    <a:pt x="65007" y="71374"/>
                  </a:moveTo>
                  <a:lnTo>
                    <a:pt x="74145" y="62222"/>
                  </a:lnTo>
                  <a:lnTo>
                    <a:pt x="94249" y="58562"/>
                  </a:lnTo>
                  <a:lnTo>
                    <a:pt x="114352" y="61079"/>
                  </a:lnTo>
                  <a:lnTo>
                    <a:pt x="123491" y="70459"/>
                  </a:lnTo>
                </a:path>
                <a:path w="321310" h="364489">
                  <a:moveTo>
                    <a:pt x="112530" y="70459"/>
                  </a:moveTo>
                  <a:lnTo>
                    <a:pt x="112530" y="64046"/>
                  </a:lnTo>
                  <a:lnTo>
                    <a:pt x="98814" y="62217"/>
                  </a:lnTo>
                  <a:lnTo>
                    <a:pt x="111383" y="16468"/>
                  </a:lnTo>
                  <a:lnTo>
                    <a:pt x="159127" y="0"/>
                  </a:lnTo>
                  <a:lnTo>
                    <a:pt x="185999" y="5746"/>
                  </a:lnTo>
                  <a:lnTo>
                    <a:pt x="207561" y="19899"/>
                  </a:lnTo>
                  <a:lnTo>
                    <a:pt x="219527" y="41946"/>
                  </a:lnTo>
                  <a:lnTo>
                    <a:pt x="217610" y="71374"/>
                  </a:lnTo>
                </a:path>
                <a:path w="321310" h="364489">
                  <a:moveTo>
                    <a:pt x="246858" y="72288"/>
                  </a:moveTo>
                  <a:lnTo>
                    <a:pt x="254996" y="64680"/>
                  </a:lnTo>
                  <a:lnTo>
                    <a:pt x="272900" y="61534"/>
                  </a:lnTo>
                  <a:lnTo>
                    <a:pt x="290803" y="63537"/>
                  </a:lnTo>
                  <a:lnTo>
                    <a:pt x="298941" y="71374"/>
                  </a:lnTo>
                  <a:lnTo>
                    <a:pt x="298941" y="77774"/>
                  </a:lnTo>
                </a:path>
                <a:path w="321310" h="364489">
                  <a:moveTo>
                    <a:pt x="288895" y="77774"/>
                  </a:moveTo>
                  <a:lnTo>
                    <a:pt x="288895" y="71374"/>
                  </a:lnTo>
                  <a:lnTo>
                    <a:pt x="288895" y="65874"/>
                  </a:lnTo>
                  <a:lnTo>
                    <a:pt x="280666" y="60388"/>
                  </a:lnTo>
                  <a:lnTo>
                    <a:pt x="276094" y="60388"/>
                  </a:lnTo>
                </a:path>
                <a:path w="321310" h="364489">
                  <a:moveTo>
                    <a:pt x="67750" y="312915"/>
                  </a:moveTo>
                  <a:lnTo>
                    <a:pt x="67750" y="315658"/>
                  </a:lnTo>
                  <a:lnTo>
                    <a:pt x="75065" y="318414"/>
                  </a:lnTo>
                  <a:lnTo>
                    <a:pt x="83282" y="318414"/>
                  </a:lnTo>
                  <a:lnTo>
                    <a:pt x="92426" y="318414"/>
                  </a:lnTo>
                  <a:lnTo>
                    <a:pt x="99729" y="315658"/>
                  </a:lnTo>
                  <a:lnTo>
                    <a:pt x="99729" y="312915"/>
                  </a:lnTo>
                  <a:lnTo>
                    <a:pt x="99729" y="258025"/>
                  </a:lnTo>
                  <a:lnTo>
                    <a:pt x="99729" y="255270"/>
                  </a:lnTo>
                  <a:lnTo>
                    <a:pt x="92426" y="252526"/>
                  </a:lnTo>
                  <a:lnTo>
                    <a:pt x="83282" y="252526"/>
                  </a:lnTo>
                  <a:lnTo>
                    <a:pt x="75065" y="252526"/>
                  </a:lnTo>
                  <a:lnTo>
                    <a:pt x="67750" y="255270"/>
                  </a:lnTo>
                  <a:lnTo>
                    <a:pt x="67750" y="258025"/>
                  </a:lnTo>
                  <a:lnTo>
                    <a:pt x="67750" y="312915"/>
                  </a:lnTo>
                  <a:close/>
                </a:path>
                <a:path w="321310" h="364489">
                  <a:moveTo>
                    <a:pt x="240458" y="318414"/>
                  </a:moveTo>
                  <a:lnTo>
                    <a:pt x="240458" y="321157"/>
                  </a:lnTo>
                  <a:lnTo>
                    <a:pt x="247773" y="322986"/>
                  </a:lnTo>
                  <a:lnTo>
                    <a:pt x="256904" y="322986"/>
                  </a:lnTo>
                  <a:lnTo>
                    <a:pt x="265134" y="322986"/>
                  </a:lnTo>
                  <a:lnTo>
                    <a:pt x="272449" y="321157"/>
                  </a:lnTo>
                  <a:lnTo>
                    <a:pt x="272449" y="318414"/>
                  </a:lnTo>
                  <a:lnTo>
                    <a:pt x="272449" y="262597"/>
                  </a:lnTo>
                  <a:lnTo>
                    <a:pt x="272449" y="259854"/>
                  </a:lnTo>
                  <a:lnTo>
                    <a:pt x="265134" y="258025"/>
                  </a:lnTo>
                  <a:lnTo>
                    <a:pt x="256904" y="258025"/>
                  </a:lnTo>
                  <a:lnTo>
                    <a:pt x="247773" y="258025"/>
                  </a:lnTo>
                  <a:lnTo>
                    <a:pt x="240458" y="259854"/>
                  </a:lnTo>
                  <a:lnTo>
                    <a:pt x="240458" y="262597"/>
                  </a:lnTo>
                  <a:lnTo>
                    <a:pt x="240458" y="318414"/>
                  </a:lnTo>
                  <a:close/>
                </a:path>
                <a:path w="321310" h="364489">
                  <a:moveTo>
                    <a:pt x="199335" y="359575"/>
                  </a:moveTo>
                  <a:lnTo>
                    <a:pt x="199335" y="362330"/>
                  </a:lnTo>
                  <a:lnTo>
                    <a:pt x="206650" y="364159"/>
                  </a:lnTo>
                  <a:lnTo>
                    <a:pt x="214880" y="364159"/>
                  </a:lnTo>
                  <a:lnTo>
                    <a:pt x="224011" y="364159"/>
                  </a:lnTo>
                  <a:lnTo>
                    <a:pt x="231326" y="362330"/>
                  </a:lnTo>
                  <a:lnTo>
                    <a:pt x="231326" y="359575"/>
                  </a:lnTo>
                  <a:lnTo>
                    <a:pt x="231326" y="303771"/>
                  </a:lnTo>
                  <a:lnTo>
                    <a:pt x="231326" y="301942"/>
                  </a:lnTo>
                  <a:lnTo>
                    <a:pt x="224011" y="299199"/>
                  </a:lnTo>
                  <a:lnTo>
                    <a:pt x="214880" y="299199"/>
                  </a:lnTo>
                  <a:lnTo>
                    <a:pt x="206650" y="299199"/>
                  </a:lnTo>
                  <a:lnTo>
                    <a:pt x="199335" y="301942"/>
                  </a:lnTo>
                  <a:lnTo>
                    <a:pt x="199335" y="303771"/>
                  </a:lnTo>
                  <a:lnTo>
                    <a:pt x="199335" y="359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89345" y="2976930"/>
              <a:ext cx="57150" cy="1905"/>
            </a:xfrm>
            <a:custGeom>
              <a:avLst/>
              <a:gdLst/>
              <a:ahLst/>
              <a:cxnLst/>
              <a:rect l="l" t="t" r="r" b="b"/>
              <a:pathLst>
                <a:path w="57150" h="1905">
                  <a:moveTo>
                    <a:pt x="-2285" y="914"/>
                  </a:moveTo>
                  <a:lnTo>
                    <a:pt x="58940" y="914"/>
                  </a:lnTo>
                </a:path>
              </a:pathLst>
            </a:custGeom>
            <a:ln w="6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48223" y="2975102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-2286" y="1371"/>
                  </a:moveTo>
                  <a:lnTo>
                    <a:pt x="52552" y="1371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11672" y="2683230"/>
              <a:ext cx="177800" cy="296545"/>
            </a:xfrm>
            <a:custGeom>
              <a:avLst/>
              <a:gdLst/>
              <a:ahLst/>
              <a:cxnLst/>
              <a:rect l="l" t="t" r="r" b="b"/>
              <a:pathLst>
                <a:path w="177800" h="296544">
                  <a:moveTo>
                    <a:pt x="0" y="69532"/>
                  </a:moveTo>
                  <a:lnTo>
                    <a:pt x="1828" y="201295"/>
                  </a:lnTo>
                </a:path>
                <a:path w="177800" h="296544">
                  <a:moveTo>
                    <a:pt x="59397" y="39344"/>
                  </a:moveTo>
                  <a:lnTo>
                    <a:pt x="59397" y="20129"/>
                  </a:lnTo>
                  <a:lnTo>
                    <a:pt x="65798" y="0"/>
                  </a:lnTo>
                  <a:lnTo>
                    <a:pt x="135242" y="1828"/>
                  </a:lnTo>
                  <a:lnTo>
                    <a:pt x="135242" y="52158"/>
                  </a:lnTo>
                </a:path>
                <a:path w="177800" h="296544">
                  <a:moveTo>
                    <a:pt x="35636" y="240639"/>
                  </a:moveTo>
                  <a:lnTo>
                    <a:pt x="47949" y="238910"/>
                  </a:lnTo>
                  <a:lnTo>
                    <a:pt x="61460" y="237782"/>
                  </a:lnTo>
                  <a:lnTo>
                    <a:pt x="75996" y="237167"/>
                  </a:lnTo>
                  <a:lnTo>
                    <a:pt x="91389" y="236981"/>
                  </a:lnTo>
                  <a:lnTo>
                    <a:pt x="124853" y="239096"/>
                  </a:lnTo>
                  <a:lnTo>
                    <a:pt x="152150" y="243612"/>
                  </a:lnTo>
                  <a:lnTo>
                    <a:pt x="170540" y="249846"/>
                  </a:lnTo>
                  <a:lnTo>
                    <a:pt x="177279" y="257111"/>
                  </a:lnTo>
                  <a:lnTo>
                    <a:pt x="170525" y="264600"/>
                  </a:lnTo>
                  <a:lnTo>
                    <a:pt x="152036" y="270376"/>
                  </a:lnTo>
                  <a:lnTo>
                    <a:pt x="124467" y="274095"/>
                  </a:lnTo>
                  <a:lnTo>
                    <a:pt x="90474" y="275412"/>
                  </a:lnTo>
                  <a:lnTo>
                    <a:pt x="75625" y="275081"/>
                  </a:lnTo>
                  <a:lnTo>
                    <a:pt x="61460" y="274148"/>
                  </a:lnTo>
                  <a:lnTo>
                    <a:pt x="48321" y="272701"/>
                  </a:lnTo>
                  <a:lnTo>
                    <a:pt x="36550" y="270827"/>
                  </a:lnTo>
                </a:path>
                <a:path w="177800" h="296544">
                  <a:moveTo>
                    <a:pt x="173621" y="288213"/>
                  </a:moveTo>
                  <a:lnTo>
                    <a:pt x="167233" y="2964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152" y="2156675"/>
              <a:ext cx="1894332" cy="3274644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75156" y="3646233"/>
            <a:ext cx="166319" cy="166522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7993824" y="3600488"/>
            <a:ext cx="702310" cy="727075"/>
            <a:chOff x="2939224" y="3600487"/>
            <a:chExt cx="702310" cy="72707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11931" y="3908831"/>
              <a:ext cx="165404" cy="16650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956128" y="3602773"/>
              <a:ext cx="269240" cy="268605"/>
            </a:xfrm>
            <a:custGeom>
              <a:avLst/>
              <a:gdLst/>
              <a:ahLst/>
              <a:cxnLst/>
              <a:rect l="l" t="t" r="r" b="b"/>
              <a:pathLst>
                <a:path w="269239" h="268604">
                  <a:moveTo>
                    <a:pt x="111480" y="268084"/>
                  </a:moveTo>
                  <a:lnTo>
                    <a:pt x="67465" y="251982"/>
                  </a:lnTo>
                  <a:lnTo>
                    <a:pt x="32099" y="222329"/>
                  </a:lnTo>
                  <a:lnTo>
                    <a:pt x="8553" y="182384"/>
                  </a:lnTo>
                  <a:lnTo>
                    <a:pt x="0" y="135407"/>
                  </a:lnTo>
                  <a:lnTo>
                    <a:pt x="6871" y="92517"/>
                  </a:lnTo>
                  <a:lnTo>
                    <a:pt x="26025" y="55335"/>
                  </a:lnTo>
                  <a:lnTo>
                    <a:pt x="55267" y="26057"/>
                  </a:lnTo>
                  <a:lnTo>
                    <a:pt x="92403" y="6880"/>
                  </a:lnTo>
                  <a:lnTo>
                    <a:pt x="135242" y="0"/>
                  </a:lnTo>
                  <a:lnTo>
                    <a:pt x="185134" y="9663"/>
                  </a:lnTo>
                  <a:lnTo>
                    <a:pt x="226629" y="36137"/>
                  </a:lnTo>
                  <a:lnTo>
                    <a:pt x="255787" y="75652"/>
                  </a:lnTo>
                  <a:lnTo>
                    <a:pt x="268668" y="1244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9224" y="3663619"/>
              <a:ext cx="151688" cy="40897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091370" y="3975163"/>
              <a:ext cx="546100" cy="331470"/>
            </a:xfrm>
            <a:custGeom>
              <a:avLst/>
              <a:gdLst/>
              <a:ahLst/>
              <a:cxnLst/>
              <a:rect l="l" t="t" r="r" b="b"/>
              <a:pathLst>
                <a:path w="546100" h="331470">
                  <a:moveTo>
                    <a:pt x="8229" y="0"/>
                  </a:moveTo>
                  <a:lnTo>
                    <a:pt x="4243" y="12634"/>
                  </a:lnTo>
                  <a:lnTo>
                    <a:pt x="1714" y="29046"/>
                  </a:lnTo>
                  <a:lnTo>
                    <a:pt x="385" y="45803"/>
                  </a:lnTo>
                  <a:lnTo>
                    <a:pt x="0" y="59474"/>
                  </a:lnTo>
                  <a:lnTo>
                    <a:pt x="0" y="266255"/>
                  </a:lnTo>
                  <a:lnTo>
                    <a:pt x="135242" y="321144"/>
                  </a:lnTo>
                  <a:lnTo>
                    <a:pt x="179679" y="329271"/>
                  </a:lnTo>
                  <a:lnTo>
                    <a:pt x="219316" y="331215"/>
                  </a:lnTo>
                  <a:lnTo>
                    <a:pt x="384721" y="331215"/>
                  </a:lnTo>
                  <a:lnTo>
                    <a:pt x="429501" y="325837"/>
                  </a:lnTo>
                  <a:lnTo>
                    <a:pt x="468795" y="312915"/>
                  </a:lnTo>
                  <a:lnTo>
                    <a:pt x="534581" y="274485"/>
                  </a:lnTo>
                  <a:lnTo>
                    <a:pt x="545779" y="255957"/>
                  </a:lnTo>
                  <a:lnTo>
                    <a:pt x="541267" y="249526"/>
                  </a:lnTo>
                  <a:lnTo>
                    <a:pt x="285115" y="236969"/>
                  </a:lnTo>
                  <a:lnTo>
                    <a:pt x="229717" y="238112"/>
                  </a:lnTo>
                  <a:lnTo>
                    <a:pt x="170891" y="240626"/>
                  </a:lnTo>
                  <a:lnTo>
                    <a:pt x="45694" y="250698"/>
                  </a:lnTo>
                  <a:lnTo>
                    <a:pt x="37829" y="251326"/>
                  </a:lnTo>
                  <a:lnTo>
                    <a:pt x="32104" y="248867"/>
                  </a:lnTo>
                  <a:lnTo>
                    <a:pt x="28604" y="242977"/>
                  </a:lnTo>
                  <a:lnTo>
                    <a:pt x="27419" y="233311"/>
                  </a:lnTo>
                  <a:lnTo>
                    <a:pt x="27419" y="80518"/>
                  </a:lnTo>
                  <a:lnTo>
                    <a:pt x="38582" y="94621"/>
                  </a:lnTo>
                  <a:lnTo>
                    <a:pt x="55060" y="106927"/>
                  </a:lnTo>
                  <a:lnTo>
                    <a:pt x="73939" y="115633"/>
                  </a:lnTo>
                  <a:lnTo>
                    <a:pt x="92303" y="118935"/>
                  </a:lnTo>
                  <a:lnTo>
                    <a:pt x="130683" y="118935"/>
                  </a:lnTo>
                  <a:lnTo>
                    <a:pt x="130683" y="1839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16503" y="4133900"/>
              <a:ext cx="160832" cy="7045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022841" y="3648519"/>
              <a:ext cx="615950" cy="584200"/>
            </a:xfrm>
            <a:custGeom>
              <a:avLst/>
              <a:gdLst/>
              <a:ahLst/>
              <a:cxnLst/>
              <a:rect l="l" t="t" r="r" b="b"/>
              <a:pathLst>
                <a:path w="615950" h="584200">
                  <a:moveTo>
                    <a:pt x="237591" y="497738"/>
                  </a:moveTo>
                  <a:lnTo>
                    <a:pt x="243688" y="488429"/>
                  </a:lnTo>
                  <a:lnTo>
                    <a:pt x="257579" y="479553"/>
                  </a:lnTo>
                  <a:lnTo>
                    <a:pt x="276783" y="472908"/>
                  </a:lnTo>
                  <a:lnTo>
                    <a:pt x="298818" y="470293"/>
                  </a:lnTo>
                  <a:lnTo>
                    <a:pt x="575703" y="483095"/>
                  </a:lnTo>
                  <a:lnTo>
                    <a:pt x="589110" y="483238"/>
                  </a:lnTo>
                  <a:lnTo>
                    <a:pt x="600032" y="485613"/>
                  </a:lnTo>
                  <a:lnTo>
                    <a:pt x="607698" y="493135"/>
                  </a:lnTo>
                  <a:lnTo>
                    <a:pt x="611339" y="508723"/>
                  </a:lnTo>
                  <a:lnTo>
                    <a:pt x="615911" y="583742"/>
                  </a:lnTo>
                </a:path>
                <a:path w="615950" h="584200">
                  <a:moveTo>
                    <a:pt x="476097" y="421792"/>
                  </a:moveTo>
                  <a:lnTo>
                    <a:pt x="472454" y="431302"/>
                  </a:lnTo>
                  <a:lnTo>
                    <a:pt x="467526" y="440212"/>
                  </a:lnTo>
                  <a:lnTo>
                    <a:pt x="462086" y="447918"/>
                  </a:lnTo>
                  <a:lnTo>
                    <a:pt x="456907" y="453821"/>
                  </a:lnTo>
                </a:path>
                <a:path w="615950" h="584200">
                  <a:moveTo>
                    <a:pt x="199212" y="445579"/>
                  </a:moveTo>
                  <a:lnTo>
                    <a:pt x="208246" y="440207"/>
                  </a:lnTo>
                  <a:lnTo>
                    <a:pt x="220111" y="438265"/>
                  </a:lnTo>
                  <a:lnTo>
                    <a:pt x="230435" y="440441"/>
                  </a:lnTo>
                  <a:lnTo>
                    <a:pt x="234848" y="447420"/>
                  </a:lnTo>
                  <a:lnTo>
                    <a:pt x="234848" y="497738"/>
                  </a:lnTo>
                </a:path>
                <a:path w="615950" h="584200">
                  <a:moveTo>
                    <a:pt x="507161" y="478523"/>
                  </a:moveTo>
                  <a:lnTo>
                    <a:pt x="510674" y="471277"/>
                  </a:lnTo>
                  <a:lnTo>
                    <a:pt x="520184" y="465143"/>
                  </a:lnTo>
                  <a:lnTo>
                    <a:pt x="534149" y="460896"/>
                  </a:lnTo>
                  <a:lnTo>
                    <a:pt x="551027" y="459308"/>
                  </a:lnTo>
                  <a:lnTo>
                    <a:pt x="568434" y="460896"/>
                  </a:lnTo>
                  <a:lnTo>
                    <a:pt x="582671" y="465143"/>
                  </a:lnTo>
                  <a:lnTo>
                    <a:pt x="592280" y="471277"/>
                  </a:lnTo>
                  <a:lnTo>
                    <a:pt x="595807" y="478523"/>
                  </a:lnTo>
                  <a:lnTo>
                    <a:pt x="595807" y="484924"/>
                  </a:lnTo>
                </a:path>
                <a:path w="615950" h="584200">
                  <a:moveTo>
                    <a:pt x="509904" y="469379"/>
                  </a:moveTo>
                  <a:lnTo>
                    <a:pt x="507161" y="465708"/>
                  </a:lnTo>
                  <a:lnTo>
                    <a:pt x="503504" y="462965"/>
                  </a:lnTo>
                  <a:lnTo>
                    <a:pt x="503504" y="454736"/>
                  </a:lnTo>
                  <a:lnTo>
                    <a:pt x="503504" y="446506"/>
                  </a:lnTo>
                  <a:lnTo>
                    <a:pt x="511733" y="440093"/>
                  </a:lnTo>
                  <a:lnTo>
                    <a:pt x="532752" y="440093"/>
                  </a:lnTo>
                </a:path>
                <a:path w="615950" h="584200">
                  <a:moveTo>
                    <a:pt x="511733" y="440093"/>
                  </a:moveTo>
                  <a:lnTo>
                    <a:pt x="515391" y="448335"/>
                  </a:lnTo>
                  <a:lnTo>
                    <a:pt x="518134" y="452907"/>
                  </a:lnTo>
                  <a:lnTo>
                    <a:pt x="526351" y="451078"/>
                  </a:lnTo>
                  <a:lnTo>
                    <a:pt x="530123" y="447961"/>
                  </a:lnTo>
                  <a:lnTo>
                    <a:pt x="532522" y="441928"/>
                  </a:lnTo>
                  <a:lnTo>
                    <a:pt x="536633" y="435894"/>
                  </a:lnTo>
                  <a:lnTo>
                    <a:pt x="545541" y="432777"/>
                  </a:lnTo>
                  <a:lnTo>
                    <a:pt x="556877" y="431806"/>
                  </a:lnTo>
                  <a:lnTo>
                    <a:pt x="567016" y="431863"/>
                  </a:lnTo>
                  <a:lnTo>
                    <a:pt x="575098" y="433292"/>
                  </a:lnTo>
                  <a:lnTo>
                    <a:pt x="580263" y="436435"/>
                  </a:lnTo>
                  <a:lnTo>
                    <a:pt x="587578" y="445579"/>
                  </a:lnTo>
                  <a:lnTo>
                    <a:pt x="587578" y="455650"/>
                  </a:lnTo>
                  <a:lnTo>
                    <a:pt x="587578" y="461137"/>
                  </a:lnTo>
                  <a:lnTo>
                    <a:pt x="587578" y="460222"/>
                  </a:lnTo>
                  <a:lnTo>
                    <a:pt x="585749" y="463880"/>
                  </a:lnTo>
                </a:path>
                <a:path w="615950" h="584200">
                  <a:moveTo>
                    <a:pt x="251294" y="481266"/>
                  </a:moveTo>
                  <a:lnTo>
                    <a:pt x="246722" y="476694"/>
                  </a:lnTo>
                  <a:lnTo>
                    <a:pt x="245808" y="475780"/>
                  </a:lnTo>
                  <a:lnTo>
                    <a:pt x="245808" y="469379"/>
                  </a:lnTo>
                  <a:lnTo>
                    <a:pt x="245808" y="452907"/>
                  </a:lnTo>
                  <a:lnTo>
                    <a:pt x="245808" y="447420"/>
                  </a:lnTo>
                  <a:lnTo>
                    <a:pt x="250380" y="435521"/>
                  </a:lnTo>
                  <a:lnTo>
                    <a:pt x="256781" y="430034"/>
                  </a:lnTo>
                  <a:lnTo>
                    <a:pt x="262254" y="425450"/>
                  </a:lnTo>
                  <a:lnTo>
                    <a:pt x="265912" y="428205"/>
                  </a:lnTo>
                  <a:lnTo>
                    <a:pt x="270484" y="428205"/>
                  </a:lnTo>
                  <a:lnTo>
                    <a:pt x="276885" y="428205"/>
                  </a:lnTo>
                </a:path>
                <a:path w="615950" h="584200">
                  <a:moveTo>
                    <a:pt x="258610" y="428205"/>
                  </a:moveTo>
                  <a:lnTo>
                    <a:pt x="171792" y="424535"/>
                  </a:lnTo>
                  <a:lnTo>
                    <a:pt x="126560" y="410811"/>
                  </a:lnTo>
                  <a:lnTo>
                    <a:pt x="97777" y="375132"/>
                  </a:lnTo>
                  <a:lnTo>
                    <a:pt x="7302" y="114363"/>
                  </a:lnTo>
                  <a:lnTo>
                    <a:pt x="4238" y="106631"/>
                  </a:lnTo>
                  <a:lnTo>
                    <a:pt x="1941" y="98469"/>
                  </a:lnTo>
                  <a:lnTo>
                    <a:pt x="499" y="89792"/>
                  </a:lnTo>
                  <a:lnTo>
                    <a:pt x="0" y="80517"/>
                  </a:lnTo>
                  <a:lnTo>
                    <a:pt x="6396" y="49409"/>
                  </a:lnTo>
                  <a:lnTo>
                    <a:pt x="23758" y="23790"/>
                  </a:lnTo>
                  <a:lnTo>
                    <a:pt x="49345" y="6405"/>
                  </a:lnTo>
                  <a:lnTo>
                    <a:pt x="80416" y="0"/>
                  </a:lnTo>
                  <a:lnTo>
                    <a:pt x="95251" y="1328"/>
                  </a:lnTo>
                  <a:lnTo>
                    <a:pt x="133413" y="19215"/>
                  </a:lnTo>
                  <a:lnTo>
                    <a:pt x="476097" y="324815"/>
                  </a:lnTo>
                  <a:lnTo>
                    <a:pt x="496010" y="362764"/>
                  </a:lnTo>
                  <a:lnTo>
                    <a:pt x="493458" y="379704"/>
                  </a:lnTo>
                  <a:lnTo>
                    <a:pt x="476097" y="421792"/>
                  </a:lnTo>
                  <a:lnTo>
                    <a:pt x="448678" y="436435"/>
                  </a:lnTo>
                  <a:lnTo>
                    <a:pt x="337197" y="4318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6363" y="4068025"/>
              <a:ext cx="228460" cy="6496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300641" y="4239590"/>
              <a:ext cx="251460" cy="55880"/>
            </a:xfrm>
            <a:custGeom>
              <a:avLst/>
              <a:gdLst/>
              <a:ahLst/>
              <a:cxnLst/>
              <a:rect l="l" t="t" r="r" b="b"/>
              <a:pathLst>
                <a:path w="251460" h="55879">
                  <a:moveTo>
                    <a:pt x="251294" y="28359"/>
                  </a:moveTo>
                  <a:lnTo>
                    <a:pt x="241485" y="38824"/>
                  </a:lnTo>
                  <a:lnTo>
                    <a:pt x="214628" y="47572"/>
                  </a:lnTo>
                  <a:lnTo>
                    <a:pt x="174576" y="53574"/>
                  </a:lnTo>
                  <a:lnTo>
                    <a:pt x="125183" y="55803"/>
                  </a:lnTo>
                  <a:lnTo>
                    <a:pt x="76327" y="53574"/>
                  </a:lnTo>
                  <a:lnTo>
                    <a:pt x="36550" y="47572"/>
                  </a:lnTo>
                  <a:lnTo>
                    <a:pt x="9794" y="38824"/>
                  </a:lnTo>
                  <a:lnTo>
                    <a:pt x="0" y="28359"/>
                  </a:lnTo>
                  <a:lnTo>
                    <a:pt x="9794" y="17364"/>
                  </a:lnTo>
                  <a:lnTo>
                    <a:pt x="36550" y="8345"/>
                  </a:lnTo>
                  <a:lnTo>
                    <a:pt x="76327" y="2243"/>
                  </a:lnTo>
                  <a:lnTo>
                    <a:pt x="125183" y="0"/>
                  </a:lnTo>
                  <a:lnTo>
                    <a:pt x="174576" y="2243"/>
                  </a:lnTo>
                  <a:lnTo>
                    <a:pt x="214628" y="8345"/>
                  </a:lnTo>
                  <a:lnTo>
                    <a:pt x="241485" y="17364"/>
                  </a:lnTo>
                  <a:lnTo>
                    <a:pt x="251294" y="28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64724" y="4228604"/>
              <a:ext cx="33020" cy="34290"/>
            </a:xfrm>
            <a:custGeom>
              <a:avLst/>
              <a:gdLst/>
              <a:ahLst/>
              <a:cxnLst/>
              <a:rect l="l" t="t" r="r" b="b"/>
              <a:pathLst>
                <a:path w="33020" h="34289">
                  <a:moveTo>
                    <a:pt x="25590" y="0"/>
                  </a:moveTo>
                  <a:lnTo>
                    <a:pt x="7315" y="0"/>
                  </a:lnTo>
                  <a:lnTo>
                    <a:pt x="0" y="2743"/>
                  </a:lnTo>
                  <a:lnTo>
                    <a:pt x="0" y="27444"/>
                  </a:lnTo>
                  <a:lnTo>
                    <a:pt x="0" y="31102"/>
                  </a:lnTo>
                  <a:lnTo>
                    <a:pt x="7315" y="33858"/>
                  </a:lnTo>
                  <a:lnTo>
                    <a:pt x="25590" y="33858"/>
                  </a:lnTo>
                  <a:lnTo>
                    <a:pt x="32905" y="31102"/>
                  </a:lnTo>
                  <a:lnTo>
                    <a:pt x="32905" y="2743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64724" y="4228604"/>
              <a:ext cx="33020" cy="34290"/>
            </a:xfrm>
            <a:custGeom>
              <a:avLst/>
              <a:gdLst/>
              <a:ahLst/>
              <a:cxnLst/>
              <a:rect l="l" t="t" r="r" b="b"/>
              <a:pathLst>
                <a:path w="33020" h="34289">
                  <a:moveTo>
                    <a:pt x="0" y="27444"/>
                  </a:moveTo>
                  <a:lnTo>
                    <a:pt x="0" y="31102"/>
                  </a:lnTo>
                  <a:lnTo>
                    <a:pt x="7315" y="33858"/>
                  </a:lnTo>
                  <a:lnTo>
                    <a:pt x="16459" y="33858"/>
                  </a:lnTo>
                  <a:lnTo>
                    <a:pt x="25590" y="33858"/>
                  </a:lnTo>
                  <a:lnTo>
                    <a:pt x="32905" y="31102"/>
                  </a:lnTo>
                  <a:lnTo>
                    <a:pt x="32905" y="27444"/>
                  </a:lnTo>
                  <a:lnTo>
                    <a:pt x="32905" y="5486"/>
                  </a:lnTo>
                  <a:lnTo>
                    <a:pt x="32905" y="2743"/>
                  </a:lnTo>
                  <a:lnTo>
                    <a:pt x="25590" y="0"/>
                  </a:lnTo>
                  <a:lnTo>
                    <a:pt x="16459" y="0"/>
                  </a:lnTo>
                  <a:lnTo>
                    <a:pt x="7315" y="0"/>
                  </a:lnTo>
                  <a:lnTo>
                    <a:pt x="0" y="2743"/>
                  </a:lnTo>
                  <a:lnTo>
                    <a:pt x="0" y="5486"/>
                  </a:lnTo>
                  <a:lnTo>
                    <a:pt x="0" y="274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10813" y="4290821"/>
              <a:ext cx="33020" cy="34290"/>
            </a:xfrm>
            <a:custGeom>
              <a:avLst/>
              <a:gdLst/>
              <a:ahLst/>
              <a:cxnLst/>
              <a:rect l="l" t="t" r="r" b="b"/>
              <a:pathLst>
                <a:path w="33020" h="34289">
                  <a:moveTo>
                    <a:pt x="25590" y="0"/>
                  </a:moveTo>
                  <a:lnTo>
                    <a:pt x="7315" y="0"/>
                  </a:lnTo>
                  <a:lnTo>
                    <a:pt x="0" y="2743"/>
                  </a:lnTo>
                  <a:lnTo>
                    <a:pt x="0" y="28359"/>
                  </a:lnTo>
                  <a:lnTo>
                    <a:pt x="0" y="31102"/>
                  </a:lnTo>
                  <a:lnTo>
                    <a:pt x="7315" y="33858"/>
                  </a:lnTo>
                  <a:lnTo>
                    <a:pt x="25590" y="33858"/>
                  </a:lnTo>
                  <a:lnTo>
                    <a:pt x="32892" y="31102"/>
                  </a:lnTo>
                  <a:lnTo>
                    <a:pt x="32892" y="2743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10813" y="4290821"/>
              <a:ext cx="33020" cy="34290"/>
            </a:xfrm>
            <a:custGeom>
              <a:avLst/>
              <a:gdLst/>
              <a:ahLst/>
              <a:cxnLst/>
              <a:rect l="l" t="t" r="r" b="b"/>
              <a:pathLst>
                <a:path w="33020" h="34289">
                  <a:moveTo>
                    <a:pt x="0" y="28359"/>
                  </a:moveTo>
                  <a:lnTo>
                    <a:pt x="0" y="31102"/>
                  </a:lnTo>
                  <a:lnTo>
                    <a:pt x="7315" y="33858"/>
                  </a:lnTo>
                  <a:lnTo>
                    <a:pt x="16446" y="33858"/>
                  </a:lnTo>
                  <a:lnTo>
                    <a:pt x="25590" y="33858"/>
                  </a:lnTo>
                  <a:lnTo>
                    <a:pt x="32892" y="31102"/>
                  </a:lnTo>
                  <a:lnTo>
                    <a:pt x="32892" y="28359"/>
                  </a:lnTo>
                  <a:lnTo>
                    <a:pt x="32892" y="6400"/>
                  </a:lnTo>
                  <a:lnTo>
                    <a:pt x="32892" y="2743"/>
                  </a:lnTo>
                  <a:lnTo>
                    <a:pt x="25590" y="0"/>
                  </a:lnTo>
                  <a:lnTo>
                    <a:pt x="16446" y="0"/>
                  </a:lnTo>
                  <a:lnTo>
                    <a:pt x="7315" y="0"/>
                  </a:lnTo>
                  <a:lnTo>
                    <a:pt x="0" y="2743"/>
                  </a:lnTo>
                  <a:lnTo>
                    <a:pt x="0" y="6400"/>
                  </a:lnTo>
                  <a:lnTo>
                    <a:pt x="0" y="283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65906" y="4281677"/>
              <a:ext cx="32384" cy="34290"/>
            </a:xfrm>
            <a:custGeom>
              <a:avLst/>
              <a:gdLst/>
              <a:ahLst/>
              <a:cxnLst/>
              <a:rect l="l" t="t" r="r" b="b"/>
              <a:pathLst>
                <a:path w="32385" h="34289">
                  <a:moveTo>
                    <a:pt x="24676" y="0"/>
                  </a:moveTo>
                  <a:lnTo>
                    <a:pt x="7315" y="0"/>
                  </a:lnTo>
                  <a:lnTo>
                    <a:pt x="0" y="2743"/>
                  </a:lnTo>
                  <a:lnTo>
                    <a:pt x="0" y="27444"/>
                  </a:lnTo>
                  <a:lnTo>
                    <a:pt x="0" y="31102"/>
                  </a:lnTo>
                  <a:lnTo>
                    <a:pt x="7315" y="33845"/>
                  </a:lnTo>
                  <a:lnTo>
                    <a:pt x="24676" y="33845"/>
                  </a:lnTo>
                  <a:lnTo>
                    <a:pt x="31991" y="31102"/>
                  </a:lnTo>
                  <a:lnTo>
                    <a:pt x="31991" y="2743"/>
                  </a:lnTo>
                  <a:lnTo>
                    <a:pt x="246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65906" y="4281677"/>
              <a:ext cx="32384" cy="34290"/>
            </a:xfrm>
            <a:custGeom>
              <a:avLst/>
              <a:gdLst/>
              <a:ahLst/>
              <a:cxnLst/>
              <a:rect l="l" t="t" r="r" b="b"/>
              <a:pathLst>
                <a:path w="32385" h="34289">
                  <a:moveTo>
                    <a:pt x="0" y="27444"/>
                  </a:moveTo>
                  <a:lnTo>
                    <a:pt x="0" y="31102"/>
                  </a:lnTo>
                  <a:lnTo>
                    <a:pt x="7315" y="33845"/>
                  </a:lnTo>
                  <a:lnTo>
                    <a:pt x="15544" y="33845"/>
                  </a:lnTo>
                  <a:lnTo>
                    <a:pt x="24676" y="33845"/>
                  </a:lnTo>
                  <a:lnTo>
                    <a:pt x="31991" y="31102"/>
                  </a:lnTo>
                  <a:lnTo>
                    <a:pt x="31991" y="27444"/>
                  </a:lnTo>
                  <a:lnTo>
                    <a:pt x="31991" y="5486"/>
                  </a:lnTo>
                  <a:lnTo>
                    <a:pt x="31991" y="2743"/>
                  </a:lnTo>
                  <a:lnTo>
                    <a:pt x="24676" y="0"/>
                  </a:lnTo>
                  <a:lnTo>
                    <a:pt x="15544" y="0"/>
                  </a:lnTo>
                  <a:lnTo>
                    <a:pt x="7315" y="0"/>
                  </a:lnTo>
                  <a:lnTo>
                    <a:pt x="0" y="2743"/>
                  </a:lnTo>
                  <a:lnTo>
                    <a:pt x="0" y="5486"/>
                  </a:lnTo>
                  <a:lnTo>
                    <a:pt x="0" y="274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02469" y="4222203"/>
              <a:ext cx="32384" cy="34290"/>
            </a:xfrm>
            <a:custGeom>
              <a:avLst/>
              <a:gdLst/>
              <a:ahLst/>
              <a:cxnLst/>
              <a:rect l="l" t="t" r="r" b="b"/>
              <a:pathLst>
                <a:path w="32385" h="34289">
                  <a:moveTo>
                    <a:pt x="25577" y="0"/>
                  </a:moveTo>
                  <a:lnTo>
                    <a:pt x="7302" y="0"/>
                  </a:lnTo>
                  <a:lnTo>
                    <a:pt x="0" y="2743"/>
                  </a:lnTo>
                  <a:lnTo>
                    <a:pt x="0" y="27444"/>
                  </a:lnTo>
                  <a:lnTo>
                    <a:pt x="0" y="31102"/>
                  </a:lnTo>
                  <a:lnTo>
                    <a:pt x="7302" y="33845"/>
                  </a:lnTo>
                  <a:lnTo>
                    <a:pt x="25577" y="33845"/>
                  </a:lnTo>
                  <a:lnTo>
                    <a:pt x="31978" y="31102"/>
                  </a:lnTo>
                  <a:lnTo>
                    <a:pt x="31978" y="2743"/>
                  </a:lnTo>
                  <a:lnTo>
                    <a:pt x="25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44774" y="3896474"/>
              <a:ext cx="290195" cy="360045"/>
            </a:xfrm>
            <a:custGeom>
              <a:avLst/>
              <a:gdLst/>
              <a:ahLst/>
              <a:cxnLst/>
              <a:rect l="l" t="t" r="r" b="b"/>
              <a:pathLst>
                <a:path w="290195" h="360045">
                  <a:moveTo>
                    <a:pt x="257695" y="353174"/>
                  </a:moveTo>
                  <a:lnTo>
                    <a:pt x="257695" y="356831"/>
                  </a:lnTo>
                  <a:lnTo>
                    <a:pt x="264998" y="359575"/>
                  </a:lnTo>
                  <a:lnTo>
                    <a:pt x="274142" y="359575"/>
                  </a:lnTo>
                  <a:lnTo>
                    <a:pt x="283273" y="359575"/>
                  </a:lnTo>
                  <a:lnTo>
                    <a:pt x="289674" y="356831"/>
                  </a:lnTo>
                  <a:lnTo>
                    <a:pt x="289674" y="353174"/>
                  </a:lnTo>
                  <a:lnTo>
                    <a:pt x="289674" y="331215"/>
                  </a:lnTo>
                  <a:lnTo>
                    <a:pt x="289674" y="328472"/>
                  </a:lnTo>
                  <a:lnTo>
                    <a:pt x="283273" y="325729"/>
                  </a:lnTo>
                  <a:lnTo>
                    <a:pt x="274142" y="325729"/>
                  </a:lnTo>
                  <a:lnTo>
                    <a:pt x="264998" y="325729"/>
                  </a:lnTo>
                  <a:lnTo>
                    <a:pt x="257695" y="328472"/>
                  </a:lnTo>
                  <a:lnTo>
                    <a:pt x="257695" y="331215"/>
                  </a:lnTo>
                  <a:lnTo>
                    <a:pt x="257695" y="353174"/>
                  </a:lnTo>
                  <a:close/>
                </a:path>
                <a:path w="290195" h="360045">
                  <a:moveTo>
                    <a:pt x="0" y="0"/>
                  </a:moveTo>
                  <a:lnTo>
                    <a:pt x="46596" y="138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8156944" y="4710785"/>
            <a:ext cx="361315" cy="354330"/>
          </a:xfrm>
          <a:custGeom>
            <a:avLst/>
            <a:gdLst/>
            <a:ahLst/>
            <a:cxnLst/>
            <a:rect l="l" t="t" r="r" b="b"/>
            <a:pathLst>
              <a:path w="361314" h="354329">
                <a:moveTo>
                  <a:pt x="360946" y="235153"/>
                </a:moveTo>
                <a:lnTo>
                  <a:pt x="360946" y="204038"/>
                </a:lnTo>
                <a:lnTo>
                  <a:pt x="351469" y="197335"/>
                </a:lnTo>
                <a:lnTo>
                  <a:pt x="288759" y="178422"/>
                </a:lnTo>
                <a:lnTo>
                  <a:pt x="247553" y="173719"/>
                </a:lnTo>
                <a:lnTo>
                  <a:pt x="193497" y="170988"/>
                </a:lnTo>
                <a:lnTo>
                  <a:pt x="138412" y="170830"/>
                </a:lnTo>
                <a:lnTo>
                  <a:pt x="94119" y="173850"/>
                </a:lnTo>
                <a:lnTo>
                  <a:pt x="75971" y="176950"/>
                </a:lnTo>
                <a:lnTo>
                  <a:pt x="52425" y="182195"/>
                </a:lnTo>
                <a:lnTo>
                  <a:pt x="28707" y="189671"/>
                </a:lnTo>
                <a:lnTo>
                  <a:pt x="10045" y="199466"/>
                </a:lnTo>
                <a:lnTo>
                  <a:pt x="10045" y="228739"/>
                </a:lnTo>
                <a:lnTo>
                  <a:pt x="35874" y="226296"/>
                </a:lnTo>
                <a:lnTo>
                  <a:pt x="59050" y="220165"/>
                </a:lnTo>
                <a:lnTo>
                  <a:pt x="78284" y="212146"/>
                </a:lnTo>
                <a:lnTo>
                  <a:pt x="92290" y="204038"/>
                </a:lnTo>
                <a:lnTo>
                  <a:pt x="140921" y="213818"/>
                </a:lnTo>
                <a:lnTo>
                  <a:pt x="195549" y="218451"/>
                </a:lnTo>
                <a:lnTo>
                  <a:pt x="246751" y="217938"/>
                </a:lnTo>
                <a:lnTo>
                  <a:pt x="285102" y="212280"/>
                </a:lnTo>
                <a:lnTo>
                  <a:pt x="302737" y="223183"/>
                </a:lnTo>
                <a:lnTo>
                  <a:pt x="321314" y="230917"/>
                </a:lnTo>
                <a:lnTo>
                  <a:pt x="340746" y="235051"/>
                </a:lnTo>
                <a:lnTo>
                  <a:pt x="360946" y="235153"/>
                </a:lnTo>
                <a:close/>
              </a:path>
              <a:path w="361314" h="354329">
                <a:moveTo>
                  <a:pt x="94119" y="173850"/>
                </a:moveTo>
                <a:lnTo>
                  <a:pt x="94119" y="204038"/>
                </a:lnTo>
              </a:path>
              <a:path w="361314" h="354329">
                <a:moveTo>
                  <a:pt x="282359" y="180251"/>
                </a:moveTo>
                <a:lnTo>
                  <a:pt x="282359" y="210438"/>
                </a:lnTo>
              </a:path>
              <a:path w="361314" h="354329">
                <a:moveTo>
                  <a:pt x="360946" y="334886"/>
                </a:moveTo>
                <a:lnTo>
                  <a:pt x="360946" y="303771"/>
                </a:lnTo>
                <a:lnTo>
                  <a:pt x="349669" y="296811"/>
                </a:lnTo>
                <a:lnTo>
                  <a:pt x="288759" y="278155"/>
                </a:lnTo>
                <a:lnTo>
                  <a:pt x="247681" y="274090"/>
                </a:lnTo>
                <a:lnTo>
                  <a:pt x="193840" y="272430"/>
                </a:lnTo>
                <a:lnTo>
                  <a:pt x="138798" y="272490"/>
                </a:lnTo>
                <a:lnTo>
                  <a:pt x="94119" y="273583"/>
                </a:lnTo>
                <a:lnTo>
                  <a:pt x="41921" y="282614"/>
                </a:lnTo>
                <a:lnTo>
                  <a:pt x="0" y="301942"/>
                </a:lnTo>
                <a:lnTo>
                  <a:pt x="0" y="332130"/>
                </a:lnTo>
                <a:lnTo>
                  <a:pt x="27784" y="329115"/>
                </a:lnTo>
                <a:lnTo>
                  <a:pt x="54370" y="321727"/>
                </a:lnTo>
                <a:lnTo>
                  <a:pt x="76843" y="312451"/>
                </a:lnTo>
                <a:lnTo>
                  <a:pt x="92290" y="303771"/>
                </a:lnTo>
                <a:lnTo>
                  <a:pt x="140921" y="313422"/>
                </a:lnTo>
                <a:lnTo>
                  <a:pt x="195549" y="317839"/>
                </a:lnTo>
                <a:lnTo>
                  <a:pt x="246751" y="317280"/>
                </a:lnTo>
                <a:lnTo>
                  <a:pt x="285102" y="312000"/>
                </a:lnTo>
                <a:lnTo>
                  <a:pt x="302737" y="322911"/>
                </a:lnTo>
                <a:lnTo>
                  <a:pt x="321314" y="330649"/>
                </a:lnTo>
                <a:lnTo>
                  <a:pt x="340746" y="334784"/>
                </a:lnTo>
                <a:lnTo>
                  <a:pt x="360946" y="334886"/>
                </a:lnTo>
                <a:close/>
              </a:path>
              <a:path w="361314" h="354329">
                <a:moveTo>
                  <a:pt x="94119" y="273583"/>
                </a:moveTo>
                <a:lnTo>
                  <a:pt x="94119" y="303771"/>
                </a:lnTo>
              </a:path>
              <a:path w="361314" h="354329">
                <a:moveTo>
                  <a:pt x="282359" y="279984"/>
                </a:moveTo>
                <a:lnTo>
                  <a:pt x="282359" y="309257"/>
                </a:lnTo>
              </a:path>
              <a:path w="361314" h="354329">
                <a:moveTo>
                  <a:pt x="303377" y="181165"/>
                </a:moveTo>
                <a:lnTo>
                  <a:pt x="303377" y="109804"/>
                </a:lnTo>
                <a:lnTo>
                  <a:pt x="293597" y="98136"/>
                </a:lnTo>
                <a:lnTo>
                  <a:pt x="266941" y="88526"/>
                </a:lnTo>
                <a:lnTo>
                  <a:pt x="227435" y="82006"/>
                </a:lnTo>
                <a:lnTo>
                  <a:pt x="179108" y="79603"/>
                </a:lnTo>
                <a:lnTo>
                  <a:pt x="130630" y="82006"/>
                </a:lnTo>
                <a:lnTo>
                  <a:pt x="90806" y="88526"/>
                </a:lnTo>
                <a:lnTo>
                  <a:pt x="63834" y="98136"/>
                </a:lnTo>
                <a:lnTo>
                  <a:pt x="53911" y="109804"/>
                </a:lnTo>
                <a:lnTo>
                  <a:pt x="53911" y="181165"/>
                </a:lnTo>
              </a:path>
              <a:path w="361314" h="354329">
                <a:moveTo>
                  <a:pt x="84975" y="90589"/>
                </a:moveTo>
                <a:lnTo>
                  <a:pt x="84975" y="172935"/>
                </a:lnTo>
              </a:path>
              <a:path w="361314" h="354329">
                <a:moveTo>
                  <a:pt x="130670" y="80517"/>
                </a:moveTo>
                <a:lnTo>
                  <a:pt x="130670" y="168351"/>
                </a:lnTo>
              </a:path>
              <a:path w="361314" h="354329">
                <a:moveTo>
                  <a:pt x="224789" y="79603"/>
                </a:moveTo>
                <a:lnTo>
                  <a:pt x="224789" y="15557"/>
                </a:lnTo>
                <a:lnTo>
                  <a:pt x="224789" y="8242"/>
                </a:lnTo>
                <a:lnTo>
                  <a:pt x="222961" y="6413"/>
                </a:lnTo>
                <a:lnTo>
                  <a:pt x="214744" y="2743"/>
                </a:lnTo>
                <a:lnTo>
                  <a:pt x="201266" y="685"/>
                </a:lnTo>
                <a:lnTo>
                  <a:pt x="186416" y="0"/>
                </a:lnTo>
                <a:lnTo>
                  <a:pt x="171567" y="685"/>
                </a:lnTo>
                <a:lnTo>
                  <a:pt x="158089" y="2743"/>
                </a:lnTo>
                <a:lnTo>
                  <a:pt x="149860" y="6413"/>
                </a:lnTo>
                <a:lnTo>
                  <a:pt x="148031" y="8242"/>
                </a:lnTo>
                <a:lnTo>
                  <a:pt x="148031" y="15557"/>
                </a:lnTo>
                <a:lnTo>
                  <a:pt x="148031" y="79603"/>
                </a:lnTo>
              </a:path>
              <a:path w="361314" h="354329">
                <a:moveTo>
                  <a:pt x="360946" y="235153"/>
                </a:moveTo>
                <a:lnTo>
                  <a:pt x="351167" y="241925"/>
                </a:lnTo>
                <a:lnTo>
                  <a:pt x="344385" y="246126"/>
                </a:lnTo>
                <a:lnTo>
                  <a:pt x="339490" y="248269"/>
                </a:lnTo>
                <a:lnTo>
                  <a:pt x="335368" y="248869"/>
                </a:lnTo>
              </a:path>
              <a:path w="361314" h="354329">
                <a:moveTo>
                  <a:pt x="334454" y="234238"/>
                </a:moveTo>
                <a:lnTo>
                  <a:pt x="334454" y="243382"/>
                </a:lnTo>
                <a:lnTo>
                  <a:pt x="330941" y="249433"/>
                </a:lnTo>
                <a:lnTo>
                  <a:pt x="322118" y="253336"/>
                </a:lnTo>
                <a:lnTo>
                  <a:pt x="310553" y="254319"/>
                </a:lnTo>
                <a:lnTo>
                  <a:pt x="298818" y="251612"/>
                </a:lnTo>
              </a:path>
              <a:path w="361314" h="354329">
                <a:moveTo>
                  <a:pt x="334454" y="243382"/>
                </a:moveTo>
                <a:lnTo>
                  <a:pt x="326584" y="242739"/>
                </a:lnTo>
                <a:lnTo>
                  <a:pt x="317431" y="241668"/>
                </a:lnTo>
                <a:lnTo>
                  <a:pt x="308110" y="241453"/>
                </a:lnTo>
                <a:lnTo>
                  <a:pt x="299732" y="243382"/>
                </a:lnTo>
              </a:path>
              <a:path w="361314" h="354329">
                <a:moveTo>
                  <a:pt x="295160" y="275412"/>
                </a:moveTo>
                <a:lnTo>
                  <a:pt x="295160" y="245211"/>
                </a:lnTo>
                <a:lnTo>
                  <a:pt x="270673" y="240110"/>
                </a:lnTo>
                <a:lnTo>
                  <a:pt x="234276" y="237324"/>
                </a:lnTo>
                <a:lnTo>
                  <a:pt x="196337" y="237110"/>
                </a:lnTo>
                <a:lnTo>
                  <a:pt x="167220" y="239725"/>
                </a:lnTo>
                <a:lnTo>
                  <a:pt x="193251" y="250578"/>
                </a:lnTo>
                <a:lnTo>
                  <a:pt x="232219" y="262031"/>
                </a:lnTo>
                <a:lnTo>
                  <a:pt x="270673" y="271252"/>
                </a:lnTo>
                <a:lnTo>
                  <a:pt x="295160" y="275412"/>
                </a:lnTo>
                <a:close/>
              </a:path>
              <a:path w="361314" h="354329">
                <a:moveTo>
                  <a:pt x="10045" y="228739"/>
                </a:moveTo>
                <a:lnTo>
                  <a:pt x="18201" y="232733"/>
                </a:lnTo>
                <a:lnTo>
                  <a:pt x="27982" y="235265"/>
                </a:lnTo>
                <a:lnTo>
                  <a:pt x="37933" y="236596"/>
                </a:lnTo>
                <a:lnTo>
                  <a:pt x="46596" y="236982"/>
                </a:lnTo>
                <a:lnTo>
                  <a:pt x="33703" y="245956"/>
                </a:lnTo>
                <a:lnTo>
                  <a:pt x="26381" y="257335"/>
                </a:lnTo>
                <a:lnTo>
                  <a:pt x="24368" y="270430"/>
                </a:lnTo>
                <a:lnTo>
                  <a:pt x="27406" y="284556"/>
                </a:lnTo>
              </a:path>
              <a:path w="361314" h="354329">
                <a:moveTo>
                  <a:pt x="60312" y="235153"/>
                </a:moveTo>
                <a:lnTo>
                  <a:pt x="87558" y="231591"/>
                </a:lnTo>
                <a:lnTo>
                  <a:pt x="135947" y="229964"/>
                </a:lnTo>
                <a:lnTo>
                  <a:pt x="193282" y="230667"/>
                </a:lnTo>
                <a:lnTo>
                  <a:pt x="247370" y="234093"/>
                </a:lnTo>
                <a:lnTo>
                  <a:pt x="286016" y="240639"/>
                </a:lnTo>
              </a:path>
              <a:path w="361314" h="354329">
                <a:moveTo>
                  <a:pt x="50253" y="248869"/>
                </a:moveTo>
                <a:lnTo>
                  <a:pt x="55383" y="256491"/>
                </a:lnTo>
                <a:lnTo>
                  <a:pt x="58369" y="263169"/>
                </a:lnTo>
                <a:lnTo>
                  <a:pt x="59126" y="269332"/>
                </a:lnTo>
                <a:lnTo>
                  <a:pt x="57569" y="275412"/>
                </a:lnTo>
              </a:path>
              <a:path w="361314" h="354329">
                <a:moveTo>
                  <a:pt x="74015" y="234238"/>
                </a:moveTo>
                <a:lnTo>
                  <a:pt x="81237" y="240227"/>
                </a:lnTo>
                <a:lnTo>
                  <a:pt x="84520" y="247846"/>
                </a:lnTo>
                <a:lnTo>
                  <a:pt x="85061" y="255980"/>
                </a:lnTo>
                <a:lnTo>
                  <a:pt x="84061" y="263512"/>
                </a:lnTo>
              </a:path>
              <a:path w="361314" h="354329">
                <a:moveTo>
                  <a:pt x="0" y="332130"/>
                </a:moveTo>
                <a:lnTo>
                  <a:pt x="9920" y="337595"/>
                </a:lnTo>
                <a:lnTo>
                  <a:pt x="25241" y="344257"/>
                </a:lnTo>
                <a:lnTo>
                  <a:pt x="40733" y="349887"/>
                </a:lnTo>
                <a:lnTo>
                  <a:pt x="51168" y="352259"/>
                </a:lnTo>
              </a:path>
              <a:path w="361314" h="354329">
                <a:moveTo>
                  <a:pt x="360946" y="334886"/>
                </a:moveTo>
                <a:lnTo>
                  <a:pt x="351028" y="340844"/>
                </a:lnTo>
                <a:lnTo>
                  <a:pt x="335024" y="346887"/>
                </a:lnTo>
                <a:lnTo>
                  <a:pt x="317132" y="351731"/>
                </a:lnTo>
                <a:lnTo>
                  <a:pt x="301548" y="354088"/>
                </a:lnTo>
              </a:path>
              <a:path w="361314" h="354329">
                <a:moveTo>
                  <a:pt x="51168" y="352259"/>
                </a:moveTo>
                <a:lnTo>
                  <a:pt x="60791" y="343142"/>
                </a:lnTo>
                <a:lnTo>
                  <a:pt x="87034" y="335565"/>
                </a:lnTo>
                <a:lnTo>
                  <a:pt x="125958" y="330389"/>
                </a:lnTo>
                <a:lnTo>
                  <a:pt x="173621" y="328472"/>
                </a:lnTo>
                <a:lnTo>
                  <a:pt x="221285" y="330389"/>
                </a:lnTo>
                <a:lnTo>
                  <a:pt x="260208" y="335565"/>
                </a:lnTo>
                <a:lnTo>
                  <a:pt x="286451" y="343142"/>
                </a:lnTo>
                <a:lnTo>
                  <a:pt x="296075" y="35225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8194865" y="5043830"/>
            <a:ext cx="271780" cy="228600"/>
            <a:chOff x="3140265" y="5043830"/>
            <a:chExt cx="271780" cy="228600"/>
          </a:xfrm>
        </p:grpSpPr>
        <p:sp>
          <p:nvSpPr>
            <p:cNvPr id="42" name="object 42"/>
            <p:cNvSpPr/>
            <p:nvPr/>
          </p:nvSpPr>
          <p:spPr>
            <a:xfrm>
              <a:off x="3142551" y="5218595"/>
              <a:ext cx="266065" cy="51435"/>
            </a:xfrm>
            <a:custGeom>
              <a:avLst/>
              <a:gdLst/>
              <a:ahLst/>
              <a:cxnLst/>
              <a:rect l="l" t="t" r="r" b="b"/>
              <a:pathLst>
                <a:path w="266064" h="51435">
                  <a:moveTo>
                    <a:pt x="0" y="24701"/>
                  </a:moveTo>
                  <a:lnTo>
                    <a:pt x="3669" y="15826"/>
                  </a:lnTo>
                  <a:lnTo>
                    <a:pt x="13592" y="7893"/>
                  </a:lnTo>
                  <a:lnTo>
                    <a:pt x="30196" y="2187"/>
                  </a:lnTo>
                  <a:lnTo>
                    <a:pt x="53911" y="0"/>
                  </a:lnTo>
                  <a:lnTo>
                    <a:pt x="63423" y="0"/>
                  </a:lnTo>
                  <a:lnTo>
                    <a:pt x="77901" y="0"/>
                  </a:lnTo>
                  <a:lnTo>
                    <a:pt x="90666" y="0"/>
                  </a:lnTo>
                  <a:lnTo>
                    <a:pt x="95034" y="0"/>
                  </a:lnTo>
                  <a:lnTo>
                    <a:pt x="95034" y="12814"/>
                  </a:lnTo>
                  <a:lnTo>
                    <a:pt x="102570" y="12814"/>
                  </a:lnTo>
                  <a:lnTo>
                    <a:pt x="110109" y="12814"/>
                  </a:lnTo>
                  <a:lnTo>
                    <a:pt x="117647" y="12814"/>
                  </a:lnTo>
                  <a:lnTo>
                    <a:pt x="125183" y="12814"/>
                  </a:lnTo>
                  <a:lnTo>
                    <a:pt x="125183" y="0"/>
                  </a:lnTo>
                  <a:lnTo>
                    <a:pt x="130670" y="0"/>
                  </a:lnTo>
                  <a:lnTo>
                    <a:pt x="137071" y="0"/>
                  </a:lnTo>
                  <a:lnTo>
                    <a:pt x="142544" y="0"/>
                  </a:lnTo>
                  <a:lnTo>
                    <a:pt x="142544" y="12814"/>
                  </a:lnTo>
                  <a:lnTo>
                    <a:pt x="149931" y="12814"/>
                  </a:lnTo>
                  <a:lnTo>
                    <a:pt x="157059" y="12814"/>
                  </a:lnTo>
                  <a:lnTo>
                    <a:pt x="164013" y="12814"/>
                  </a:lnTo>
                  <a:lnTo>
                    <a:pt x="170878" y="12814"/>
                  </a:lnTo>
                  <a:lnTo>
                    <a:pt x="170878" y="0"/>
                  </a:lnTo>
                  <a:lnTo>
                    <a:pt x="180447" y="0"/>
                  </a:lnTo>
                  <a:lnTo>
                    <a:pt x="192582" y="0"/>
                  </a:lnTo>
                  <a:lnTo>
                    <a:pt x="203003" y="0"/>
                  </a:lnTo>
                  <a:lnTo>
                    <a:pt x="207429" y="0"/>
                  </a:lnTo>
                  <a:lnTo>
                    <a:pt x="228134" y="1514"/>
                  </a:lnTo>
                  <a:lnTo>
                    <a:pt x="246953" y="5259"/>
                  </a:lnTo>
                  <a:lnTo>
                    <a:pt x="260630" y="10035"/>
                  </a:lnTo>
                  <a:lnTo>
                    <a:pt x="265912" y="14643"/>
                  </a:lnTo>
                </a:path>
                <a:path w="266064" h="51435">
                  <a:moveTo>
                    <a:pt x="96862" y="40259"/>
                  </a:moveTo>
                  <a:lnTo>
                    <a:pt x="96862" y="51231"/>
                  </a:lnTo>
                  <a:lnTo>
                    <a:pt x="103184" y="51231"/>
                  </a:lnTo>
                  <a:lnTo>
                    <a:pt x="109766" y="51231"/>
                  </a:lnTo>
                  <a:lnTo>
                    <a:pt x="116518" y="51231"/>
                  </a:lnTo>
                  <a:lnTo>
                    <a:pt x="123355" y="51231"/>
                  </a:lnTo>
                  <a:lnTo>
                    <a:pt x="123355" y="40259"/>
                  </a:lnTo>
                  <a:lnTo>
                    <a:pt x="127927" y="40259"/>
                  </a:lnTo>
                  <a:lnTo>
                    <a:pt x="133413" y="40259"/>
                  </a:lnTo>
                  <a:lnTo>
                    <a:pt x="138899" y="40259"/>
                  </a:lnTo>
                  <a:lnTo>
                    <a:pt x="138899" y="51231"/>
                  </a:lnTo>
                  <a:lnTo>
                    <a:pt x="147116" y="51231"/>
                  </a:lnTo>
                  <a:lnTo>
                    <a:pt x="155346" y="51231"/>
                  </a:lnTo>
                  <a:lnTo>
                    <a:pt x="162648" y="51231"/>
                  </a:lnTo>
                  <a:lnTo>
                    <a:pt x="162648" y="40259"/>
                  </a:lnTo>
                </a:path>
                <a:path w="266064" h="51435">
                  <a:moveTo>
                    <a:pt x="170878" y="6400"/>
                  </a:moveTo>
                  <a:lnTo>
                    <a:pt x="203778" y="8274"/>
                  </a:lnTo>
                  <a:lnTo>
                    <a:pt x="229822" y="11093"/>
                  </a:lnTo>
                  <a:lnTo>
                    <a:pt x="246955" y="14769"/>
                  </a:lnTo>
                  <a:lnTo>
                    <a:pt x="253123" y="19215"/>
                  </a:lnTo>
                  <a:lnTo>
                    <a:pt x="243829" y="23915"/>
                  </a:lnTo>
                  <a:lnTo>
                    <a:pt x="218514" y="28016"/>
                  </a:lnTo>
                  <a:lnTo>
                    <a:pt x="181034" y="30916"/>
                  </a:lnTo>
                  <a:lnTo>
                    <a:pt x="135242" y="32016"/>
                  </a:lnTo>
                  <a:lnTo>
                    <a:pt x="89593" y="30916"/>
                  </a:lnTo>
                  <a:lnTo>
                    <a:pt x="52427" y="28016"/>
                  </a:lnTo>
                  <a:lnTo>
                    <a:pt x="27427" y="23915"/>
                  </a:lnTo>
                  <a:lnTo>
                    <a:pt x="18275" y="19215"/>
                  </a:lnTo>
                  <a:lnTo>
                    <a:pt x="23971" y="15298"/>
                  </a:lnTo>
                  <a:lnTo>
                    <a:pt x="39862" y="11893"/>
                  </a:lnTo>
                  <a:lnTo>
                    <a:pt x="64148" y="9174"/>
                  </a:lnTo>
                  <a:lnTo>
                    <a:pt x="95034" y="7315"/>
                  </a:lnTo>
                </a:path>
                <a:path w="266064" h="51435">
                  <a:moveTo>
                    <a:pt x="125183" y="6400"/>
                  </a:moveTo>
                  <a:lnTo>
                    <a:pt x="125183" y="6400"/>
                  </a:lnTo>
                  <a:lnTo>
                    <a:pt x="140728" y="6400"/>
                  </a:lnTo>
                  <a:lnTo>
                    <a:pt x="142544" y="64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42551" y="5121776"/>
              <a:ext cx="267335" cy="136525"/>
            </a:xfrm>
            <a:custGeom>
              <a:avLst/>
              <a:gdLst/>
              <a:ahLst/>
              <a:cxnLst/>
              <a:rect l="l" t="t" r="r" b="b"/>
              <a:pathLst>
                <a:path w="267335" h="136525">
                  <a:moveTo>
                    <a:pt x="162648" y="136163"/>
                  </a:moveTo>
                  <a:lnTo>
                    <a:pt x="200518" y="134734"/>
                  </a:lnTo>
                  <a:lnTo>
                    <a:pt x="233930" y="131589"/>
                  </a:lnTo>
                  <a:lnTo>
                    <a:pt x="257746" y="126385"/>
                  </a:lnTo>
                  <a:lnTo>
                    <a:pt x="266826" y="118776"/>
                  </a:lnTo>
                  <a:lnTo>
                    <a:pt x="266826" y="21786"/>
                  </a:lnTo>
                  <a:lnTo>
                    <a:pt x="258610" y="22701"/>
                  </a:lnTo>
                  <a:lnTo>
                    <a:pt x="253123" y="20872"/>
                  </a:lnTo>
                  <a:lnTo>
                    <a:pt x="242150" y="18129"/>
                  </a:lnTo>
                  <a:lnTo>
                    <a:pt x="235000" y="16671"/>
                  </a:lnTo>
                  <a:lnTo>
                    <a:pt x="228104" y="14700"/>
                  </a:lnTo>
                  <a:lnTo>
                    <a:pt x="220694" y="11699"/>
                  </a:lnTo>
                  <a:lnTo>
                    <a:pt x="212001" y="7156"/>
                  </a:lnTo>
                  <a:lnTo>
                    <a:pt x="204264" y="2805"/>
                  </a:lnTo>
                  <a:lnTo>
                    <a:pt x="198753" y="1201"/>
                  </a:lnTo>
                  <a:lnTo>
                    <a:pt x="193239" y="971"/>
                  </a:lnTo>
                  <a:lnTo>
                    <a:pt x="185496" y="742"/>
                  </a:lnTo>
                  <a:lnTo>
                    <a:pt x="169805" y="0"/>
                  </a:lnTo>
                  <a:lnTo>
                    <a:pt x="144946" y="285"/>
                  </a:lnTo>
                  <a:lnTo>
                    <a:pt x="115460" y="1257"/>
                  </a:lnTo>
                  <a:lnTo>
                    <a:pt x="85890" y="2571"/>
                  </a:lnTo>
                  <a:lnTo>
                    <a:pt x="85890" y="30029"/>
                  </a:lnTo>
                  <a:lnTo>
                    <a:pt x="34721" y="30029"/>
                  </a:lnTo>
                  <a:lnTo>
                    <a:pt x="25694" y="31358"/>
                  </a:lnTo>
                  <a:lnTo>
                    <a:pt x="15984" y="35174"/>
                  </a:lnTo>
                  <a:lnTo>
                    <a:pt x="6962" y="41221"/>
                  </a:lnTo>
                  <a:lnTo>
                    <a:pt x="0" y="49244"/>
                  </a:lnTo>
                  <a:lnTo>
                    <a:pt x="0" y="121519"/>
                  </a:lnTo>
                  <a:lnTo>
                    <a:pt x="33890" y="131276"/>
                  </a:lnTo>
                  <a:lnTo>
                    <a:pt x="49342" y="132734"/>
                  </a:lnTo>
                  <a:lnTo>
                    <a:pt x="70962" y="134534"/>
                  </a:lnTo>
                  <a:lnTo>
                    <a:pt x="96862" y="1361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48025" y="5043830"/>
              <a:ext cx="250825" cy="116205"/>
            </a:xfrm>
            <a:custGeom>
              <a:avLst/>
              <a:gdLst/>
              <a:ahLst/>
              <a:cxnLst/>
              <a:rect l="l" t="t" r="r" b="b"/>
              <a:pathLst>
                <a:path w="250825" h="116204">
                  <a:moveTo>
                    <a:pt x="0" y="116205"/>
                  </a:moveTo>
                  <a:lnTo>
                    <a:pt x="0" y="106146"/>
                  </a:lnTo>
                  <a:lnTo>
                    <a:pt x="0" y="96075"/>
                  </a:lnTo>
                  <a:lnTo>
                    <a:pt x="7315" y="95161"/>
                  </a:lnTo>
                  <a:lnTo>
                    <a:pt x="13699" y="94375"/>
                  </a:lnTo>
                  <a:lnTo>
                    <a:pt x="21366" y="93675"/>
                  </a:lnTo>
                  <a:lnTo>
                    <a:pt x="29544" y="93489"/>
                  </a:lnTo>
                  <a:lnTo>
                    <a:pt x="37464" y="94246"/>
                  </a:lnTo>
                  <a:lnTo>
                    <a:pt x="46608" y="96075"/>
                  </a:lnTo>
                  <a:lnTo>
                    <a:pt x="42951" y="99733"/>
                  </a:lnTo>
                  <a:lnTo>
                    <a:pt x="42951" y="106146"/>
                  </a:lnTo>
                </a:path>
                <a:path w="250825" h="116204">
                  <a:moveTo>
                    <a:pt x="3657" y="18300"/>
                  </a:moveTo>
                  <a:lnTo>
                    <a:pt x="3657" y="96075"/>
                  </a:lnTo>
                </a:path>
                <a:path w="250825" h="116204">
                  <a:moveTo>
                    <a:pt x="250393" y="19215"/>
                  </a:moveTo>
                  <a:lnTo>
                    <a:pt x="250393" y="100647"/>
                  </a:lnTo>
                </a:path>
                <a:path w="250825" h="116204">
                  <a:moveTo>
                    <a:pt x="80416" y="0"/>
                  </a:moveTo>
                  <a:lnTo>
                    <a:pt x="80416" y="8051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8208569" y="4800917"/>
            <a:ext cx="254635" cy="96520"/>
            <a:chOff x="3153968" y="4800917"/>
            <a:chExt cx="254635" cy="96520"/>
          </a:xfrm>
        </p:grpSpPr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31641" y="4800917"/>
              <a:ext cx="176364" cy="9423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156254" y="4813261"/>
              <a:ext cx="31115" cy="81915"/>
            </a:xfrm>
            <a:custGeom>
              <a:avLst/>
              <a:gdLst/>
              <a:ahLst/>
              <a:cxnLst/>
              <a:rect l="l" t="t" r="r" b="b"/>
              <a:pathLst>
                <a:path w="31114" h="81914">
                  <a:moveTo>
                    <a:pt x="31064" y="0"/>
                  </a:moveTo>
                  <a:lnTo>
                    <a:pt x="18114" y="4307"/>
                  </a:lnTo>
                  <a:lnTo>
                    <a:pt x="8335" y="9040"/>
                  </a:lnTo>
                  <a:lnTo>
                    <a:pt x="2155" y="14285"/>
                  </a:lnTo>
                  <a:lnTo>
                    <a:pt x="0" y="20129"/>
                  </a:lnTo>
                </a:path>
                <a:path w="31114" h="81914">
                  <a:moveTo>
                    <a:pt x="31064" y="11899"/>
                  </a:moveTo>
                  <a:lnTo>
                    <a:pt x="18114" y="15657"/>
                  </a:lnTo>
                  <a:lnTo>
                    <a:pt x="8335" y="20016"/>
                  </a:lnTo>
                  <a:lnTo>
                    <a:pt x="2155" y="24892"/>
                  </a:lnTo>
                  <a:lnTo>
                    <a:pt x="0" y="30200"/>
                  </a:lnTo>
                </a:path>
                <a:path w="31114" h="81914">
                  <a:moveTo>
                    <a:pt x="31064" y="22872"/>
                  </a:moveTo>
                  <a:lnTo>
                    <a:pt x="18114" y="26623"/>
                  </a:lnTo>
                  <a:lnTo>
                    <a:pt x="8335" y="30884"/>
                  </a:lnTo>
                  <a:lnTo>
                    <a:pt x="2155" y="35486"/>
                  </a:lnTo>
                  <a:lnTo>
                    <a:pt x="0" y="40258"/>
                  </a:lnTo>
                </a:path>
                <a:path w="31114" h="81914">
                  <a:moveTo>
                    <a:pt x="31064" y="34772"/>
                  </a:moveTo>
                  <a:lnTo>
                    <a:pt x="18257" y="38373"/>
                  </a:lnTo>
                  <a:lnTo>
                    <a:pt x="8793" y="42317"/>
                  </a:lnTo>
                  <a:lnTo>
                    <a:pt x="2926" y="46608"/>
                  </a:lnTo>
                  <a:lnTo>
                    <a:pt x="914" y="51244"/>
                  </a:lnTo>
                </a:path>
                <a:path w="31114" h="81914">
                  <a:moveTo>
                    <a:pt x="31064" y="45745"/>
                  </a:moveTo>
                  <a:lnTo>
                    <a:pt x="18114" y="48824"/>
                  </a:lnTo>
                  <a:lnTo>
                    <a:pt x="8335" y="52500"/>
                  </a:lnTo>
                  <a:lnTo>
                    <a:pt x="2155" y="56687"/>
                  </a:lnTo>
                  <a:lnTo>
                    <a:pt x="0" y="61302"/>
                  </a:lnTo>
                </a:path>
                <a:path w="31114" h="81914">
                  <a:moveTo>
                    <a:pt x="31064" y="56730"/>
                  </a:moveTo>
                  <a:lnTo>
                    <a:pt x="18114" y="60174"/>
                  </a:lnTo>
                  <a:lnTo>
                    <a:pt x="8335" y="63704"/>
                  </a:lnTo>
                  <a:lnTo>
                    <a:pt x="2155" y="67409"/>
                  </a:lnTo>
                  <a:lnTo>
                    <a:pt x="0" y="71374"/>
                  </a:lnTo>
                </a:path>
                <a:path w="31114" h="81914">
                  <a:moveTo>
                    <a:pt x="31064" y="68630"/>
                  </a:moveTo>
                  <a:lnTo>
                    <a:pt x="18114" y="71531"/>
                  </a:lnTo>
                  <a:lnTo>
                    <a:pt x="8335" y="74688"/>
                  </a:lnTo>
                  <a:lnTo>
                    <a:pt x="2155" y="78017"/>
                  </a:lnTo>
                  <a:lnTo>
                    <a:pt x="0" y="814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8208111" y="5046587"/>
            <a:ext cx="245110" cy="94615"/>
          </a:xfrm>
          <a:custGeom>
            <a:avLst/>
            <a:gdLst/>
            <a:ahLst/>
            <a:cxnLst/>
            <a:rect l="l" t="t" r="r" b="b"/>
            <a:pathLst>
              <a:path w="245110" h="94614">
                <a:moveTo>
                  <a:pt x="32893" y="0"/>
                </a:moveTo>
                <a:lnTo>
                  <a:pt x="32893" y="90576"/>
                </a:lnTo>
              </a:path>
              <a:path w="245110" h="94614">
                <a:moveTo>
                  <a:pt x="74930" y="6400"/>
                </a:moveTo>
                <a:lnTo>
                  <a:pt x="86214" y="5729"/>
                </a:lnTo>
                <a:lnTo>
                  <a:pt x="98010" y="5143"/>
                </a:lnTo>
                <a:lnTo>
                  <a:pt x="110146" y="4729"/>
                </a:lnTo>
                <a:lnTo>
                  <a:pt x="122453" y="4571"/>
                </a:lnTo>
                <a:lnTo>
                  <a:pt x="170117" y="6486"/>
                </a:lnTo>
                <a:lnTo>
                  <a:pt x="209040" y="11660"/>
                </a:lnTo>
                <a:lnTo>
                  <a:pt x="235283" y="19236"/>
                </a:lnTo>
                <a:lnTo>
                  <a:pt x="244906" y="28359"/>
                </a:lnTo>
              </a:path>
              <a:path w="245110" h="94614">
                <a:moveTo>
                  <a:pt x="74930" y="19215"/>
                </a:moveTo>
                <a:lnTo>
                  <a:pt x="86214" y="18536"/>
                </a:lnTo>
                <a:lnTo>
                  <a:pt x="98010" y="17946"/>
                </a:lnTo>
                <a:lnTo>
                  <a:pt x="110146" y="17530"/>
                </a:lnTo>
                <a:lnTo>
                  <a:pt x="122453" y="17373"/>
                </a:lnTo>
                <a:lnTo>
                  <a:pt x="170117" y="19290"/>
                </a:lnTo>
                <a:lnTo>
                  <a:pt x="209040" y="24468"/>
                </a:lnTo>
                <a:lnTo>
                  <a:pt x="235283" y="32048"/>
                </a:lnTo>
                <a:lnTo>
                  <a:pt x="244906" y="41173"/>
                </a:lnTo>
              </a:path>
              <a:path w="245110" h="94614">
                <a:moveTo>
                  <a:pt x="74930" y="32931"/>
                </a:moveTo>
                <a:lnTo>
                  <a:pt x="86214" y="31873"/>
                </a:lnTo>
                <a:lnTo>
                  <a:pt x="98010" y="31330"/>
                </a:lnTo>
                <a:lnTo>
                  <a:pt x="110146" y="31130"/>
                </a:lnTo>
                <a:lnTo>
                  <a:pt x="122453" y="31102"/>
                </a:lnTo>
                <a:lnTo>
                  <a:pt x="170117" y="32890"/>
                </a:lnTo>
                <a:lnTo>
                  <a:pt x="209040" y="37852"/>
                </a:lnTo>
                <a:lnTo>
                  <a:pt x="235283" y="45386"/>
                </a:lnTo>
                <a:lnTo>
                  <a:pt x="244906" y="54889"/>
                </a:lnTo>
              </a:path>
              <a:path w="245110" h="94614">
                <a:moveTo>
                  <a:pt x="74930" y="45745"/>
                </a:moveTo>
                <a:lnTo>
                  <a:pt x="86214" y="45073"/>
                </a:lnTo>
                <a:lnTo>
                  <a:pt x="98010" y="44488"/>
                </a:lnTo>
                <a:lnTo>
                  <a:pt x="110146" y="44073"/>
                </a:lnTo>
                <a:lnTo>
                  <a:pt x="122453" y="43916"/>
                </a:lnTo>
                <a:lnTo>
                  <a:pt x="170117" y="45831"/>
                </a:lnTo>
                <a:lnTo>
                  <a:pt x="209040" y="51004"/>
                </a:lnTo>
                <a:lnTo>
                  <a:pt x="235283" y="58580"/>
                </a:lnTo>
                <a:lnTo>
                  <a:pt x="244906" y="67703"/>
                </a:lnTo>
              </a:path>
              <a:path w="245110" h="94614">
                <a:moveTo>
                  <a:pt x="74930" y="58546"/>
                </a:moveTo>
                <a:lnTo>
                  <a:pt x="86214" y="57875"/>
                </a:lnTo>
                <a:lnTo>
                  <a:pt x="98010" y="57289"/>
                </a:lnTo>
                <a:lnTo>
                  <a:pt x="110146" y="56875"/>
                </a:lnTo>
                <a:lnTo>
                  <a:pt x="122453" y="56718"/>
                </a:lnTo>
                <a:lnTo>
                  <a:pt x="170117" y="58634"/>
                </a:lnTo>
                <a:lnTo>
                  <a:pt x="209040" y="63811"/>
                </a:lnTo>
                <a:lnTo>
                  <a:pt x="235283" y="71387"/>
                </a:lnTo>
                <a:lnTo>
                  <a:pt x="244906" y="80505"/>
                </a:lnTo>
              </a:path>
              <a:path w="245110" h="94614">
                <a:moveTo>
                  <a:pt x="74930" y="72275"/>
                </a:moveTo>
                <a:lnTo>
                  <a:pt x="86214" y="71218"/>
                </a:lnTo>
                <a:lnTo>
                  <a:pt x="98010" y="70675"/>
                </a:lnTo>
                <a:lnTo>
                  <a:pt x="110146" y="70475"/>
                </a:lnTo>
                <a:lnTo>
                  <a:pt x="122453" y="70446"/>
                </a:lnTo>
                <a:lnTo>
                  <a:pt x="170117" y="72233"/>
                </a:lnTo>
                <a:lnTo>
                  <a:pt x="209040" y="77192"/>
                </a:lnTo>
                <a:lnTo>
                  <a:pt x="235283" y="84725"/>
                </a:lnTo>
                <a:lnTo>
                  <a:pt x="244906" y="94233"/>
                </a:lnTo>
              </a:path>
              <a:path w="245110" h="94614">
                <a:moveTo>
                  <a:pt x="0" y="28359"/>
                </a:moveTo>
                <a:lnTo>
                  <a:pt x="2169" y="23727"/>
                </a:lnTo>
                <a:lnTo>
                  <a:pt x="8450" y="19437"/>
                </a:lnTo>
                <a:lnTo>
                  <a:pt x="18500" y="15489"/>
                </a:lnTo>
                <a:lnTo>
                  <a:pt x="31978" y="11887"/>
                </a:lnTo>
              </a:path>
              <a:path w="245110" h="94614">
                <a:moveTo>
                  <a:pt x="0" y="41173"/>
                </a:moveTo>
                <a:lnTo>
                  <a:pt x="2169" y="36936"/>
                </a:lnTo>
                <a:lnTo>
                  <a:pt x="8450" y="32704"/>
                </a:lnTo>
                <a:lnTo>
                  <a:pt x="18500" y="28816"/>
                </a:lnTo>
                <a:lnTo>
                  <a:pt x="31978" y="25615"/>
                </a:lnTo>
              </a:path>
              <a:path w="245110" h="94614">
                <a:moveTo>
                  <a:pt x="0" y="54889"/>
                </a:moveTo>
                <a:lnTo>
                  <a:pt x="2169" y="50260"/>
                </a:lnTo>
                <a:lnTo>
                  <a:pt x="8450" y="45972"/>
                </a:lnTo>
                <a:lnTo>
                  <a:pt x="18500" y="42025"/>
                </a:lnTo>
                <a:lnTo>
                  <a:pt x="31978" y="38417"/>
                </a:lnTo>
              </a:path>
              <a:path w="245110" h="94614">
                <a:moveTo>
                  <a:pt x="0" y="67703"/>
                </a:moveTo>
                <a:lnTo>
                  <a:pt x="2169" y="63086"/>
                </a:lnTo>
                <a:lnTo>
                  <a:pt x="8450" y="58896"/>
                </a:lnTo>
                <a:lnTo>
                  <a:pt x="18500" y="55219"/>
                </a:lnTo>
                <a:lnTo>
                  <a:pt x="31978" y="52146"/>
                </a:lnTo>
              </a:path>
              <a:path w="245110" h="94614">
                <a:moveTo>
                  <a:pt x="0" y="80505"/>
                </a:moveTo>
                <a:lnTo>
                  <a:pt x="2169" y="76404"/>
                </a:lnTo>
                <a:lnTo>
                  <a:pt x="8450" y="72389"/>
                </a:lnTo>
                <a:lnTo>
                  <a:pt x="18500" y="68546"/>
                </a:lnTo>
                <a:lnTo>
                  <a:pt x="31978" y="64960"/>
                </a:lnTo>
              </a:path>
              <a:path w="245110" h="94614">
                <a:moveTo>
                  <a:pt x="0" y="94233"/>
                </a:moveTo>
                <a:lnTo>
                  <a:pt x="2169" y="89604"/>
                </a:lnTo>
                <a:lnTo>
                  <a:pt x="8450" y="85317"/>
                </a:lnTo>
                <a:lnTo>
                  <a:pt x="18500" y="81369"/>
                </a:lnTo>
                <a:lnTo>
                  <a:pt x="31978" y="7776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8672792" y="4640795"/>
            <a:ext cx="381635" cy="538480"/>
            <a:chOff x="3618191" y="4640795"/>
            <a:chExt cx="381635" cy="538480"/>
          </a:xfrm>
        </p:grpSpPr>
        <p:sp>
          <p:nvSpPr>
            <p:cNvPr id="50" name="object 50"/>
            <p:cNvSpPr/>
            <p:nvPr/>
          </p:nvSpPr>
          <p:spPr>
            <a:xfrm>
              <a:off x="3620477" y="4665040"/>
              <a:ext cx="376555" cy="481965"/>
            </a:xfrm>
            <a:custGeom>
              <a:avLst/>
              <a:gdLst/>
              <a:ahLst/>
              <a:cxnLst/>
              <a:rect l="l" t="t" r="r" b="b"/>
              <a:pathLst>
                <a:path w="376554" h="481964">
                  <a:moveTo>
                    <a:pt x="137985" y="26530"/>
                  </a:moveTo>
                  <a:lnTo>
                    <a:pt x="129686" y="15441"/>
                  </a:lnTo>
                  <a:lnTo>
                    <a:pt x="118905" y="7092"/>
                  </a:lnTo>
                  <a:lnTo>
                    <a:pt x="106240" y="1830"/>
                  </a:lnTo>
                  <a:lnTo>
                    <a:pt x="92290" y="0"/>
                  </a:lnTo>
                  <a:lnTo>
                    <a:pt x="71142" y="4188"/>
                  </a:lnTo>
                  <a:lnTo>
                    <a:pt x="54024" y="15668"/>
                  </a:lnTo>
                  <a:lnTo>
                    <a:pt x="42561" y="32811"/>
                  </a:lnTo>
                  <a:lnTo>
                    <a:pt x="38379" y="53987"/>
                  </a:lnTo>
                  <a:lnTo>
                    <a:pt x="38379" y="436435"/>
                  </a:lnTo>
                  <a:lnTo>
                    <a:pt x="38379" y="445592"/>
                  </a:lnTo>
                  <a:lnTo>
                    <a:pt x="43853" y="451078"/>
                  </a:lnTo>
                  <a:lnTo>
                    <a:pt x="55740" y="453821"/>
                  </a:lnTo>
                  <a:lnTo>
                    <a:pt x="103250" y="468464"/>
                  </a:lnTo>
                  <a:lnTo>
                    <a:pt x="114235" y="471336"/>
                  </a:lnTo>
                  <a:lnTo>
                    <a:pt x="127358" y="474979"/>
                  </a:lnTo>
                  <a:lnTo>
                    <a:pt x="143734" y="478108"/>
                  </a:lnTo>
                  <a:lnTo>
                    <a:pt x="164477" y="479437"/>
                  </a:lnTo>
                  <a:lnTo>
                    <a:pt x="293331" y="481266"/>
                  </a:lnTo>
                  <a:lnTo>
                    <a:pt x="316089" y="481768"/>
                  </a:lnTo>
                  <a:lnTo>
                    <a:pt x="360032" y="463892"/>
                  </a:lnTo>
                  <a:lnTo>
                    <a:pt x="376443" y="420783"/>
                  </a:lnTo>
                  <a:lnTo>
                    <a:pt x="372487" y="412764"/>
                  </a:lnTo>
                  <a:lnTo>
                    <a:pt x="361164" y="408348"/>
                  </a:lnTo>
                  <a:lnTo>
                    <a:pt x="340842" y="406247"/>
                  </a:lnTo>
                  <a:lnTo>
                    <a:pt x="284187" y="405333"/>
                  </a:lnTo>
                  <a:lnTo>
                    <a:pt x="284187" y="416305"/>
                  </a:lnTo>
                  <a:lnTo>
                    <a:pt x="207429" y="414477"/>
                  </a:lnTo>
                  <a:lnTo>
                    <a:pt x="207429" y="403504"/>
                  </a:lnTo>
                  <a:lnTo>
                    <a:pt x="183667" y="403504"/>
                  </a:lnTo>
                  <a:lnTo>
                    <a:pt x="140747" y="406204"/>
                  </a:lnTo>
                  <a:lnTo>
                    <a:pt x="56654" y="430034"/>
                  </a:lnTo>
                  <a:lnTo>
                    <a:pt x="37461" y="442614"/>
                  </a:lnTo>
                  <a:lnTo>
                    <a:pt x="40459" y="447018"/>
                  </a:lnTo>
                  <a:lnTo>
                    <a:pt x="45681" y="451078"/>
                  </a:lnTo>
                </a:path>
                <a:path w="376554" h="481964">
                  <a:moveTo>
                    <a:pt x="37464" y="378790"/>
                  </a:moveTo>
                  <a:lnTo>
                    <a:pt x="37464" y="376046"/>
                  </a:lnTo>
                  <a:lnTo>
                    <a:pt x="42024" y="372389"/>
                  </a:lnTo>
                  <a:lnTo>
                    <a:pt x="125183" y="345859"/>
                  </a:lnTo>
                  <a:lnTo>
                    <a:pt x="169132" y="339815"/>
                  </a:lnTo>
                  <a:lnTo>
                    <a:pt x="183667" y="339458"/>
                  </a:lnTo>
                  <a:lnTo>
                    <a:pt x="340842" y="343115"/>
                  </a:lnTo>
                  <a:lnTo>
                    <a:pt x="357594" y="344258"/>
                  </a:lnTo>
                  <a:lnTo>
                    <a:pt x="368606" y="346773"/>
                  </a:lnTo>
                  <a:lnTo>
                    <a:pt x="374648" y="351345"/>
                  </a:lnTo>
                  <a:lnTo>
                    <a:pt x="376491" y="358660"/>
                  </a:lnTo>
                  <a:lnTo>
                    <a:pt x="376491" y="420877"/>
                  </a:lnTo>
                </a:path>
                <a:path w="376554" h="481964">
                  <a:moveTo>
                    <a:pt x="41109" y="136334"/>
                  </a:moveTo>
                  <a:lnTo>
                    <a:pt x="24667" y="124994"/>
                  </a:lnTo>
                  <a:lnTo>
                    <a:pt x="11649" y="109453"/>
                  </a:lnTo>
                  <a:lnTo>
                    <a:pt x="3083" y="90652"/>
                  </a:lnTo>
                  <a:lnTo>
                    <a:pt x="0" y="69532"/>
                  </a:lnTo>
                  <a:lnTo>
                    <a:pt x="326" y="62688"/>
                  </a:lnTo>
                  <a:lnTo>
                    <a:pt x="1250" y="55929"/>
                  </a:lnTo>
                  <a:lnTo>
                    <a:pt x="2689" y="49338"/>
                  </a:lnTo>
                  <a:lnTo>
                    <a:pt x="4559" y="43002"/>
                  </a:lnTo>
                  <a:lnTo>
                    <a:pt x="30149" y="6400"/>
                  </a:lnTo>
                </a:path>
                <a:path w="376554" h="481964">
                  <a:moveTo>
                    <a:pt x="139814" y="20129"/>
                  </a:moveTo>
                  <a:lnTo>
                    <a:pt x="269570" y="339458"/>
                  </a:lnTo>
                </a:path>
                <a:path w="376554" h="481964">
                  <a:moveTo>
                    <a:pt x="36550" y="279069"/>
                  </a:moveTo>
                  <a:lnTo>
                    <a:pt x="46616" y="305084"/>
                  </a:lnTo>
                  <a:lnTo>
                    <a:pt x="71847" y="323897"/>
                  </a:lnTo>
                  <a:lnTo>
                    <a:pt x="104787" y="333105"/>
                  </a:lnTo>
                  <a:lnTo>
                    <a:pt x="137985" y="3303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30980" y="4640795"/>
              <a:ext cx="155346" cy="13815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734701" y="4905679"/>
              <a:ext cx="254635" cy="224790"/>
            </a:xfrm>
            <a:custGeom>
              <a:avLst/>
              <a:gdLst/>
              <a:ahLst/>
              <a:cxnLst/>
              <a:rect l="l" t="t" r="r" b="b"/>
              <a:pathLst>
                <a:path w="254635" h="224789">
                  <a:moveTo>
                    <a:pt x="215658" y="200367"/>
                  </a:moveTo>
                  <a:lnTo>
                    <a:pt x="207162" y="209878"/>
                  </a:lnTo>
                  <a:lnTo>
                    <a:pt x="184015" y="217416"/>
                  </a:lnTo>
                  <a:lnTo>
                    <a:pt x="149730" y="222379"/>
                  </a:lnTo>
                  <a:lnTo>
                    <a:pt x="107822" y="224167"/>
                  </a:lnTo>
                  <a:lnTo>
                    <a:pt x="65917" y="222379"/>
                  </a:lnTo>
                  <a:lnTo>
                    <a:pt x="31637" y="217416"/>
                  </a:lnTo>
                  <a:lnTo>
                    <a:pt x="8494" y="209878"/>
                  </a:lnTo>
                  <a:lnTo>
                    <a:pt x="0" y="200367"/>
                  </a:lnTo>
                  <a:lnTo>
                    <a:pt x="8494" y="191250"/>
                  </a:lnTo>
                  <a:lnTo>
                    <a:pt x="31637" y="183673"/>
                  </a:lnTo>
                  <a:lnTo>
                    <a:pt x="65917" y="178497"/>
                  </a:lnTo>
                  <a:lnTo>
                    <a:pt x="107822" y="176580"/>
                  </a:lnTo>
                  <a:lnTo>
                    <a:pt x="149730" y="178497"/>
                  </a:lnTo>
                  <a:lnTo>
                    <a:pt x="184015" y="183673"/>
                  </a:lnTo>
                  <a:lnTo>
                    <a:pt x="207162" y="191250"/>
                  </a:lnTo>
                  <a:lnTo>
                    <a:pt x="215658" y="200367"/>
                  </a:lnTo>
                  <a:close/>
                </a:path>
                <a:path w="254635" h="224789">
                  <a:moveTo>
                    <a:pt x="204685" y="100647"/>
                  </a:moveTo>
                  <a:lnTo>
                    <a:pt x="204685" y="90576"/>
                  </a:lnTo>
                  <a:lnTo>
                    <a:pt x="204685" y="84175"/>
                  </a:lnTo>
                  <a:lnTo>
                    <a:pt x="208343" y="83261"/>
                  </a:lnTo>
                  <a:lnTo>
                    <a:pt x="213829" y="82346"/>
                  </a:lnTo>
                  <a:lnTo>
                    <a:pt x="219316" y="80517"/>
                  </a:lnTo>
                  <a:lnTo>
                    <a:pt x="216573" y="86004"/>
                  </a:lnTo>
                  <a:lnTo>
                    <a:pt x="220230" y="88747"/>
                  </a:lnTo>
                  <a:lnTo>
                    <a:pt x="224789" y="90576"/>
                  </a:lnTo>
                  <a:lnTo>
                    <a:pt x="225704" y="86918"/>
                  </a:lnTo>
                  <a:lnTo>
                    <a:pt x="227533" y="84175"/>
                  </a:lnTo>
                  <a:lnTo>
                    <a:pt x="230276" y="80517"/>
                  </a:lnTo>
                  <a:lnTo>
                    <a:pt x="232105" y="78689"/>
                  </a:lnTo>
                  <a:lnTo>
                    <a:pt x="235762" y="78689"/>
                  </a:lnTo>
                  <a:lnTo>
                    <a:pt x="240334" y="78689"/>
                  </a:lnTo>
                  <a:lnTo>
                    <a:pt x="254038" y="80517"/>
                  </a:lnTo>
                  <a:lnTo>
                    <a:pt x="254038" y="90576"/>
                  </a:lnTo>
                  <a:lnTo>
                    <a:pt x="254038" y="105219"/>
                  </a:lnTo>
                </a:path>
                <a:path w="254635" h="224789">
                  <a:moveTo>
                    <a:pt x="20104" y="102476"/>
                  </a:moveTo>
                  <a:lnTo>
                    <a:pt x="20104" y="88747"/>
                  </a:lnTo>
                  <a:lnTo>
                    <a:pt x="20104" y="82346"/>
                  </a:lnTo>
                  <a:lnTo>
                    <a:pt x="24676" y="80517"/>
                  </a:lnTo>
                  <a:lnTo>
                    <a:pt x="30149" y="79603"/>
                  </a:lnTo>
                  <a:lnTo>
                    <a:pt x="35636" y="78689"/>
                  </a:lnTo>
                  <a:lnTo>
                    <a:pt x="31978" y="84175"/>
                  </a:lnTo>
                  <a:lnTo>
                    <a:pt x="36550" y="86004"/>
                  </a:lnTo>
                  <a:lnTo>
                    <a:pt x="40208" y="88747"/>
                  </a:lnTo>
                  <a:lnTo>
                    <a:pt x="42036" y="85089"/>
                  </a:lnTo>
                  <a:lnTo>
                    <a:pt x="43865" y="82346"/>
                  </a:lnTo>
                  <a:lnTo>
                    <a:pt x="45681" y="78689"/>
                  </a:lnTo>
                  <a:lnTo>
                    <a:pt x="47510" y="76847"/>
                  </a:lnTo>
                  <a:lnTo>
                    <a:pt x="52082" y="76847"/>
                  </a:lnTo>
                  <a:lnTo>
                    <a:pt x="56654" y="76847"/>
                  </a:lnTo>
                  <a:lnTo>
                    <a:pt x="70357" y="78689"/>
                  </a:lnTo>
                  <a:lnTo>
                    <a:pt x="70357" y="88747"/>
                  </a:lnTo>
                  <a:lnTo>
                    <a:pt x="70357" y="98818"/>
                  </a:lnTo>
                </a:path>
                <a:path w="254635" h="224789">
                  <a:moveTo>
                    <a:pt x="55740" y="74104"/>
                  </a:moveTo>
                  <a:lnTo>
                    <a:pt x="109651" y="17386"/>
                  </a:lnTo>
                  <a:lnTo>
                    <a:pt x="112394" y="12801"/>
                  </a:lnTo>
                  <a:lnTo>
                    <a:pt x="118795" y="8229"/>
                  </a:lnTo>
                  <a:lnTo>
                    <a:pt x="11605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68509" y="5074945"/>
              <a:ext cx="27940" cy="59055"/>
            </a:xfrm>
            <a:custGeom>
              <a:avLst/>
              <a:gdLst/>
              <a:ahLst/>
              <a:cxnLst/>
              <a:rect l="l" t="t" r="r" b="b"/>
              <a:pathLst>
                <a:path w="27939" h="59054">
                  <a:moveTo>
                    <a:pt x="21932" y="0"/>
                  </a:moveTo>
                  <a:lnTo>
                    <a:pt x="6400" y="0"/>
                  </a:lnTo>
                  <a:lnTo>
                    <a:pt x="0" y="2743"/>
                  </a:lnTo>
                  <a:lnTo>
                    <a:pt x="0" y="53073"/>
                  </a:lnTo>
                  <a:lnTo>
                    <a:pt x="0" y="55816"/>
                  </a:lnTo>
                  <a:lnTo>
                    <a:pt x="6400" y="58559"/>
                  </a:lnTo>
                  <a:lnTo>
                    <a:pt x="21932" y="58559"/>
                  </a:lnTo>
                  <a:lnTo>
                    <a:pt x="27419" y="55816"/>
                  </a:lnTo>
                  <a:lnTo>
                    <a:pt x="27419" y="2743"/>
                  </a:lnTo>
                  <a:lnTo>
                    <a:pt x="21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68509" y="5074945"/>
              <a:ext cx="27940" cy="59055"/>
            </a:xfrm>
            <a:custGeom>
              <a:avLst/>
              <a:gdLst/>
              <a:ahLst/>
              <a:cxnLst/>
              <a:rect l="l" t="t" r="r" b="b"/>
              <a:pathLst>
                <a:path w="27939" h="59054">
                  <a:moveTo>
                    <a:pt x="0" y="53073"/>
                  </a:moveTo>
                  <a:lnTo>
                    <a:pt x="0" y="55816"/>
                  </a:lnTo>
                  <a:lnTo>
                    <a:pt x="6400" y="58559"/>
                  </a:lnTo>
                  <a:lnTo>
                    <a:pt x="13703" y="58559"/>
                  </a:lnTo>
                  <a:lnTo>
                    <a:pt x="21932" y="58559"/>
                  </a:lnTo>
                  <a:lnTo>
                    <a:pt x="27419" y="55816"/>
                  </a:lnTo>
                  <a:lnTo>
                    <a:pt x="27419" y="53073"/>
                  </a:lnTo>
                  <a:lnTo>
                    <a:pt x="27419" y="5486"/>
                  </a:lnTo>
                  <a:lnTo>
                    <a:pt x="27419" y="2743"/>
                  </a:lnTo>
                  <a:lnTo>
                    <a:pt x="21932" y="0"/>
                  </a:lnTo>
                  <a:lnTo>
                    <a:pt x="13703" y="0"/>
                  </a:lnTo>
                  <a:lnTo>
                    <a:pt x="6400" y="0"/>
                  </a:lnTo>
                  <a:lnTo>
                    <a:pt x="0" y="2743"/>
                  </a:lnTo>
                  <a:lnTo>
                    <a:pt x="0" y="5486"/>
                  </a:lnTo>
                  <a:lnTo>
                    <a:pt x="0" y="530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26598" y="5125262"/>
              <a:ext cx="24765" cy="51435"/>
            </a:xfrm>
            <a:custGeom>
              <a:avLst/>
              <a:gdLst/>
              <a:ahLst/>
              <a:cxnLst/>
              <a:rect l="l" t="t" r="r" b="b"/>
              <a:pathLst>
                <a:path w="24764" h="51435">
                  <a:moveTo>
                    <a:pt x="19189" y="0"/>
                  </a:moveTo>
                  <a:lnTo>
                    <a:pt x="5486" y="0"/>
                  </a:lnTo>
                  <a:lnTo>
                    <a:pt x="0" y="1828"/>
                  </a:lnTo>
                  <a:lnTo>
                    <a:pt x="0" y="46672"/>
                  </a:lnTo>
                  <a:lnTo>
                    <a:pt x="0" y="48501"/>
                  </a:lnTo>
                  <a:lnTo>
                    <a:pt x="5486" y="51244"/>
                  </a:lnTo>
                  <a:lnTo>
                    <a:pt x="19189" y="51244"/>
                  </a:lnTo>
                  <a:lnTo>
                    <a:pt x="24676" y="48501"/>
                  </a:lnTo>
                  <a:lnTo>
                    <a:pt x="24676" y="1828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26598" y="5125262"/>
              <a:ext cx="24765" cy="51435"/>
            </a:xfrm>
            <a:custGeom>
              <a:avLst/>
              <a:gdLst/>
              <a:ahLst/>
              <a:cxnLst/>
              <a:rect l="l" t="t" r="r" b="b"/>
              <a:pathLst>
                <a:path w="24764" h="51435">
                  <a:moveTo>
                    <a:pt x="0" y="46672"/>
                  </a:moveTo>
                  <a:lnTo>
                    <a:pt x="0" y="48501"/>
                  </a:lnTo>
                  <a:lnTo>
                    <a:pt x="5486" y="51244"/>
                  </a:lnTo>
                  <a:lnTo>
                    <a:pt x="12788" y="51244"/>
                  </a:lnTo>
                  <a:lnTo>
                    <a:pt x="19189" y="51244"/>
                  </a:lnTo>
                  <a:lnTo>
                    <a:pt x="24676" y="48501"/>
                  </a:lnTo>
                  <a:lnTo>
                    <a:pt x="24676" y="46672"/>
                  </a:lnTo>
                  <a:lnTo>
                    <a:pt x="24676" y="4584"/>
                  </a:lnTo>
                  <a:lnTo>
                    <a:pt x="24676" y="1828"/>
                  </a:lnTo>
                  <a:lnTo>
                    <a:pt x="19189" y="0"/>
                  </a:lnTo>
                  <a:lnTo>
                    <a:pt x="12788" y="0"/>
                  </a:lnTo>
                  <a:lnTo>
                    <a:pt x="5486" y="0"/>
                  </a:lnTo>
                  <a:lnTo>
                    <a:pt x="0" y="1828"/>
                  </a:lnTo>
                  <a:lnTo>
                    <a:pt x="0" y="4584"/>
                  </a:lnTo>
                  <a:lnTo>
                    <a:pt x="0" y="466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740188" y="5125262"/>
              <a:ext cx="24130" cy="51435"/>
            </a:xfrm>
            <a:custGeom>
              <a:avLst/>
              <a:gdLst/>
              <a:ahLst/>
              <a:cxnLst/>
              <a:rect l="l" t="t" r="r" b="b"/>
              <a:pathLst>
                <a:path w="24129" h="51435">
                  <a:moveTo>
                    <a:pt x="18275" y="0"/>
                  </a:moveTo>
                  <a:lnTo>
                    <a:pt x="5473" y="0"/>
                  </a:lnTo>
                  <a:lnTo>
                    <a:pt x="0" y="1828"/>
                  </a:lnTo>
                  <a:lnTo>
                    <a:pt x="0" y="46672"/>
                  </a:lnTo>
                  <a:lnTo>
                    <a:pt x="0" y="48501"/>
                  </a:lnTo>
                  <a:lnTo>
                    <a:pt x="5473" y="51244"/>
                  </a:lnTo>
                  <a:lnTo>
                    <a:pt x="18275" y="51244"/>
                  </a:lnTo>
                  <a:lnTo>
                    <a:pt x="23749" y="48501"/>
                  </a:lnTo>
                  <a:lnTo>
                    <a:pt x="23749" y="1828"/>
                  </a:lnTo>
                  <a:lnTo>
                    <a:pt x="18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40188" y="5125262"/>
              <a:ext cx="24130" cy="51435"/>
            </a:xfrm>
            <a:custGeom>
              <a:avLst/>
              <a:gdLst/>
              <a:ahLst/>
              <a:cxnLst/>
              <a:rect l="l" t="t" r="r" b="b"/>
              <a:pathLst>
                <a:path w="24129" h="51435">
                  <a:moveTo>
                    <a:pt x="0" y="46672"/>
                  </a:moveTo>
                  <a:lnTo>
                    <a:pt x="0" y="48501"/>
                  </a:lnTo>
                  <a:lnTo>
                    <a:pt x="5473" y="51244"/>
                  </a:lnTo>
                  <a:lnTo>
                    <a:pt x="11874" y="51244"/>
                  </a:lnTo>
                  <a:lnTo>
                    <a:pt x="18275" y="51244"/>
                  </a:lnTo>
                  <a:lnTo>
                    <a:pt x="23749" y="48501"/>
                  </a:lnTo>
                  <a:lnTo>
                    <a:pt x="23749" y="46672"/>
                  </a:lnTo>
                  <a:lnTo>
                    <a:pt x="23749" y="4584"/>
                  </a:lnTo>
                  <a:lnTo>
                    <a:pt x="23749" y="1828"/>
                  </a:lnTo>
                  <a:lnTo>
                    <a:pt x="18275" y="0"/>
                  </a:lnTo>
                  <a:lnTo>
                    <a:pt x="11874" y="0"/>
                  </a:lnTo>
                  <a:lnTo>
                    <a:pt x="5473" y="0"/>
                  </a:lnTo>
                  <a:lnTo>
                    <a:pt x="0" y="1828"/>
                  </a:lnTo>
                  <a:lnTo>
                    <a:pt x="0" y="4584"/>
                  </a:lnTo>
                  <a:lnTo>
                    <a:pt x="0" y="466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947617" y="5074945"/>
              <a:ext cx="28575" cy="59055"/>
            </a:xfrm>
            <a:custGeom>
              <a:avLst/>
              <a:gdLst/>
              <a:ahLst/>
              <a:cxnLst/>
              <a:rect l="l" t="t" r="r" b="b"/>
              <a:pathLst>
                <a:path w="28575" h="59054">
                  <a:moveTo>
                    <a:pt x="21932" y="0"/>
                  </a:moveTo>
                  <a:lnTo>
                    <a:pt x="6400" y="0"/>
                  </a:lnTo>
                  <a:lnTo>
                    <a:pt x="0" y="2743"/>
                  </a:lnTo>
                  <a:lnTo>
                    <a:pt x="0" y="53073"/>
                  </a:lnTo>
                  <a:lnTo>
                    <a:pt x="0" y="55816"/>
                  </a:lnTo>
                  <a:lnTo>
                    <a:pt x="6400" y="58559"/>
                  </a:lnTo>
                  <a:lnTo>
                    <a:pt x="21932" y="58559"/>
                  </a:lnTo>
                  <a:lnTo>
                    <a:pt x="28333" y="55816"/>
                  </a:lnTo>
                  <a:lnTo>
                    <a:pt x="28333" y="2743"/>
                  </a:lnTo>
                  <a:lnTo>
                    <a:pt x="21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47617" y="5074945"/>
              <a:ext cx="28575" cy="59055"/>
            </a:xfrm>
            <a:custGeom>
              <a:avLst/>
              <a:gdLst/>
              <a:ahLst/>
              <a:cxnLst/>
              <a:rect l="l" t="t" r="r" b="b"/>
              <a:pathLst>
                <a:path w="28575" h="59054">
                  <a:moveTo>
                    <a:pt x="0" y="53073"/>
                  </a:moveTo>
                  <a:lnTo>
                    <a:pt x="0" y="55816"/>
                  </a:lnTo>
                  <a:lnTo>
                    <a:pt x="6400" y="58559"/>
                  </a:lnTo>
                  <a:lnTo>
                    <a:pt x="13703" y="58559"/>
                  </a:lnTo>
                  <a:lnTo>
                    <a:pt x="21932" y="58559"/>
                  </a:lnTo>
                  <a:lnTo>
                    <a:pt x="28333" y="55816"/>
                  </a:lnTo>
                  <a:lnTo>
                    <a:pt x="28333" y="53073"/>
                  </a:lnTo>
                  <a:lnTo>
                    <a:pt x="28333" y="5486"/>
                  </a:lnTo>
                  <a:lnTo>
                    <a:pt x="28333" y="2743"/>
                  </a:lnTo>
                  <a:lnTo>
                    <a:pt x="21932" y="0"/>
                  </a:lnTo>
                  <a:lnTo>
                    <a:pt x="13703" y="0"/>
                  </a:lnTo>
                  <a:lnTo>
                    <a:pt x="6400" y="0"/>
                  </a:lnTo>
                  <a:lnTo>
                    <a:pt x="0" y="2743"/>
                  </a:lnTo>
                  <a:lnTo>
                    <a:pt x="0" y="5486"/>
                  </a:lnTo>
                  <a:lnTo>
                    <a:pt x="0" y="5307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30575" y="7217779"/>
            <a:ext cx="848652" cy="130107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89777" y="7207733"/>
            <a:ext cx="886539" cy="1328889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5761229" y="528066"/>
            <a:ext cx="1208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Arial"/>
                <a:cs typeface="Arial"/>
              </a:rPr>
              <a:t>Cabezas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Operativas</a:t>
            </a:r>
            <a:endParaRPr sz="9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58837" y="486155"/>
            <a:ext cx="433260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0" dirty="0">
                <a:latin typeface="Microsoft Sans Serif"/>
                <a:cs typeface="Microsoft Sans Serif"/>
              </a:rPr>
              <a:t>Según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40" dirty="0">
                <a:latin typeface="Microsoft Sans Serif"/>
                <a:cs typeface="Microsoft Sans Serif"/>
              </a:rPr>
              <a:t>interruptor,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final </a:t>
            </a:r>
            <a:r>
              <a:rPr sz="800" spc="25" dirty="0">
                <a:latin typeface="Microsoft Sans Serif"/>
                <a:cs typeface="Microsoft Sans Serif"/>
              </a:rPr>
              <a:t>de carrera de </a:t>
            </a:r>
            <a:r>
              <a:rPr sz="800" spc="20" dirty="0">
                <a:latin typeface="Microsoft Sans Serif"/>
                <a:cs typeface="Microsoft Sans Serif"/>
              </a:rPr>
              <a:t>estilo </a:t>
            </a:r>
            <a:r>
              <a:rPr sz="800" spc="25" dirty="0">
                <a:latin typeface="Microsoft Sans Serif"/>
                <a:cs typeface="Microsoft Sans Serif"/>
              </a:rPr>
              <a:t>internacional 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Siemens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equipar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25" dirty="0">
                <a:latin typeface="Microsoft Sans Serif"/>
                <a:cs typeface="Microsoft Sans Serif"/>
              </a:rPr>
              <a:t>cualquiera de </a:t>
            </a:r>
            <a:r>
              <a:rPr sz="800" spc="20" dirty="0">
                <a:latin typeface="Microsoft Sans Serif"/>
                <a:cs typeface="Microsoft Sans Serif"/>
              </a:rPr>
              <a:t>varios </a:t>
            </a:r>
            <a:r>
              <a:rPr sz="800" dirty="0">
                <a:latin typeface="Microsoft Sans Serif"/>
                <a:cs typeface="Microsoft Sans Serif"/>
              </a:rPr>
              <a:t>cabezales </a:t>
            </a:r>
            <a:r>
              <a:rPr sz="800" spc="25" dirty="0">
                <a:latin typeface="Microsoft Sans Serif"/>
                <a:cs typeface="Microsoft Sans Serif"/>
              </a:rPr>
              <a:t>de operación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0" dirty="0">
                <a:latin typeface="Microsoft Sans Serif"/>
                <a:cs typeface="Microsoft Sans Serif"/>
              </a:rPr>
              <a:t>actuadores </a:t>
            </a:r>
            <a:r>
              <a:rPr sz="800" spc="-204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intercambiables.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Están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disponibles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émbolo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sobrecarrera,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émbolo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rodillo,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palanca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angular,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palanca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longitud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plana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ajustable,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varilla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plana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resorte,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palanca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horquilla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cabezales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detección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codificados.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8835" y="5911596"/>
            <a:ext cx="43294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5" dirty="0">
                <a:latin typeface="Microsoft Sans Serif"/>
                <a:cs typeface="Microsoft Sans Serif"/>
              </a:rPr>
              <a:t>cabezal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0" dirty="0">
                <a:latin typeface="Microsoft Sans Serif"/>
                <a:cs typeface="Microsoft Sans Serif"/>
              </a:rPr>
              <a:t>actuador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 </a:t>
            </a:r>
            <a:r>
              <a:rPr sz="800" spc="40" dirty="0">
                <a:latin typeface="Microsoft Sans Serif"/>
                <a:cs typeface="Microsoft Sans Serif"/>
              </a:rPr>
              <a:t>girar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dirección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conmutación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interruptores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límite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manivela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rodillo,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manivela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longitud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ajustable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actuadores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varilla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operar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cualquier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lado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cuerpo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interruptor.</a:t>
            </a:r>
            <a:endParaRPr sz="800">
              <a:latin typeface="Microsoft Sans Serif"/>
              <a:cs typeface="Microsoft Sans Serif"/>
            </a:endParaRPr>
          </a:p>
          <a:p>
            <a:pPr marL="12700" marR="34290">
              <a:lnSpc>
                <a:spcPct val="150000"/>
              </a:lnSpc>
            </a:pPr>
            <a:r>
              <a:rPr sz="800" spc="10" dirty="0">
                <a:latin typeface="Microsoft Sans Serif"/>
                <a:cs typeface="Microsoft Sans Serif"/>
              </a:rPr>
              <a:t>Además,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20" dirty="0">
                <a:latin typeface="Microsoft Sans Serif"/>
                <a:cs typeface="Microsoft Sans Serif"/>
              </a:rPr>
              <a:t>manivelas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rodillos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reposicionar</a:t>
            </a:r>
            <a:r>
              <a:rPr sz="800" dirty="0">
                <a:latin typeface="Microsoft Sans Serif"/>
                <a:cs typeface="Microsoft Sans Serif"/>
              </a:rPr>
              <a:t> a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izquierda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a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derecha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alrededor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eje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operación.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9827" y="1797681"/>
            <a:ext cx="798195" cy="1348105"/>
            <a:chOff x="2755226" y="1797680"/>
            <a:chExt cx="798195" cy="1348105"/>
          </a:xfrm>
        </p:grpSpPr>
        <p:sp>
          <p:nvSpPr>
            <p:cNvPr id="3" name="object 3"/>
            <p:cNvSpPr/>
            <p:nvPr/>
          </p:nvSpPr>
          <p:spPr>
            <a:xfrm>
              <a:off x="2757512" y="2179739"/>
              <a:ext cx="793750" cy="963294"/>
            </a:xfrm>
            <a:custGeom>
              <a:avLst/>
              <a:gdLst/>
              <a:ahLst/>
              <a:cxnLst/>
              <a:rect l="l" t="t" r="r" b="b"/>
              <a:pathLst>
                <a:path w="793750" h="963294">
                  <a:moveTo>
                    <a:pt x="218579" y="80708"/>
                  </a:moveTo>
                  <a:lnTo>
                    <a:pt x="746785" y="98932"/>
                  </a:lnTo>
                  <a:lnTo>
                    <a:pt x="766180" y="99380"/>
                  </a:lnTo>
                  <a:lnTo>
                    <a:pt x="780938" y="104465"/>
                  </a:lnTo>
                  <a:lnTo>
                    <a:pt x="790330" y="119801"/>
                  </a:lnTo>
                  <a:lnTo>
                    <a:pt x="793623" y="151002"/>
                  </a:lnTo>
                  <a:lnTo>
                    <a:pt x="780605" y="825284"/>
                  </a:lnTo>
                  <a:lnTo>
                    <a:pt x="767922" y="861733"/>
                  </a:lnTo>
                  <a:lnTo>
                    <a:pt x="733780" y="890371"/>
                  </a:lnTo>
                  <a:lnTo>
                    <a:pt x="616686" y="963269"/>
                  </a:lnTo>
                  <a:lnTo>
                    <a:pt x="0" y="950252"/>
                  </a:lnTo>
                  <a:lnTo>
                    <a:pt x="10413" y="143192"/>
                  </a:lnTo>
                  <a:lnTo>
                    <a:pt x="15940" y="100560"/>
                  </a:lnTo>
                  <a:lnTo>
                    <a:pt x="39039" y="59880"/>
                  </a:lnTo>
                  <a:lnTo>
                    <a:pt x="78066" y="23431"/>
                  </a:lnTo>
                  <a:lnTo>
                    <a:pt x="130393" y="1464"/>
                  </a:lnTo>
                  <a:lnTo>
                    <a:pt x="150926" y="0"/>
                  </a:lnTo>
                  <a:lnTo>
                    <a:pt x="26281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1860" y="1797680"/>
              <a:ext cx="204927" cy="3609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6864" y="2185263"/>
              <a:ext cx="145072" cy="9048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22562" y="2143290"/>
              <a:ext cx="487045" cy="203200"/>
            </a:xfrm>
            <a:custGeom>
              <a:avLst/>
              <a:gdLst/>
              <a:ahLst/>
              <a:cxnLst/>
              <a:rect l="l" t="t" r="r" b="b"/>
              <a:pathLst>
                <a:path w="487045" h="203200">
                  <a:moveTo>
                    <a:pt x="31229" y="46862"/>
                  </a:moveTo>
                  <a:lnTo>
                    <a:pt x="14273" y="62606"/>
                  </a:lnTo>
                  <a:lnTo>
                    <a:pt x="4879" y="79081"/>
                  </a:lnTo>
                  <a:lnTo>
                    <a:pt x="854" y="97021"/>
                  </a:lnTo>
                  <a:lnTo>
                    <a:pt x="0" y="117157"/>
                  </a:lnTo>
                  <a:lnTo>
                    <a:pt x="0" y="203073"/>
                  </a:lnTo>
                  <a:lnTo>
                    <a:pt x="80670" y="143192"/>
                  </a:lnTo>
                  <a:lnTo>
                    <a:pt x="100186" y="132534"/>
                  </a:lnTo>
                  <a:lnTo>
                    <a:pt x="119702" y="124317"/>
                  </a:lnTo>
                  <a:lnTo>
                    <a:pt x="139215" y="119028"/>
                  </a:lnTo>
                  <a:lnTo>
                    <a:pt x="158724" y="117157"/>
                  </a:lnTo>
                  <a:lnTo>
                    <a:pt x="158724" y="67690"/>
                  </a:lnTo>
                  <a:lnTo>
                    <a:pt x="239394" y="0"/>
                  </a:lnTo>
                  <a:lnTo>
                    <a:pt x="486587" y="13017"/>
                  </a:lnTo>
                  <a:lnTo>
                    <a:pt x="486587" y="12757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8902" y="2211298"/>
              <a:ext cx="116459" cy="852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57512" y="2143290"/>
              <a:ext cx="762635" cy="986790"/>
            </a:xfrm>
            <a:custGeom>
              <a:avLst/>
              <a:gdLst/>
              <a:ahLst/>
              <a:cxnLst/>
              <a:rect l="l" t="t" r="r" b="b"/>
              <a:pathLst>
                <a:path w="762635" h="986789">
                  <a:moveTo>
                    <a:pt x="304444" y="0"/>
                  </a:moveTo>
                  <a:lnTo>
                    <a:pt x="304444" y="119760"/>
                  </a:lnTo>
                </a:path>
                <a:path w="762635" h="986789">
                  <a:moveTo>
                    <a:pt x="171742" y="127571"/>
                  </a:moveTo>
                  <a:lnTo>
                    <a:pt x="147589" y="177363"/>
                  </a:lnTo>
                  <a:lnTo>
                    <a:pt x="140512" y="846112"/>
                  </a:lnTo>
                  <a:lnTo>
                    <a:pt x="138155" y="864255"/>
                  </a:lnTo>
                  <a:lnTo>
                    <a:pt x="131406" y="879957"/>
                  </a:lnTo>
                  <a:lnTo>
                    <a:pt x="120753" y="893707"/>
                  </a:lnTo>
                  <a:lnTo>
                    <a:pt x="106679" y="905992"/>
                  </a:lnTo>
                  <a:lnTo>
                    <a:pt x="0" y="986701"/>
                  </a:lnTo>
                </a:path>
                <a:path w="762635" h="986789">
                  <a:moveTo>
                    <a:pt x="676528" y="929424"/>
                  </a:moveTo>
                  <a:lnTo>
                    <a:pt x="728573" y="895578"/>
                  </a:lnTo>
                  <a:lnTo>
                    <a:pt x="749388" y="853922"/>
                  </a:lnTo>
                  <a:lnTo>
                    <a:pt x="762393" y="171830"/>
                  </a:lnTo>
                  <a:lnTo>
                    <a:pt x="234187" y="148399"/>
                  </a:lnTo>
                  <a:lnTo>
                    <a:pt x="184746" y="161416"/>
                  </a:lnTo>
                  <a:lnTo>
                    <a:pt x="176694" y="196930"/>
                  </a:lnTo>
                  <a:lnTo>
                    <a:pt x="176936" y="210883"/>
                  </a:lnTo>
                  <a:lnTo>
                    <a:pt x="171742" y="853922"/>
                  </a:lnTo>
                  <a:lnTo>
                    <a:pt x="169260" y="872147"/>
                  </a:lnTo>
                  <a:lnTo>
                    <a:pt x="161655" y="888418"/>
                  </a:lnTo>
                  <a:lnTo>
                    <a:pt x="148682" y="903714"/>
                  </a:lnTo>
                  <a:lnTo>
                    <a:pt x="130098" y="919010"/>
                  </a:lnTo>
                  <a:lnTo>
                    <a:pt x="676528" y="929424"/>
                  </a:lnTo>
                  <a:close/>
                </a:path>
                <a:path w="762635" h="986789">
                  <a:moveTo>
                    <a:pt x="754595" y="372300"/>
                  </a:moveTo>
                  <a:lnTo>
                    <a:pt x="603669" y="374903"/>
                  </a:lnTo>
                  <a:lnTo>
                    <a:pt x="566714" y="354024"/>
                  </a:lnTo>
                  <a:lnTo>
                    <a:pt x="564641" y="341045"/>
                  </a:lnTo>
                  <a:lnTo>
                    <a:pt x="564641" y="164020"/>
                  </a:lnTo>
                  <a:lnTo>
                    <a:pt x="517804" y="197865"/>
                  </a:lnTo>
                  <a:lnTo>
                    <a:pt x="517804" y="374903"/>
                  </a:lnTo>
                  <a:lnTo>
                    <a:pt x="519878" y="388971"/>
                  </a:lnTo>
                  <a:lnTo>
                    <a:pt x="526588" y="399626"/>
                  </a:lnTo>
                  <a:lnTo>
                    <a:pt x="538662" y="406377"/>
                  </a:lnTo>
                  <a:lnTo>
                    <a:pt x="556831" y="408736"/>
                  </a:lnTo>
                  <a:lnTo>
                    <a:pt x="707758" y="408736"/>
                  </a:lnTo>
                  <a:lnTo>
                    <a:pt x="754595" y="372300"/>
                  </a:lnTo>
                  <a:close/>
                </a:path>
                <a:path w="762635" h="986789">
                  <a:moveTo>
                    <a:pt x="707758" y="408736"/>
                  </a:moveTo>
                  <a:lnTo>
                    <a:pt x="707758" y="658672"/>
                  </a:lnTo>
                </a:path>
                <a:path w="762635" h="986789">
                  <a:moveTo>
                    <a:pt x="751992" y="666470"/>
                  </a:moveTo>
                  <a:lnTo>
                    <a:pt x="603669" y="661263"/>
                  </a:lnTo>
                  <a:lnTo>
                    <a:pt x="585377" y="665780"/>
                  </a:lnTo>
                  <a:lnTo>
                    <a:pt x="570496" y="675913"/>
                  </a:lnTo>
                  <a:lnTo>
                    <a:pt x="560492" y="692388"/>
                  </a:lnTo>
                  <a:lnTo>
                    <a:pt x="556831" y="715937"/>
                  </a:lnTo>
                  <a:lnTo>
                    <a:pt x="556831" y="872147"/>
                  </a:lnTo>
                  <a:lnTo>
                    <a:pt x="746785" y="874750"/>
                  </a:lnTo>
                </a:path>
                <a:path w="762635" h="986789">
                  <a:moveTo>
                    <a:pt x="509993" y="921613"/>
                  </a:moveTo>
                  <a:lnTo>
                    <a:pt x="509993" y="768007"/>
                  </a:lnTo>
                  <a:lnTo>
                    <a:pt x="510929" y="753810"/>
                  </a:lnTo>
                  <a:lnTo>
                    <a:pt x="513573" y="742299"/>
                  </a:lnTo>
                  <a:lnTo>
                    <a:pt x="517682" y="733231"/>
                  </a:lnTo>
                  <a:lnTo>
                    <a:pt x="523011" y="726363"/>
                  </a:lnTo>
                  <a:lnTo>
                    <a:pt x="569849" y="676897"/>
                  </a:lnTo>
                </a:path>
                <a:path w="762635" h="986789">
                  <a:moveTo>
                    <a:pt x="387705" y="153606"/>
                  </a:moveTo>
                  <a:lnTo>
                    <a:pt x="387705" y="309803"/>
                  </a:lnTo>
                  <a:lnTo>
                    <a:pt x="384819" y="329330"/>
                  </a:lnTo>
                  <a:lnTo>
                    <a:pt x="376323" y="346903"/>
                  </a:lnTo>
                  <a:lnTo>
                    <a:pt x="362459" y="359595"/>
                  </a:lnTo>
                  <a:lnTo>
                    <a:pt x="343471" y="364477"/>
                  </a:lnTo>
                  <a:lnTo>
                    <a:pt x="182143" y="361873"/>
                  </a:lnTo>
                </a:path>
                <a:path w="762635" h="986789">
                  <a:moveTo>
                    <a:pt x="176936" y="398322"/>
                  </a:moveTo>
                  <a:lnTo>
                    <a:pt x="301840" y="400926"/>
                  </a:lnTo>
                  <a:lnTo>
                    <a:pt x="312242" y="400926"/>
                  </a:lnTo>
                  <a:lnTo>
                    <a:pt x="320052" y="398322"/>
                  </a:lnTo>
                  <a:lnTo>
                    <a:pt x="325259" y="393115"/>
                  </a:lnTo>
                  <a:lnTo>
                    <a:pt x="366890" y="356666"/>
                  </a:lnTo>
                </a:path>
                <a:path w="762635" h="986789">
                  <a:moveTo>
                    <a:pt x="176936" y="653465"/>
                  </a:moveTo>
                  <a:lnTo>
                    <a:pt x="320052" y="658672"/>
                  </a:lnTo>
                  <a:lnTo>
                    <a:pt x="360302" y="685033"/>
                  </a:lnTo>
                  <a:lnTo>
                    <a:pt x="364286" y="705535"/>
                  </a:lnTo>
                  <a:lnTo>
                    <a:pt x="364286" y="864336"/>
                  </a:lnTo>
                  <a:lnTo>
                    <a:pt x="174345" y="859129"/>
                  </a:lnTo>
                </a:path>
                <a:path w="762635" h="986789">
                  <a:moveTo>
                    <a:pt x="364286" y="864336"/>
                  </a:moveTo>
                  <a:lnTo>
                    <a:pt x="301840" y="921613"/>
                  </a:lnTo>
                </a:path>
                <a:path w="762635" h="986789">
                  <a:moveTo>
                    <a:pt x="330466" y="257746"/>
                  </a:moveTo>
                  <a:lnTo>
                    <a:pt x="325831" y="281786"/>
                  </a:lnTo>
                  <a:lnTo>
                    <a:pt x="312901" y="301674"/>
                  </a:lnTo>
                  <a:lnTo>
                    <a:pt x="293138" y="315216"/>
                  </a:lnTo>
                  <a:lnTo>
                    <a:pt x="268008" y="320217"/>
                  </a:lnTo>
                  <a:lnTo>
                    <a:pt x="243983" y="315216"/>
                  </a:lnTo>
                  <a:lnTo>
                    <a:pt x="224102" y="301674"/>
                  </a:lnTo>
                  <a:lnTo>
                    <a:pt x="210563" y="281786"/>
                  </a:lnTo>
                  <a:lnTo>
                    <a:pt x="205562" y="257746"/>
                  </a:lnTo>
                  <a:lnTo>
                    <a:pt x="210563" y="233704"/>
                  </a:lnTo>
                  <a:lnTo>
                    <a:pt x="224102" y="213812"/>
                  </a:lnTo>
                  <a:lnTo>
                    <a:pt x="243983" y="200266"/>
                  </a:lnTo>
                  <a:lnTo>
                    <a:pt x="268008" y="195262"/>
                  </a:lnTo>
                  <a:lnTo>
                    <a:pt x="293138" y="200266"/>
                  </a:lnTo>
                  <a:lnTo>
                    <a:pt x="312901" y="213812"/>
                  </a:lnTo>
                  <a:lnTo>
                    <a:pt x="325831" y="233704"/>
                  </a:lnTo>
                  <a:lnTo>
                    <a:pt x="330466" y="257746"/>
                  </a:lnTo>
                  <a:close/>
                </a:path>
                <a:path w="762635" h="986789">
                  <a:moveTo>
                    <a:pt x="228981" y="213486"/>
                  </a:moveTo>
                  <a:lnTo>
                    <a:pt x="314845" y="299402"/>
                  </a:lnTo>
                </a:path>
                <a:path w="762635" h="986789">
                  <a:moveTo>
                    <a:pt x="723366" y="270763"/>
                  </a:moveTo>
                  <a:lnTo>
                    <a:pt x="718365" y="294398"/>
                  </a:lnTo>
                  <a:lnTo>
                    <a:pt x="704826" y="313396"/>
                  </a:lnTo>
                  <a:lnTo>
                    <a:pt x="684945" y="326047"/>
                  </a:lnTo>
                  <a:lnTo>
                    <a:pt x="660920" y="330644"/>
                  </a:lnTo>
                  <a:lnTo>
                    <a:pt x="636890" y="326047"/>
                  </a:lnTo>
                  <a:lnTo>
                    <a:pt x="617010" y="313396"/>
                  </a:lnTo>
                  <a:lnTo>
                    <a:pt x="603474" y="294398"/>
                  </a:lnTo>
                  <a:lnTo>
                    <a:pt x="598474" y="270763"/>
                  </a:lnTo>
                  <a:lnTo>
                    <a:pt x="603474" y="245623"/>
                  </a:lnTo>
                  <a:lnTo>
                    <a:pt x="617010" y="225853"/>
                  </a:lnTo>
                  <a:lnTo>
                    <a:pt x="636890" y="212917"/>
                  </a:lnTo>
                  <a:lnTo>
                    <a:pt x="660920" y="208279"/>
                  </a:lnTo>
                  <a:lnTo>
                    <a:pt x="684945" y="212917"/>
                  </a:lnTo>
                  <a:lnTo>
                    <a:pt x="704826" y="225853"/>
                  </a:lnTo>
                  <a:lnTo>
                    <a:pt x="718365" y="245623"/>
                  </a:lnTo>
                  <a:lnTo>
                    <a:pt x="723366" y="270763"/>
                  </a:lnTo>
                  <a:close/>
                </a:path>
                <a:path w="762635" h="986789">
                  <a:moveTo>
                    <a:pt x="619290" y="223900"/>
                  </a:moveTo>
                  <a:lnTo>
                    <a:pt x="705154" y="309803"/>
                  </a:lnTo>
                </a:path>
                <a:path w="762635" h="986789">
                  <a:moveTo>
                    <a:pt x="322656" y="768007"/>
                  </a:moveTo>
                  <a:lnTo>
                    <a:pt x="317654" y="792048"/>
                  </a:lnTo>
                  <a:lnTo>
                    <a:pt x="304115" y="811941"/>
                  </a:lnTo>
                  <a:lnTo>
                    <a:pt x="284235" y="825487"/>
                  </a:lnTo>
                  <a:lnTo>
                    <a:pt x="260210" y="830491"/>
                  </a:lnTo>
                  <a:lnTo>
                    <a:pt x="236179" y="825487"/>
                  </a:lnTo>
                  <a:lnTo>
                    <a:pt x="216300" y="811941"/>
                  </a:lnTo>
                  <a:lnTo>
                    <a:pt x="202763" y="792048"/>
                  </a:lnTo>
                  <a:lnTo>
                    <a:pt x="197764" y="768007"/>
                  </a:lnTo>
                  <a:lnTo>
                    <a:pt x="202763" y="743967"/>
                  </a:lnTo>
                  <a:lnTo>
                    <a:pt x="216300" y="724079"/>
                  </a:lnTo>
                  <a:lnTo>
                    <a:pt x="236179" y="710537"/>
                  </a:lnTo>
                  <a:lnTo>
                    <a:pt x="260210" y="705535"/>
                  </a:lnTo>
                  <a:lnTo>
                    <a:pt x="284235" y="710537"/>
                  </a:lnTo>
                  <a:lnTo>
                    <a:pt x="304115" y="724079"/>
                  </a:lnTo>
                  <a:lnTo>
                    <a:pt x="317654" y="743967"/>
                  </a:lnTo>
                  <a:lnTo>
                    <a:pt x="322656" y="768007"/>
                  </a:lnTo>
                  <a:close/>
                </a:path>
                <a:path w="762635" h="986789">
                  <a:moveTo>
                    <a:pt x="218579" y="721144"/>
                  </a:moveTo>
                  <a:lnTo>
                    <a:pt x="304444" y="807059"/>
                  </a:lnTo>
                </a:path>
                <a:path w="762635" h="986789">
                  <a:moveTo>
                    <a:pt x="712965" y="778421"/>
                  </a:moveTo>
                  <a:lnTo>
                    <a:pt x="708370" y="802462"/>
                  </a:lnTo>
                  <a:lnTo>
                    <a:pt x="695725" y="822355"/>
                  </a:lnTo>
                  <a:lnTo>
                    <a:pt x="676735" y="835901"/>
                  </a:lnTo>
                  <a:lnTo>
                    <a:pt x="653110" y="840905"/>
                  </a:lnTo>
                  <a:lnTo>
                    <a:pt x="627986" y="835901"/>
                  </a:lnTo>
                  <a:lnTo>
                    <a:pt x="608228" y="822355"/>
                  </a:lnTo>
                  <a:lnTo>
                    <a:pt x="595299" y="802462"/>
                  </a:lnTo>
                  <a:lnTo>
                    <a:pt x="590664" y="778421"/>
                  </a:lnTo>
                  <a:lnTo>
                    <a:pt x="595299" y="754379"/>
                  </a:lnTo>
                  <a:lnTo>
                    <a:pt x="608228" y="734487"/>
                  </a:lnTo>
                  <a:lnTo>
                    <a:pt x="627986" y="720940"/>
                  </a:lnTo>
                  <a:lnTo>
                    <a:pt x="653110" y="715937"/>
                  </a:lnTo>
                  <a:lnTo>
                    <a:pt x="676735" y="720940"/>
                  </a:lnTo>
                  <a:lnTo>
                    <a:pt x="695725" y="734487"/>
                  </a:lnTo>
                  <a:lnTo>
                    <a:pt x="708370" y="754379"/>
                  </a:lnTo>
                  <a:lnTo>
                    <a:pt x="712965" y="778421"/>
                  </a:lnTo>
                  <a:close/>
                </a:path>
                <a:path w="762635" h="986789">
                  <a:moveTo>
                    <a:pt x="611479" y="731558"/>
                  </a:moveTo>
                  <a:lnTo>
                    <a:pt x="697344" y="817473"/>
                  </a:lnTo>
                </a:path>
                <a:path w="762635" h="986789">
                  <a:moveTo>
                    <a:pt x="179539" y="463410"/>
                  </a:moveTo>
                  <a:lnTo>
                    <a:pt x="645312" y="473824"/>
                  </a:lnTo>
                </a:path>
                <a:path w="762635" h="986789">
                  <a:moveTo>
                    <a:pt x="179539" y="507669"/>
                  </a:moveTo>
                  <a:lnTo>
                    <a:pt x="645312" y="518083"/>
                  </a:lnTo>
                  <a:lnTo>
                    <a:pt x="645312" y="606602"/>
                  </a:lnTo>
                  <a:lnTo>
                    <a:pt x="179539" y="596188"/>
                  </a:lnTo>
                </a:path>
                <a:path w="762635" h="986789">
                  <a:moveTo>
                    <a:pt x="390309" y="216090"/>
                  </a:moveTo>
                  <a:lnTo>
                    <a:pt x="447547" y="216090"/>
                  </a:lnTo>
                  <a:lnTo>
                    <a:pt x="447547" y="231711"/>
                  </a:lnTo>
                  <a:lnTo>
                    <a:pt x="481380" y="231711"/>
                  </a:lnTo>
                  <a:lnTo>
                    <a:pt x="504799" y="208279"/>
                  </a:lnTo>
                  <a:lnTo>
                    <a:pt x="465759" y="208279"/>
                  </a:lnTo>
                  <a:lnTo>
                    <a:pt x="465759" y="190055"/>
                  </a:lnTo>
                  <a:lnTo>
                    <a:pt x="504799" y="190055"/>
                  </a:lnTo>
                  <a:lnTo>
                    <a:pt x="504799" y="208279"/>
                  </a:lnTo>
                  <a:lnTo>
                    <a:pt x="390309" y="216090"/>
                  </a:lnTo>
                  <a:close/>
                </a:path>
                <a:path w="762635" h="986789">
                  <a:moveTo>
                    <a:pt x="463169" y="265544"/>
                  </a:moveTo>
                  <a:lnTo>
                    <a:pt x="463169" y="872147"/>
                  </a:lnTo>
                </a:path>
                <a:path w="762635" h="986789">
                  <a:moveTo>
                    <a:pt x="434543" y="265544"/>
                  </a:moveTo>
                  <a:lnTo>
                    <a:pt x="434543" y="872147"/>
                  </a:lnTo>
                  <a:lnTo>
                    <a:pt x="369493" y="872147"/>
                  </a:lnTo>
                </a:path>
                <a:path w="762635" h="986789">
                  <a:moveTo>
                    <a:pt x="325259" y="393115"/>
                  </a:moveTo>
                  <a:lnTo>
                    <a:pt x="325259" y="65606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79039" y="2290839"/>
            <a:ext cx="140817" cy="140881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9336963" y="2110410"/>
            <a:ext cx="546100" cy="690245"/>
            <a:chOff x="4282363" y="2110409"/>
            <a:chExt cx="546100" cy="69024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7074" y="2290838"/>
              <a:ext cx="140830" cy="14088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334738" y="2267064"/>
              <a:ext cx="483234" cy="489584"/>
            </a:xfrm>
            <a:custGeom>
              <a:avLst/>
              <a:gdLst/>
              <a:ahLst/>
              <a:cxnLst/>
              <a:rect l="l" t="t" r="r" b="b"/>
              <a:pathLst>
                <a:path w="483235" h="489585">
                  <a:moveTo>
                    <a:pt x="44081" y="26060"/>
                  </a:moveTo>
                  <a:lnTo>
                    <a:pt x="136232" y="8013"/>
                  </a:lnTo>
                  <a:lnTo>
                    <a:pt x="154704" y="4227"/>
                  </a:lnTo>
                  <a:lnTo>
                    <a:pt x="171299" y="1754"/>
                  </a:lnTo>
                  <a:lnTo>
                    <a:pt x="186390" y="407"/>
                  </a:lnTo>
                  <a:lnTo>
                    <a:pt x="200355" y="0"/>
                  </a:lnTo>
                  <a:lnTo>
                    <a:pt x="272491" y="0"/>
                  </a:lnTo>
                  <a:lnTo>
                    <a:pt x="296560" y="1001"/>
                  </a:lnTo>
                  <a:lnTo>
                    <a:pt x="316312" y="3505"/>
                  </a:lnTo>
                  <a:lnTo>
                    <a:pt x="334188" y="6761"/>
                  </a:lnTo>
                  <a:lnTo>
                    <a:pt x="352628" y="10020"/>
                  </a:lnTo>
                  <a:lnTo>
                    <a:pt x="422744" y="24053"/>
                  </a:lnTo>
                </a:path>
                <a:path w="483235" h="489585">
                  <a:moveTo>
                    <a:pt x="482854" y="126288"/>
                  </a:moveTo>
                  <a:lnTo>
                    <a:pt x="482854" y="340791"/>
                  </a:lnTo>
                  <a:lnTo>
                    <a:pt x="482323" y="350339"/>
                  </a:lnTo>
                  <a:lnTo>
                    <a:pt x="455966" y="381818"/>
                  </a:lnTo>
                  <a:lnTo>
                    <a:pt x="420750" y="386892"/>
                  </a:lnTo>
                  <a:lnTo>
                    <a:pt x="74129" y="386892"/>
                  </a:lnTo>
                  <a:lnTo>
                    <a:pt x="30048" y="372859"/>
                  </a:lnTo>
                  <a:lnTo>
                    <a:pt x="8354" y="337620"/>
                  </a:lnTo>
                  <a:lnTo>
                    <a:pt x="6007" y="322745"/>
                  </a:lnTo>
                  <a:lnTo>
                    <a:pt x="0" y="130301"/>
                  </a:lnTo>
                </a:path>
                <a:path w="483235" h="489585">
                  <a:moveTo>
                    <a:pt x="300532" y="388886"/>
                  </a:moveTo>
                  <a:lnTo>
                    <a:pt x="300532" y="469087"/>
                  </a:lnTo>
                  <a:lnTo>
                    <a:pt x="196354" y="469087"/>
                  </a:lnTo>
                  <a:lnTo>
                    <a:pt x="196354" y="386892"/>
                  </a:lnTo>
                </a:path>
                <a:path w="483235" h="489585">
                  <a:moveTo>
                    <a:pt x="300532" y="469087"/>
                  </a:moveTo>
                  <a:lnTo>
                    <a:pt x="260464" y="489127"/>
                  </a:lnTo>
                  <a:lnTo>
                    <a:pt x="156273" y="489127"/>
                  </a:lnTo>
                  <a:lnTo>
                    <a:pt x="156273" y="420966"/>
                  </a:lnTo>
                </a:path>
                <a:path w="483235" h="489585">
                  <a:moveTo>
                    <a:pt x="196354" y="469087"/>
                  </a:moveTo>
                  <a:lnTo>
                    <a:pt x="156273" y="489127"/>
                  </a:lnTo>
                </a:path>
                <a:path w="483235" h="489585">
                  <a:moveTo>
                    <a:pt x="466826" y="374865"/>
                  </a:moveTo>
                  <a:lnTo>
                    <a:pt x="416737" y="406933"/>
                  </a:lnTo>
                  <a:lnTo>
                    <a:pt x="370649" y="418973"/>
                  </a:lnTo>
                  <a:lnTo>
                    <a:pt x="302539" y="4189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10773" y="2110409"/>
              <a:ext cx="98742" cy="15693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84649" y="2321178"/>
              <a:ext cx="513080" cy="477520"/>
            </a:xfrm>
            <a:custGeom>
              <a:avLst/>
              <a:gdLst/>
              <a:ahLst/>
              <a:cxnLst/>
              <a:rect l="l" t="t" r="r" b="b"/>
              <a:pathLst>
                <a:path w="513079" h="477519">
                  <a:moveTo>
                    <a:pt x="474852" y="346811"/>
                  </a:moveTo>
                  <a:lnTo>
                    <a:pt x="474852" y="447040"/>
                  </a:lnTo>
                  <a:lnTo>
                    <a:pt x="472035" y="464706"/>
                  </a:lnTo>
                  <a:lnTo>
                    <a:pt x="465835" y="475608"/>
                  </a:lnTo>
                  <a:lnTo>
                    <a:pt x="459636" y="475232"/>
                  </a:lnTo>
                  <a:lnTo>
                    <a:pt x="456818" y="459066"/>
                  </a:lnTo>
                  <a:lnTo>
                    <a:pt x="456818" y="358838"/>
                  </a:lnTo>
                </a:path>
                <a:path w="513079" h="477519">
                  <a:moveTo>
                    <a:pt x="482853" y="475106"/>
                  </a:moveTo>
                  <a:lnTo>
                    <a:pt x="480847" y="477100"/>
                  </a:lnTo>
                  <a:lnTo>
                    <a:pt x="478853" y="477100"/>
                  </a:lnTo>
                  <a:lnTo>
                    <a:pt x="462813" y="477100"/>
                  </a:lnTo>
                </a:path>
                <a:path w="513079" h="477519">
                  <a:moveTo>
                    <a:pt x="492874" y="336791"/>
                  </a:moveTo>
                  <a:lnTo>
                    <a:pt x="492874" y="447040"/>
                  </a:lnTo>
                  <a:lnTo>
                    <a:pt x="491872" y="456781"/>
                  </a:lnTo>
                  <a:lnTo>
                    <a:pt x="489369" y="464831"/>
                  </a:lnTo>
                  <a:lnTo>
                    <a:pt x="486112" y="471001"/>
                  </a:lnTo>
                  <a:lnTo>
                    <a:pt x="482853" y="475106"/>
                  </a:lnTo>
                </a:path>
                <a:path w="513079" h="477519">
                  <a:moveTo>
                    <a:pt x="82143" y="475106"/>
                  </a:moveTo>
                  <a:lnTo>
                    <a:pt x="82143" y="477100"/>
                  </a:lnTo>
                  <a:lnTo>
                    <a:pt x="80137" y="477100"/>
                  </a:lnTo>
                  <a:lnTo>
                    <a:pt x="62115" y="477100"/>
                  </a:lnTo>
                </a:path>
                <a:path w="513079" h="477519">
                  <a:moveTo>
                    <a:pt x="82143" y="475106"/>
                  </a:moveTo>
                  <a:lnTo>
                    <a:pt x="86248" y="471001"/>
                  </a:lnTo>
                  <a:lnTo>
                    <a:pt x="89411" y="464831"/>
                  </a:lnTo>
                  <a:lnTo>
                    <a:pt x="91444" y="456781"/>
                  </a:lnTo>
                  <a:lnTo>
                    <a:pt x="92163" y="447040"/>
                  </a:lnTo>
                  <a:lnTo>
                    <a:pt x="92163" y="346811"/>
                  </a:lnTo>
                  <a:lnTo>
                    <a:pt x="76136" y="346811"/>
                  </a:lnTo>
                  <a:lnTo>
                    <a:pt x="76136" y="447040"/>
                  </a:lnTo>
                  <a:lnTo>
                    <a:pt x="73005" y="464706"/>
                  </a:lnTo>
                  <a:lnTo>
                    <a:pt x="66116" y="475608"/>
                  </a:lnTo>
                  <a:lnTo>
                    <a:pt x="59227" y="475232"/>
                  </a:lnTo>
                  <a:lnTo>
                    <a:pt x="56095" y="459066"/>
                  </a:lnTo>
                  <a:lnTo>
                    <a:pt x="56095" y="358838"/>
                  </a:lnTo>
                  <a:lnTo>
                    <a:pt x="76136" y="346811"/>
                  </a:lnTo>
                </a:path>
                <a:path w="513079" h="477519">
                  <a:moveTo>
                    <a:pt x="92163" y="364858"/>
                  </a:moveTo>
                  <a:lnTo>
                    <a:pt x="206362" y="364858"/>
                  </a:lnTo>
                  <a:lnTo>
                    <a:pt x="246443" y="338785"/>
                  </a:lnTo>
                </a:path>
                <a:path w="513079" h="477519">
                  <a:moveTo>
                    <a:pt x="56095" y="0"/>
                  </a:moveTo>
                  <a:lnTo>
                    <a:pt x="26544" y="31829"/>
                  </a:lnTo>
                  <a:lnTo>
                    <a:pt x="5068" y="64117"/>
                  </a:lnTo>
                  <a:lnTo>
                    <a:pt x="0" y="116281"/>
                  </a:lnTo>
                  <a:lnTo>
                    <a:pt x="4000" y="298703"/>
                  </a:lnTo>
                  <a:lnTo>
                    <a:pt x="20057" y="341543"/>
                  </a:lnTo>
                  <a:lnTo>
                    <a:pt x="46638" y="360970"/>
                  </a:lnTo>
                  <a:lnTo>
                    <a:pt x="54089" y="362851"/>
                  </a:lnTo>
                </a:path>
                <a:path w="513079" h="477519">
                  <a:moveTo>
                    <a:pt x="70116" y="202476"/>
                  </a:moveTo>
                  <a:lnTo>
                    <a:pt x="512914" y="2024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66971" y="2295130"/>
              <a:ext cx="214629" cy="34290"/>
            </a:xfrm>
            <a:custGeom>
              <a:avLst/>
              <a:gdLst/>
              <a:ahLst/>
              <a:cxnLst/>
              <a:rect l="l" t="t" r="r" b="b"/>
              <a:pathLst>
                <a:path w="214629" h="34289">
                  <a:moveTo>
                    <a:pt x="26047" y="16027"/>
                  </a:moveTo>
                  <a:lnTo>
                    <a:pt x="18034" y="14033"/>
                  </a:lnTo>
                  <a:lnTo>
                    <a:pt x="16027" y="14033"/>
                  </a:lnTo>
                  <a:lnTo>
                    <a:pt x="12026" y="12026"/>
                  </a:lnTo>
                  <a:lnTo>
                    <a:pt x="10020" y="10020"/>
                  </a:lnTo>
                  <a:lnTo>
                    <a:pt x="10020" y="6007"/>
                  </a:lnTo>
                  <a:lnTo>
                    <a:pt x="16027" y="6007"/>
                  </a:lnTo>
                  <a:lnTo>
                    <a:pt x="22047" y="8013"/>
                  </a:lnTo>
                  <a:lnTo>
                    <a:pt x="22047" y="6007"/>
                  </a:lnTo>
                  <a:lnTo>
                    <a:pt x="22047" y="2006"/>
                  </a:lnTo>
                  <a:lnTo>
                    <a:pt x="18034" y="0"/>
                  </a:lnTo>
                  <a:lnTo>
                    <a:pt x="10020" y="0"/>
                  </a:lnTo>
                  <a:lnTo>
                    <a:pt x="0" y="2006"/>
                  </a:lnTo>
                  <a:lnTo>
                    <a:pt x="0" y="18034"/>
                  </a:lnTo>
                  <a:lnTo>
                    <a:pt x="8013" y="20040"/>
                  </a:lnTo>
                  <a:lnTo>
                    <a:pt x="10020" y="22047"/>
                  </a:lnTo>
                  <a:lnTo>
                    <a:pt x="10020" y="20040"/>
                  </a:lnTo>
                  <a:lnTo>
                    <a:pt x="14020" y="22047"/>
                  </a:lnTo>
                  <a:lnTo>
                    <a:pt x="16027" y="24053"/>
                  </a:lnTo>
                  <a:lnTo>
                    <a:pt x="16027" y="28067"/>
                  </a:lnTo>
                  <a:lnTo>
                    <a:pt x="8013" y="28067"/>
                  </a:lnTo>
                  <a:lnTo>
                    <a:pt x="0" y="26047"/>
                  </a:lnTo>
                  <a:lnTo>
                    <a:pt x="0" y="34074"/>
                  </a:lnTo>
                  <a:lnTo>
                    <a:pt x="18034" y="34074"/>
                  </a:lnTo>
                  <a:lnTo>
                    <a:pt x="26047" y="30060"/>
                  </a:lnTo>
                  <a:lnTo>
                    <a:pt x="26047" y="28067"/>
                  </a:lnTo>
                  <a:lnTo>
                    <a:pt x="26047" y="20040"/>
                  </a:lnTo>
                  <a:lnTo>
                    <a:pt x="26047" y="16027"/>
                  </a:lnTo>
                  <a:close/>
                </a:path>
                <a:path w="214629" h="34289">
                  <a:moveTo>
                    <a:pt x="40068" y="2019"/>
                  </a:moveTo>
                  <a:lnTo>
                    <a:pt x="30048" y="2019"/>
                  </a:lnTo>
                  <a:lnTo>
                    <a:pt x="30048" y="34074"/>
                  </a:lnTo>
                  <a:lnTo>
                    <a:pt x="40068" y="34074"/>
                  </a:lnTo>
                  <a:lnTo>
                    <a:pt x="40068" y="2019"/>
                  </a:lnTo>
                  <a:close/>
                </a:path>
                <a:path w="214629" h="34289">
                  <a:moveTo>
                    <a:pt x="72123" y="2006"/>
                  </a:moveTo>
                  <a:lnTo>
                    <a:pt x="48094" y="2006"/>
                  </a:lnTo>
                  <a:lnTo>
                    <a:pt x="48094" y="34074"/>
                  </a:lnTo>
                  <a:lnTo>
                    <a:pt x="72123" y="34074"/>
                  </a:lnTo>
                  <a:lnTo>
                    <a:pt x="72123" y="28067"/>
                  </a:lnTo>
                  <a:lnTo>
                    <a:pt x="58102" y="28067"/>
                  </a:lnTo>
                  <a:lnTo>
                    <a:pt x="58102" y="20040"/>
                  </a:lnTo>
                  <a:lnTo>
                    <a:pt x="70129" y="20040"/>
                  </a:lnTo>
                  <a:lnTo>
                    <a:pt x="70129" y="14033"/>
                  </a:lnTo>
                  <a:lnTo>
                    <a:pt x="58102" y="14033"/>
                  </a:lnTo>
                  <a:lnTo>
                    <a:pt x="58102" y="8013"/>
                  </a:lnTo>
                  <a:lnTo>
                    <a:pt x="72123" y="8013"/>
                  </a:lnTo>
                  <a:lnTo>
                    <a:pt x="72123" y="2006"/>
                  </a:lnTo>
                  <a:close/>
                </a:path>
                <a:path w="214629" h="34289">
                  <a:moveTo>
                    <a:pt x="118211" y="2006"/>
                  </a:moveTo>
                  <a:lnTo>
                    <a:pt x="106197" y="2006"/>
                  </a:lnTo>
                  <a:lnTo>
                    <a:pt x="98183" y="20040"/>
                  </a:lnTo>
                  <a:lnTo>
                    <a:pt x="90157" y="2006"/>
                  </a:lnTo>
                  <a:lnTo>
                    <a:pt x="78143" y="2006"/>
                  </a:lnTo>
                  <a:lnTo>
                    <a:pt x="78143" y="34074"/>
                  </a:lnTo>
                  <a:lnTo>
                    <a:pt x="84162" y="34074"/>
                  </a:lnTo>
                  <a:lnTo>
                    <a:pt x="84162" y="14033"/>
                  </a:lnTo>
                  <a:lnTo>
                    <a:pt x="92163" y="34074"/>
                  </a:lnTo>
                  <a:lnTo>
                    <a:pt x="100177" y="34074"/>
                  </a:lnTo>
                  <a:lnTo>
                    <a:pt x="108191" y="14033"/>
                  </a:lnTo>
                  <a:lnTo>
                    <a:pt x="108191" y="34074"/>
                  </a:lnTo>
                  <a:lnTo>
                    <a:pt x="118211" y="34074"/>
                  </a:lnTo>
                  <a:lnTo>
                    <a:pt x="118211" y="2006"/>
                  </a:lnTo>
                  <a:close/>
                </a:path>
                <a:path w="214629" h="34289">
                  <a:moveTo>
                    <a:pt x="150266" y="2006"/>
                  </a:moveTo>
                  <a:lnTo>
                    <a:pt x="124231" y="2006"/>
                  </a:lnTo>
                  <a:lnTo>
                    <a:pt x="124231" y="34074"/>
                  </a:lnTo>
                  <a:lnTo>
                    <a:pt x="150266" y="34074"/>
                  </a:lnTo>
                  <a:lnTo>
                    <a:pt x="150266" y="28067"/>
                  </a:lnTo>
                  <a:lnTo>
                    <a:pt x="134239" y="28067"/>
                  </a:lnTo>
                  <a:lnTo>
                    <a:pt x="134239" y="20040"/>
                  </a:lnTo>
                  <a:lnTo>
                    <a:pt x="148272" y="20040"/>
                  </a:lnTo>
                  <a:lnTo>
                    <a:pt x="148272" y="14033"/>
                  </a:lnTo>
                  <a:lnTo>
                    <a:pt x="134239" y="14033"/>
                  </a:lnTo>
                  <a:lnTo>
                    <a:pt x="134239" y="8013"/>
                  </a:lnTo>
                  <a:lnTo>
                    <a:pt x="150266" y="8013"/>
                  </a:lnTo>
                  <a:lnTo>
                    <a:pt x="150266" y="2006"/>
                  </a:lnTo>
                  <a:close/>
                </a:path>
                <a:path w="214629" h="34289">
                  <a:moveTo>
                    <a:pt x="184327" y="2006"/>
                  </a:moveTo>
                  <a:lnTo>
                    <a:pt x="176314" y="2006"/>
                  </a:lnTo>
                  <a:lnTo>
                    <a:pt x="176314" y="20040"/>
                  </a:lnTo>
                  <a:lnTo>
                    <a:pt x="166293" y="2006"/>
                  </a:lnTo>
                  <a:lnTo>
                    <a:pt x="154279" y="2006"/>
                  </a:lnTo>
                  <a:lnTo>
                    <a:pt x="154279" y="34074"/>
                  </a:lnTo>
                  <a:lnTo>
                    <a:pt x="162293" y="34074"/>
                  </a:lnTo>
                  <a:lnTo>
                    <a:pt x="162293" y="14033"/>
                  </a:lnTo>
                  <a:lnTo>
                    <a:pt x="172313" y="34074"/>
                  </a:lnTo>
                  <a:lnTo>
                    <a:pt x="184327" y="34074"/>
                  </a:lnTo>
                  <a:lnTo>
                    <a:pt x="184327" y="2006"/>
                  </a:lnTo>
                  <a:close/>
                </a:path>
                <a:path w="214629" h="34289">
                  <a:moveTo>
                    <a:pt x="214388" y="16027"/>
                  </a:moveTo>
                  <a:lnTo>
                    <a:pt x="206362" y="14033"/>
                  </a:lnTo>
                  <a:lnTo>
                    <a:pt x="204368" y="14033"/>
                  </a:lnTo>
                  <a:lnTo>
                    <a:pt x="200367" y="12026"/>
                  </a:lnTo>
                  <a:lnTo>
                    <a:pt x="200367" y="10020"/>
                  </a:lnTo>
                  <a:lnTo>
                    <a:pt x="198348" y="10020"/>
                  </a:lnTo>
                  <a:lnTo>
                    <a:pt x="198348" y="8013"/>
                  </a:lnTo>
                  <a:lnTo>
                    <a:pt x="200367" y="6007"/>
                  </a:lnTo>
                  <a:lnTo>
                    <a:pt x="206362" y="6007"/>
                  </a:lnTo>
                  <a:lnTo>
                    <a:pt x="210375" y="8013"/>
                  </a:lnTo>
                  <a:lnTo>
                    <a:pt x="212382" y="8013"/>
                  </a:lnTo>
                  <a:lnTo>
                    <a:pt x="212382" y="6007"/>
                  </a:lnTo>
                  <a:lnTo>
                    <a:pt x="212382" y="2006"/>
                  </a:lnTo>
                  <a:lnTo>
                    <a:pt x="208368" y="0"/>
                  </a:lnTo>
                  <a:lnTo>
                    <a:pt x="198348" y="0"/>
                  </a:lnTo>
                  <a:lnTo>
                    <a:pt x="188341" y="2006"/>
                  </a:lnTo>
                  <a:lnTo>
                    <a:pt x="188341" y="18034"/>
                  </a:lnTo>
                  <a:lnTo>
                    <a:pt x="196342" y="20040"/>
                  </a:lnTo>
                  <a:lnTo>
                    <a:pt x="200367" y="22047"/>
                  </a:lnTo>
                  <a:lnTo>
                    <a:pt x="198348" y="20040"/>
                  </a:lnTo>
                  <a:lnTo>
                    <a:pt x="202361" y="22047"/>
                  </a:lnTo>
                  <a:lnTo>
                    <a:pt x="204368" y="22047"/>
                  </a:lnTo>
                  <a:lnTo>
                    <a:pt x="204368" y="28067"/>
                  </a:lnTo>
                  <a:lnTo>
                    <a:pt x="196342" y="28067"/>
                  </a:lnTo>
                  <a:lnTo>
                    <a:pt x="190347" y="26047"/>
                  </a:lnTo>
                  <a:lnTo>
                    <a:pt x="190347" y="34074"/>
                  </a:lnTo>
                  <a:lnTo>
                    <a:pt x="208368" y="34074"/>
                  </a:lnTo>
                  <a:lnTo>
                    <a:pt x="214388" y="30060"/>
                  </a:lnTo>
                  <a:lnTo>
                    <a:pt x="214388" y="28067"/>
                  </a:lnTo>
                  <a:lnTo>
                    <a:pt x="214388" y="20040"/>
                  </a:lnTo>
                  <a:lnTo>
                    <a:pt x="214388" y="160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982497" y="3274327"/>
            <a:ext cx="460375" cy="94615"/>
            <a:chOff x="2927896" y="3274326"/>
            <a:chExt cx="460375" cy="9461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7896" y="3274326"/>
              <a:ext cx="234061" cy="941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85325" y="3275749"/>
              <a:ext cx="202336" cy="92709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51468" y="3274326"/>
            <a:ext cx="909193" cy="9413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54226" y="5248833"/>
            <a:ext cx="234365" cy="25139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8071689" y="5457026"/>
            <a:ext cx="578485" cy="1812289"/>
            <a:chOff x="3017088" y="5457025"/>
            <a:chExt cx="578485" cy="1812289"/>
          </a:xfrm>
        </p:grpSpPr>
        <p:sp>
          <p:nvSpPr>
            <p:cNvPr id="22" name="object 22"/>
            <p:cNvSpPr/>
            <p:nvPr/>
          </p:nvSpPr>
          <p:spPr>
            <a:xfrm>
              <a:off x="3042996" y="5459311"/>
              <a:ext cx="549910" cy="1693545"/>
            </a:xfrm>
            <a:custGeom>
              <a:avLst/>
              <a:gdLst/>
              <a:ahLst/>
              <a:cxnLst/>
              <a:rect l="l" t="t" r="r" b="b"/>
              <a:pathLst>
                <a:path w="549910" h="1693545">
                  <a:moveTo>
                    <a:pt x="448843" y="435711"/>
                  </a:moveTo>
                  <a:lnTo>
                    <a:pt x="442678" y="481221"/>
                  </a:lnTo>
                  <a:lnTo>
                    <a:pt x="425298" y="522199"/>
                  </a:lnTo>
                  <a:lnTo>
                    <a:pt x="398373" y="556977"/>
                  </a:lnTo>
                  <a:lnTo>
                    <a:pt x="363574" y="583885"/>
                  </a:lnTo>
                  <a:lnTo>
                    <a:pt x="322572" y="601254"/>
                  </a:lnTo>
                  <a:lnTo>
                    <a:pt x="277037" y="607415"/>
                  </a:lnTo>
                  <a:lnTo>
                    <a:pt x="231657" y="601254"/>
                  </a:lnTo>
                  <a:lnTo>
                    <a:pt x="191051" y="583885"/>
                  </a:lnTo>
                  <a:lnTo>
                    <a:pt x="156770" y="556977"/>
                  </a:lnTo>
                  <a:lnTo>
                    <a:pt x="130364" y="522199"/>
                  </a:lnTo>
                  <a:lnTo>
                    <a:pt x="113383" y="481221"/>
                  </a:lnTo>
                  <a:lnTo>
                    <a:pt x="107378" y="435711"/>
                  </a:lnTo>
                  <a:lnTo>
                    <a:pt x="113383" y="390360"/>
                  </a:lnTo>
                  <a:lnTo>
                    <a:pt x="130364" y="349776"/>
                  </a:lnTo>
                  <a:lnTo>
                    <a:pt x="156770" y="315512"/>
                  </a:lnTo>
                  <a:lnTo>
                    <a:pt x="191051" y="289117"/>
                  </a:lnTo>
                  <a:lnTo>
                    <a:pt x="231657" y="272143"/>
                  </a:lnTo>
                  <a:lnTo>
                    <a:pt x="277037" y="266141"/>
                  </a:lnTo>
                  <a:lnTo>
                    <a:pt x="322572" y="272143"/>
                  </a:lnTo>
                  <a:lnTo>
                    <a:pt x="363574" y="289117"/>
                  </a:lnTo>
                  <a:lnTo>
                    <a:pt x="398373" y="315512"/>
                  </a:lnTo>
                  <a:lnTo>
                    <a:pt x="425298" y="349776"/>
                  </a:lnTo>
                  <a:lnTo>
                    <a:pt x="442678" y="390360"/>
                  </a:lnTo>
                  <a:lnTo>
                    <a:pt x="448843" y="435711"/>
                  </a:lnTo>
                  <a:close/>
                </a:path>
                <a:path w="549910" h="1693545">
                  <a:moveTo>
                    <a:pt x="440245" y="493661"/>
                  </a:moveTo>
                  <a:lnTo>
                    <a:pt x="399440" y="573074"/>
                  </a:lnTo>
                  <a:lnTo>
                    <a:pt x="341461" y="620829"/>
                  </a:lnTo>
                  <a:lnTo>
                    <a:pt x="304617" y="634646"/>
                  </a:lnTo>
                  <a:lnTo>
                    <a:pt x="264147" y="639610"/>
                  </a:lnTo>
                  <a:lnTo>
                    <a:pt x="218771" y="633449"/>
                  </a:lnTo>
                  <a:lnTo>
                    <a:pt x="178166" y="616080"/>
                  </a:lnTo>
                  <a:lnTo>
                    <a:pt x="143884" y="589172"/>
                  </a:lnTo>
                  <a:lnTo>
                    <a:pt x="117476" y="554394"/>
                  </a:lnTo>
                  <a:lnTo>
                    <a:pt x="100493" y="513415"/>
                  </a:lnTo>
                  <a:lnTo>
                    <a:pt x="94487" y="467906"/>
                  </a:lnTo>
                  <a:lnTo>
                    <a:pt x="94487" y="459320"/>
                  </a:lnTo>
                  <a:lnTo>
                    <a:pt x="94487" y="452881"/>
                  </a:lnTo>
                  <a:lnTo>
                    <a:pt x="94487" y="444296"/>
                  </a:lnTo>
                  <a:lnTo>
                    <a:pt x="113817" y="379907"/>
                  </a:lnTo>
                </a:path>
                <a:path w="549910" h="1693545">
                  <a:moveTo>
                    <a:pt x="186842" y="0"/>
                  </a:moveTo>
                  <a:lnTo>
                    <a:pt x="113817" y="379907"/>
                  </a:lnTo>
                </a:path>
                <a:path w="549910" h="1693545">
                  <a:moveTo>
                    <a:pt x="126707" y="294055"/>
                  </a:moveTo>
                  <a:lnTo>
                    <a:pt x="106979" y="317530"/>
                  </a:lnTo>
                  <a:lnTo>
                    <a:pt x="92886" y="351469"/>
                  </a:lnTo>
                  <a:lnTo>
                    <a:pt x="84429" y="389432"/>
                  </a:lnTo>
                  <a:lnTo>
                    <a:pt x="81610" y="424980"/>
                  </a:lnTo>
                  <a:lnTo>
                    <a:pt x="81610" y="678243"/>
                  </a:lnTo>
                </a:path>
                <a:path w="549910" h="1693545">
                  <a:moveTo>
                    <a:pt x="251269" y="38633"/>
                  </a:moveTo>
                  <a:lnTo>
                    <a:pt x="251269" y="264007"/>
                  </a:lnTo>
                </a:path>
                <a:path w="549910" h="1693545">
                  <a:moveTo>
                    <a:pt x="289915" y="38633"/>
                  </a:moveTo>
                  <a:lnTo>
                    <a:pt x="289915" y="264007"/>
                  </a:lnTo>
                </a:path>
                <a:path w="549910" h="1693545">
                  <a:moveTo>
                    <a:pt x="352196" y="6438"/>
                  </a:moveTo>
                  <a:lnTo>
                    <a:pt x="414477" y="330542"/>
                  </a:lnTo>
                </a:path>
                <a:path w="549910" h="1693545">
                  <a:moveTo>
                    <a:pt x="414477" y="324091"/>
                  </a:moveTo>
                  <a:lnTo>
                    <a:pt x="438099" y="324091"/>
                  </a:lnTo>
                  <a:lnTo>
                    <a:pt x="438099" y="382054"/>
                  </a:lnTo>
                </a:path>
                <a:path w="549910" h="1693545">
                  <a:moveTo>
                    <a:pt x="438099" y="324091"/>
                  </a:moveTo>
                  <a:lnTo>
                    <a:pt x="434978" y="310516"/>
                  </a:lnTo>
                  <a:lnTo>
                    <a:pt x="429239" y="303980"/>
                  </a:lnTo>
                  <a:lnTo>
                    <a:pt x="421488" y="302674"/>
                  </a:lnTo>
                  <a:lnTo>
                    <a:pt x="412330" y="304787"/>
                  </a:lnTo>
                </a:path>
                <a:path w="549910" h="1693545">
                  <a:moveTo>
                    <a:pt x="448843" y="467906"/>
                  </a:moveTo>
                  <a:lnTo>
                    <a:pt x="448843" y="688975"/>
                  </a:lnTo>
                </a:path>
                <a:path w="549910" h="1693545">
                  <a:moveTo>
                    <a:pt x="373672" y="676097"/>
                  </a:moveTo>
                  <a:lnTo>
                    <a:pt x="369813" y="665164"/>
                  </a:lnTo>
                  <a:lnTo>
                    <a:pt x="362129" y="657853"/>
                  </a:lnTo>
                  <a:lnTo>
                    <a:pt x="351628" y="653762"/>
                  </a:lnTo>
                  <a:lnTo>
                    <a:pt x="339318" y="652487"/>
                  </a:lnTo>
                  <a:lnTo>
                    <a:pt x="193281" y="652487"/>
                  </a:lnTo>
                  <a:lnTo>
                    <a:pt x="180530" y="656277"/>
                  </a:lnTo>
                  <a:lnTo>
                    <a:pt x="173416" y="663487"/>
                  </a:lnTo>
                  <a:lnTo>
                    <a:pt x="170330" y="672710"/>
                  </a:lnTo>
                  <a:lnTo>
                    <a:pt x="169659" y="682536"/>
                  </a:lnTo>
                  <a:lnTo>
                    <a:pt x="180390" y="671804"/>
                  </a:lnTo>
                  <a:lnTo>
                    <a:pt x="210464" y="671804"/>
                  </a:lnTo>
                  <a:lnTo>
                    <a:pt x="231940" y="693267"/>
                  </a:lnTo>
                  <a:lnTo>
                    <a:pt x="313537" y="693267"/>
                  </a:lnTo>
                  <a:lnTo>
                    <a:pt x="335025" y="671804"/>
                  </a:lnTo>
                  <a:lnTo>
                    <a:pt x="373672" y="676097"/>
                  </a:lnTo>
                  <a:close/>
                </a:path>
                <a:path w="549910" h="1693545">
                  <a:moveTo>
                    <a:pt x="373672" y="676097"/>
                  </a:moveTo>
                  <a:lnTo>
                    <a:pt x="380789" y="679216"/>
                  </a:lnTo>
                  <a:lnTo>
                    <a:pt x="383878" y="684950"/>
                  </a:lnTo>
                  <a:lnTo>
                    <a:pt x="384550" y="692697"/>
                  </a:lnTo>
                  <a:lnTo>
                    <a:pt x="384416" y="701852"/>
                  </a:lnTo>
                  <a:lnTo>
                    <a:pt x="384416" y="798449"/>
                  </a:lnTo>
                  <a:lnTo>
                    <a:pt x="391360" y="831012"/>
                  </a:lnTo>
                  <a:lnTo>
                    <a:pt x="409376" y="854521"/>
                  </a:lnTo>
                  <a:lnTo>
                    <a:pt x="434238" y="868773"/>
                  </a:lnTo>
                  <a:lnTo>
                    <a:pt x="461721" y="873569"/>
                  </a:lnTo>
                  <a:lnTo>
                    <a:pt x="521855" y="873569"/>
                  </a:lnTo>
                  <a:lnTo>
                    <a:pt x="534371" y="876654"/>
                  </a:lnTo>
                  <a:lnTo>
                    <a:pt x="543061" y="885374"/>
                  </a:lnTo>
                  <a:lnTo>
                    <a:pt x="548126" y="898922"/>
                  </a:lnTo>
                  <a:lnTo>
                    <a:pt x="549770" y="916495"/>
                  </a:lnTo>
                  <a:lnTo>
                    <a:pt x="549770" y="1693468"/>
                  </a:lnTo>
                  <a:lnTo>
                    <a:pt x="21475" y="1693468"/>
                  </a:lnTo>
                  <a:lnTo>
                    <a:pt x="11776" y="1691926"/>
                  </a:lnTo>
                  <a:lnTo>
                    <a:pt x="5099" y="1687566"/>
                  </a:lnTo>
                  <a:lnTo>
                    <a:pt x="1241" y="1680792"/>
                  </a:lnTo>
                  <a:lnTo>
                    <a:pt x="0" y="1672005"/>
                  </a:lnTo>
                  <a:lnTo>
                    <a:pt x="0" y="903617"/>
                  </a:lnTo>
                  <a:lnTo>
                    <a:pt x="1611" y="890768"/>
                  </a:lnTo>
                  <a:lnTo>
                    <a:pt x="6445" y="881345"/>
                  </a:lnTo>
                  <a:lnTo>
                    <a:pt x="14498" y="875546"/>
                  </a:lnTo>
                  <a:lnTo>
                    <a:pt x="25768" y="873569"/>
                  </a:lnTo>
                  <a:lnTo>
                    <a:pt x="94487" y="873569"/>
                  </a:lnTo>
                  <a:lnTo>
                    <a:pt x="124018" y="868637"/>
                  </a:lnTo>
                  <a:lnTo>
                    <a:pt x="147107" y="855051"/>
                  </a:lnTo>
                  <a:lnTo>
                    <a:pt x="162142" y="834623"/>
                  </a:lnTo>
                  <a:lnTo>
                    <a:pt x="167512" y="809167"/>
                  </a:lnTo>
                  <a:lnTo>
                    <a:pt x="167512" y="6825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27552" y="5809030"/>
              <a:ext cx="176364" cy="18056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59759" y="6182487"/>
              <a:ext cx="107657" cy="1076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019374" y="6144006"/>
              <a:ext cx="573405" cy="1122680"/>
            </a:xfrm>
            <a:custGeom>
              <a:avLst/>
              <a:gdLst/>
              <a:ahLst/>
              <a:cxnLst/>
              <a:rect l="l" t="t" r="r" b="b"/>
              <a:pathLst>
                <a:path w="573404" h="1122679">
                  <a:moveTo>
                    <a:pt x="410184" y="4279"/>
                  </a:moveTo>
                  <a:lnTo>
                    <a:pt x="539026" y="4279"/>
                  </a:lnTo>
                  <a:lnTo>
                    <a:pt x="548155" y="5992"/>
                  </a:lnTo>
                  <a:lnTo>
                    <a:pt x="555671" y="11528"/>
                  </a:lnTo>
                  <a:lnTo>
                    <a:pt x="560769" y="21489"/>
                  </a:lnTo>
                  <a:lnTo>
                    <a:pt x="562648" y="36474"/>
                  </a:lnTo>
                  <a:lnTo>
                    <a:pt x="562648" y="193167"/>
                  </a:lnTo>
                </a:path>
                <a:path w="573404" h="1122679">
                  <a:moveTo>
                    <a:pt x="191134" y="0"/>
                  </a:moveTo>
                  <a:lnTo>
                    <a:pt x="49390" y="0"/>
                  </a:lnTo>
                  <a:lnTo>
                    <a:pt x="39020" y="3351"/>
                  </a:lnTo>
                  <a:lnTo>
                    <a:pt x="30867" y="12334"/>
                  </a:lnTo>
                  <a:lnTo>
                    <a:pt x="25533" y="25342"/>
                  </a:lnTo>
                  <a:lnTo>
                    <a:pt x="23621" y="40767"/>
                  </a:lnTo>
                  <a:lnTo>
                    <a:pt x="23621" y="210337"/>
                  </a:lnTo>
                </a:path>
                <a:path w="573404" h="1122679">
                  <a:moveTo>
                    <a:pt x="504672" y="186728"/>
                  </a:moveTo>
                  <a:lnTo>
                    <a:pt x="528561" y="151579"/>
                  </a:lnTo>
                  <a:lnTo>
                    <a:pt x="532587" y="128765"/>
                  </a:lnTo>
                  <a:lnTo>
                    <a:pt x="532587" y="75120"/>
                  </a:lnTo>
                  <a:lnTo>
                    <a:pt x="529600" y="61262"/>
                  </a:lnTo>
                  <a:lnTo>
                    <a:pt x="521581" y="49622"/>
                  </a:lnTo>
                  <a:lnTo>
                    <a:pt x="509939" y="41605"/>
                  </a:lnTo>
                  <a:lnTo>
                    <a:pt x="496087" y="38620"/>
                  </a:lnTo>
                  <a:lnTo>
                    <a:pt x="481316" y="41605"/>
                  </a:lnTo>
                  <a:lnTo>
                    <a:pt x="469772" y="49622"/>
                  </a:lnTo>
                  <a:lnTo>
                    <a:pt x="462258" y="61262"/>
                  </a:lnTo>
                  <a:lnTo>
                    <a:pt x="459574" y="75120"/>
                  </a:lnTo>
                  <a:lnTo>
                    <a:pt x="459574" y="124472"/>
                  </a:lnTo>
                  <a:lnTo>
                    <a:pt x="444538" y="143802"/>
                  </a:lnTo>
                  <a:lnTo>
                    <a:pt x="441385" y="149028"/>
                  </a:lnTo>
                  <a:lnTo>
                    <a:pt x="438635" y="155063"/>
                  </a:lnTo>
                  <a:lnTo>
                    <a:pt x="436690" y="161904"/>
                  </a:lnTo>
                  <a:lnTo>
                    <a:pt x="435952" y="169545"/>
                  </a:lnTo>
                </a:path>
                <a:path w="573404" h="1122679">
                  <a:moveTo>
                    <a:pt x="73012" y="113753"/>
                  </a:moveTo>
                  <a:lnTo>
                    <a:pt x="75999" y="128839"/>
                  </a:lnTo>
                  <a:lnTo>
                    <a:pt x="84020" y="141114"/>
                  </a:lnTo>
                  <a:lnTo>
                    <a:pt x="95665" y="149367"/>
                  </a:lnTo>
                  <a:lnTo>
                    <a:pt x="109524" y="152387"/>
                  </a:lnTo>
                  <a:lnTo>
                    <a:pt x="124289" y="149367"/>
                  </a:lnTo>
                  <a:lnTo>
                    <a:pt x="135834" y="141114"/>
                  </a:lnTo>
                  <a:lnTo>
                    <a:pt x="143352" y="128839"/>
                  </a:lnTo>
                  <a:lnTo>
                    <a:pt x="146037" y="113753"/>
                  </a:lnTo>
                  <a:lnTo>
                    <a:pt x="146037" y="75120"/>
                  </a:lnTo>
                  <a:lnTo>
                    <a:pt x="143352" y="61262"/>
                  </a:lnTo>
                  <a:lnTo>
                    <a:pt x="135834" y="49622"/>
                  </a:lnTo>
                  <a:lnTo>
                    <a:pt x="124289" y="41605"/>
                  </a:lnTo>
                  <a:lnTo>
                    <a:pt x="109524" y="38620"/>
                  </a:lnTo>
                  <a:lnTo>
                    <a:pt x="95665" y="41605"/>
                  </a:lnTo>
                  <a:lnTo>
                    <a:pt x="84020" y="49622"/>
                  </a:lnTo>
                  <a:lnTo>
                    <a:pt x="75999" y="61262"/>
                  </a:lnTo>
                  <a:lnTo>
                    <a:pt x="73012" y="75120"/>
                  </a:lnTo>
                  <a:lnTo>
                    <a:pt x="73012" y="113753"/>
                  </a:lnTo>
                  <a:close/>
                </a:path>
                <a:path w="573404" h="1122679">
                  <a:moveTo>
                    <a:pt x="573392" y="1008773"/>
                  </a:moveTo>
                  <a:lnTo>
                    <a:pt x="572017" y="1020008"/>
                  </a:lnTo>
                  <a:lnTo>
                    <a:pt x="568829" y="1031041"/>
                  </a:lnTo>
                  <a:lnTo>
                    <a:pt x="565237" y="1041672"/>
                  </a:lnTo>
                  <a:lnTo>
                    <a:pt x="562648" y="1051699"/>
                  </a:lnTo>
                  <a:lnTo>
                    <a:pt x="549770" y="1088186"/>
                  </a:lnTo>
                  <a:lnTo>
                    <a:pt x="546280" y="1098985"/>
                  </a:lnTo>
                  <a:lnTo>
                    <a:pt x="539567" y="1110186"/>
                  </a:lnTo>
                  <a:lnTo>
                    <a:pt x="530437" y="1118972"/>
                  </a:lnTo>
                  <a:lnTo>
                    <a:pt x="519696" y="1122527"/>
                  </a:lnTo>
                  <a:lnTo>
                    <a:pt x="40805" y="1122527"/>
                  </a:lnTo>
                  <a:lnTo>
                    <a:pt x="21747" y="1119844"/>
                  </a:lnTo>
                  <a:lnTo>
                    <a:pt x="9129" y="1112332"/>
                  </a:lnTo>
                  <a:lnTo>
                    <a:pt x="2148" y="1100796"/>
                  </a:lnTo>
                  <a:lnTo>
                    <a:pt x="0" y="1086040"/>
                  </a:lnTo>
                  <a:lnTo>
                    <a:pt x="0" y="154520"/>
                  </a:lnTo>
                  <a:lnTo>
                    <a:pt x="100" y="136679"/>
                  </a:lnTo>
                  <a:lnTo>
                    <a:pt x="806" y="121253"/>
                  </a:lnTo>
                  <a:lnTo>
                    <a:pt x="2721" y="107436"/>
                  </a:lnTo>
                  <a:lnTo>
                    <a:pt x="6451" y="94424"/>
                  </a:lnTo>
                  <a:lnTo>
                    <a:pt x="11616" y="74878"/>
                  </a:lnTo>
                  <a:lnTo>
                    <a:pt x="18792" y="50698"/>
                  </a:lnTo>
                  <a:lnTo>
                    <a:pt x="25164" y="30137"/>
                  </a:lnTo>
                  <a:lnTo>
                    <a:pt x="27914" y="21450"/>
                  </a:lnTo>
                </a:path>
                <a:path w="573404" h="1122679">
                  <a:moveTo>
                    <a:pt x="564807" y="1030236"/>
                  </a:moveTo>
                  <a:lnTo>
                    <a:pt x="34353" y="1030236"/>
                  </a:lnTo>
                  <a:lnTo>
                    <a:pt x="23890" y="1028895"/>
                  </a:lnTo>
                  <a:lnTo>
                    <a:pt x="13427" y="1024334"/>
                  </a:lnTo>
                  <a:lnTo>
                    <a:pt x="5378" y="1015749"/>
                  </a:lnTo>
                  <a:lnTo>
                    <a:pt x="2158" y="10023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09429" y="6523761"/>
              <a:ext cx="414756" cy="71107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9774834" y="6222339"/>
            <a:ext cx="906780" cy="910590"/>
          </a:xfrm>
          <a:custGeom>
            <a:avLst/>
            <a:gdLst/>
            <a:ahLst/>
            <a:cxnLst/>
            <a:rect l="l" t="t" r="r" b="b"/>
            <a:pathLst>
              <a:path w="906779" h="910590">
                <a:moveTo>
                  <a:pt x="341452" y="30048"/>
                </a:moveTo>
                <a:lnTo>
                  <a:pt x="341452" y="154533"/>
                </a:lnTo>
                <a:lnTo>
                  <a:pt x="336385" y="179987"/>
                </a:lnTo>
                <a:lnTo>
                  <a:pt x="321857" y="200410"/>
                </a:lnTo>
                <a:lnTo>
                  <a:pt x="298873" y="213992"/>
                </a:lnTo>
                <a:lnTo>
                  <a:pt x="268439" y="218922"/>
                </a:lnTo>
                <a:lnTo>
                  <a:pt x="25768" y="218922"/>
                </a:lnTo>
                <a:lnTo>
                  <a:pt x="13587" y="220867"/>
                </a:lnTo>
                <a:lnTo>
                  <a:pt x="5635" y="226434"/>
                </a:lnTo>
                <a:lnTo>
                  <a:pt x="1308" y="235221"/>
                </a:lnTo>
                <a:lnTo>
                  <a:pt x="0" y="246824"/>
                </a:lnTo>
                <a:lnTo>
                  <a:pt x="0" y="888580"/>
                </a:lnTo>
                <a:lnTo>
                  <a:pt x="905" y="897367"/>
                </a:lnTo>
                <a:lnTo>
                  <a:pt x="4025" y="904141"/>
                </a:lnTo>
                <a:lnTo>
                  <a:pt x="9965" y="908501"/>
                </a:lnTo>
                <a:lnTo>
                  <a:pt x="19329" y="910043"/>
                </a:lnTo>
                <a:lnTo>
                  <a:pt x="889076" y="910043"/>
                </a:lnTo>
                <a:lnTo>
                  <a:pt x="897193" y="907528"/>
                </a:lnTo>
                <a:lnTo>
                  <a:pt x="902496" y="901190"/>
                </a:lnTo>
                <a:lnTo>
                  <a:pt x="905385" y="892839"/>
                </a:lnTo>
                <a:lnTo>
                  <a:pt x="906259" y="884288"/>
                </a:lnTo>
                <a:lnTo>
                  <a:pt x="906259" y="259702"/>
                </a:lnTo>
                <a:lnTo>
                  <a:pt x="904613" y="242464"/>
                </a:lnTo>
                <a:lnTo>
                  <a:pt x="899544" y="229654"/>
                </a:lnTo>
                <a:lnTo>
                  <a:pt x="890850" y="221672"/>
                </a:lnTo>
                <a:lnTo>
                  <a:pt x="878331" y="218922"/>
                </a:lnTo>
                <a:lnTo>
                  <a:pt x="637806" y="218922"/>
                </a:lnTo>
                <a:lnTo>
                  <a:pt x="609988" y="214126"/>
                </a:lnTo>
                <a:lnTo>
                  <a:pt x="584388" y="199874"/>
                </a:lnTo>
                <a:lnTo>
                  <a:pt x="565635" y="176365"/>
                </a:lnTo>
                <a:lnTo>
                  <a:pt x="558355" y="143802"/>
                </a:lnTo>
                <a:lnTo>
                  <a:pt x="558355" y="32194"/>
                </a:lnTo>
                <a:lnTo>
                  <a:pt x="557416" y="21731"/>
                </a:lnTo>
                <a:lnTo>
                  <a:pt x="554061" y="11268"/>
                </a:lnTo>
                <a:lnTo>
                  <a:pt x="547484" y="3219"/>
                </a:lnTo>
                <a:lnTo>
                  <a:pt x="536879" y="0"/>
                </a:lnTo>
                <a:lnTo>
                  <a:pt x="369366" y="0"/>
                </a:lnTo>
                <a:lnTo>
                  <a:pt x="357761" y="2582"/>
                </a:lnTo>
                <a:lnTo>
                  <a:pt x="348970" y="9390"/>
                </a:lnTo>
                <a:lnTo>
                  <a:pt x="343399" y="19014"/>
                </a:lnTo>
                <a:lnTo>
                  <a:pt x="341452" y="30048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120379" y="5355046"/>
            <a:ext cx="240893" cy="245026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0053867" y="5565420"/>
            <a:ext cx="361315" cy="644525"/>
            <a:chOff x="4999266" y="5565419"/>
            <a:chExt cx="361315" cy="644525"/>
          </a:xfrm>
        </p:grpSpPr>
        <p:sp>
          <p:nvSpPr>
            <p:cNvPr id="30" name="object 30"/>
            <p:cNvSpPr/>
            <p:nvPr/>
          </p:nvSpPr>
          <p:spPr>
            <a:xfrm>
              <a:off x="5001552" y="5567705"/>
              <a:ext cx="356870" cy="640080"/>
            </a:xfrm>
            <a:custGeom>
              <a:avLst/>
              <a:gdLst/>
              <a:ahLst/>
              <a:cxnLst/>
              <a:rect l="l" t="t" r="r" b="b"/>
              <a:pathLst>
                <a:path w="356870" h="640079">
                  <a:moveTo>
                    <a:pt x="356488" y="435698"/>
                  </a:moveTo>
                  <a:lnTo>
                    <a:pt x="350325" y="481213"/>
                  </a:lnTo>
                  <a:lnTo>
                    <a:pt x="332947" y="522195"/>
                  </a:lnTo>
                  <a:lnTo>
                    <a:pt x="306025" y="556975"/>
                  </a:lnTo>
                  <a:lnTo>
                    <a:pt x="271229" y="583885"/>
                  </a:lnTo>
                  <a:lnTo>
                    <a:pt x="230229" y="601254"/>
                  </a:lnTo>
                  <a:lnTo>
                    <a:pt x="184696" y="607415"/>
                  </a:lnTo>
                  <a:lnTo>
                    <a:pt x="139157" y="601254"/>
                  </a:lnTo>
                  <a:lnTo>
                    <a:pt x="98153" y="583885"/>
                  </a:lnTo>
                  <a:lnTo>
                    <a:pt x="63355" y="556975"/>
                  </a:lnTo>
                  <a:lnTo>
                    <a:pt x="36432" y="522195"/>
                  </a:lnTo>
                  <a:lnTo>
                    <a:pt x="19054" y="481213"/>
                  </a:lnTo>
                  <a:lnTo>
                    <a:pt x="12890" y="435698"/>
                  </a:lnTo>
                  <a:lnTo>
                    <a:pt x="19054" y="390352"/>
                  </a:lnTo>
                  <a:lnTo>
                    <a:pt x="36432" y="349773"/>
                  </a:lnTo>
                  <a:lnTo>
                    <a:pt x="63355" y="315510"/>
                  </a:lnTo>
                  <a:lnTo>
                    <a:pt x="98153" y="289117"/>
                  </a:lnTo>
                  <a:lnTo>
                    <a:pt x="139157" y="272143"/>
                  </a:lnTo>
                  <a:lnTo>
                    <a:pt x="184696" y="266141"/>
                  </a:lnTo>
                  <a:lnTo>
                    <a:pt x="230229" y="272143"/>
                  </a:lnTo>
                  <a:lnTo>
                    <a:pt x="271229" y="289117"/>
                  </a:lnTo>
                  <a:lnTo>
                    <a:pt x="306025" y="315510"/>
                  </a:lnTo>
                  <a:lnTo>
                    <a:pt x="332947" y="349773"/>
                  </a:lnTo>
                  <a:lnTo>
                    <a:pt x="350325" y="390352"/>
                  </a:lnTo>
                  <a:lnTo>
                    <a:pt x="356488" y="435698"/>
                  </a:lnTo>
                  <a:close/>
                </a:path>
                <a:path w="356870" h="640079">
                  <a:moveTo>
                    <a:pt x="347903" y="493661"/>
                  </a:moveTo>
                  <a:lnTo>
                    <a:pt x="307098" y="573074"/>
                  </a:lnTo>
                  <a:lnTo>
                    <a:pt x="248315" y="620829"/>
                  </a:lnTo>
                  <a:lnTo>
                    <a:pt x="211974" y="634646"/>
                  </a:lnTo>
                  <a:lnTo>
                    <a:pt x="171805" y="639610"/>
                  </a:lnTo>
                  <a:lnTo>
                    <a:pt x="126270" y="633449"/>
                  </a:lnTo>
                  <a:lnTo>
                    <a:pt x="85268" y="616080"/>
                  </a:lnTo>
                  <a:lnTo>
                    <a:pt x="50469" y="589172"/>
                  </a:lnTo>
                  <a:lnTo>
                    <a:pt x="23544" y="554394"/>
                  </a:lnTo>
                  <a:lnTo>
                    <a:pt x="6164" y="513415"/>
                  </a:lnTo>
                  <a:lnTo>
                    <a:pt x="0" y="467906"/>
                  </a:lnTo>
                  <a:lnTo>
                    <a:pt x="0" y="459308"/>
                  </a:lnTo>
                  <a:lnTo>
                    <a:pt x="0" y="452882"/>
                  </a:lnTo>
                  <a:lnTo>
                    <a:pt x="2146" y="444284"/>
                  </a:lnTo>
                  <a:lnTo>
                    <a:pt x="21475" y="379907"/>
                  </a:lnTo>
                </a:path>
                <a:path w="356870" h="640079">
                  <a:moveTo>
                    <a:pt x="94500" y="0"/>
                  </a:moveTo>
                  <a:lnTo>
                    <a:pt x="21475" y="379907"/>
                  </a:lnTo>
                </a:path>
                <a:path w="356870" h="640079">
                  <a:moveTo>
                    <a:pt x="158927" y="38633"/>
                  </a:moveTo>
                  <a:lnTo>
                    <a:pt x="158927" y="263994"/>
                  </a:lnTo>
                </a:path>
                <a:path w="356870" h="640079">
                  <a:moveTo>
                    <a:pt x="197573" y="38633"/>
                  </a:moveTo>
                  <a:lnTo>
                    <a:pt x="197573" y="263994"/>
                  </a:lnTo>
                </a:path>
                <a:path w="356870" h="640079">
                  <a:moveTo>
                    <a:pt x="259854" y="6438"/>
                  </a:moveTo>
                  <a:lnTo>
                    <a:pt x="322135" y="3305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91607" y="5917412"/>
              <a:ext cx="178523" cy="180581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169830" y="6303759"/>
            <a:ext cx="107657" cy="10759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358819" y="6280150"/>
            <a:ext cx="101219" cy="15266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946488" y="6280151"/>
            <a:ext cx="77597" cy="11617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993731" y="6625436"/>
            <a:ext cx="472744" cy="79973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9993885" y="5872480"/>
            <a:ext cx="94615" cy="365125"/>
          </a:xfrm>
          <a:custGeom>
            <a:avLst/>
            <a:gdLst/>
            <a:ahLst/>
            <a:cxnLst/>
            <a:rect l="l" t="t" r="r" b="b"/>
            <a:pathLst>
              <a:path w="94614" h="365125">
                <a:moveTo>
                  <a:pt x="94487" y="0"/>
                </a:moveTo>
                <a:lnTo>
                  <a:pt x="48884" y="9054"/>
                </a:lnTo>
                <a:lnTo>
                  <a:pt x="19316" y="62242"/>
                </a:lnTo>
                <a:lnTo>
                  <a:pt x="11771" y="75289"/>
                </a:lnTo>
                <a:lnTo>
                  <a:pt x="5634" y="89344"/>
                </a:lnTo>
                <a:lnTo>
                  <a:pt x="1509" y="105408"/>
                </a:lnTo>
                <a:lnTo>
                  <a:pt x="0" y="124485"/>
                </a:lnTo>
                <a:lnTo>
                  <a:pt x="0" y="36488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389018" y="6093548"/>
            <a:ext cx="0" cy="146050"/>
          </a:xfrm>
          <a:custGeom>
            <a:avLst/>
            <a:gdLst/>
            <a:ahLst/>
            <a:cxnLst/>
            <a:rect l="l" t="t" r="r" b="b"/>
            <a:pathLst>
              <a:path h="146050">
                <a:moveTo>
                  <a:pt x="0" y="0"/>
                </a:moveTo>
                <a:lnTo>
                  <a:pt x="0" y="14596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36835" y="5855309"/>
            <a:ext cx="55880" cy="27940"/>
          </a:xfrm>
          <a:custGeom>
            <a:avLst/>
            <a:gdLst/>
            <a:ahLst/>
            <a:cxnLst/>
            <a:rect l="l" t="t" r="r" b="b"/>
            <a:pathLst>
              <a:path w="55879" h="27939">
                <a:moveTo>
                  <a:pt x="0" y="27901"/>
                </a:moveTo>
                <a:lnTo>
                  <a:pt x="871" y="17841"/>
                </a:lnTo>
                <a:lnTo>
                  <a:pt x="3756" y="10194"/>
                </a:lnTo>
                <a:lnTo>
                  <a:pt x="9054" y="4963"/>
                </a:lnTo>
                <a:lnTo>
                  <a:pt x="17170" y="2146"/>
                </a:lnTo>
                <a:lnTo>
                  <a:pt x="15024" y="8585"/>
                </a:lnTo>
                <a:lnTo>
                  <a:pt x="25755" y="8585"/>
                </a:lnTo>
                <a:lnTo>
                  <a:pt x="36499" y="8585"/>
                </a:lnTo>
                <a:lnTo>
                  <a:pt x="36499" y="0"/>
                </a:lnTo>
                <a:lnTo>
                  <a:pt x="5582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74835" y="7016483"/>
            <a:ext cx="52069" cy="90170"/>
          </a:xfrm>
          <a:custGeom>
            <a:avLst/>
            <a:gdLst/>
            <a:ahLst/>
            <a:cxnLst/>
            <a:rect l="l" t="t" r="r" b="b"/>
            <a:pathLst>
              <a:path w="52070" h="90170">
                <a:moveTo>
                  <a:pt x="0" y="0"/>
                </a:moveTo>
                <a:lnTo>
                  <a:pt x="51536" y="0"/>
                </a:lnTo>
                <a:lnTo>
                  <a:pt x="51536" y="90144"/>
                </a:lnTo>
                <a:lnTo>
                  <a:pt x="19329" y="90144"/>
                </a:lnTo>
                <a:lnTo>
                  <a:pt x="12681" y="88635"/>
                </a:lnTo>
                <a:lnTo>
                  <a:pt x="6440" y="84510"/>
                </a:lnTo>
                <a:lnTo>
                  <a:pt x="1811" y="78373"/>
                </a:lnTo>
                <a:lnTo>
                  <a:pt x="0" y="70827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638143" y="7016484"/>
            <a:ext cx="41275" cy="97155"/>
          </a:xfrm>
          <a:custGeom>
            <a:avLst/>
            <a:gdLst/>
            <a:ahLst/>
            <a:cxnLst/>
            <a:rect l="l" t="t" r="r" b="b"/>
            <a:pathLst>
              <a:path w="41275" h="97154">
                <a:moveTo>
                  <a:pt x="40792" y="0"/>
                </a:moveTo>
                <a:lnTo>
                  <a:pt x="0" y="0"/>
                </a:lnTo>
                <a:lnTo>
                  <a:pt x="0" y="96583"/>
                </a:lnTo>
                <a:lnTo>
                  <a:pt x="12877" y="96583"/>
                </a:lnTo>
                <a:lnTo>
                  <a:pt x="20564" y="95342"/>
                </a:lnTo>
                <a:lnTo>
                  <a:pt x="29254" y="91486"/>
                </a:lnTo>
                <a:lnTo>
                  <a:pt x="36734" y="84812"/>
                </a:lnTo>
                <a:lnTo>
                  <a:pt x="40792" y="7512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337482" y="6237363"/>
            <a:ext cx="322580" cy="201930"/>
          </a:xfrm>
          <a:custGeom>
            <a:avLst/>
            <a:gdLst/>
            <a:ahLst/>
            <a:cxnLst/>
            <a:rect l="l" t="t" r="r" b="b"/>
            <a:pathLst>
              <a:path w="322579" h="201929">
                <a:moveTo>
                  <a:pt x="322135" y="201752"/>
                </a:moveTo>
                <a:lnTo>
                  <a:pt x="322135" y="27901"/>
                </a:lnTo>
                <a:lnTo>
                  <a:pt x="321060" y="18109"/>
                </a:lnTo>
                <a:lnTo>
                  <a:pt x="316761" y="9121"/>
                </a:lnTo>
                <a:lnTo>
                  <a:pt x="307631" y="2548"/>
                </a:lnTo>
                <a:lnTo>
                  <a:pt x="292061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785566" y="6235217"/>
            <a:ext cx="333375" cy="204470"/>
          </a:xfrm>
          <a:custGeom>
            <a:avLst/>
            <a:gdLst/>
            <a:ahLst/>
            <a:cxnLst/>
            <a:rect l="l" t="t" r="r" b="b"/>
            <a:pathLst>
              <a:path w="333375" h="204470">
                <a:moveTo>
                  <a:pt x="332866" y="0"/>
                </a:moveTo>
                <a:lnTo>
                  <a:pt x="30060" y="0"/>
                </a:lnTo>
                <a:lnTo>
                  <a:pt x="18120" y="1945"/>
                </a:lnTo>
                <a:lnTo>
                  <a:pt x="8591" y="7512"/>
                </a:lnTo>
                <a:lnTo>
                  <a:pt x="2282" y="16298"/>
                </a:lnTo>
                <a:lnTo>
                  <a:pt x="0" y="27901"/>
                </a:lnTo>
                <a:lnTo>
                  <a:pt x="0" y="2038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060457" y="5896090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86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748886" y="6102146"/>
            <a:ext cx="930275" cy="1071880"/>
          </a:xfrm>
          <a:custGeom>
            <a:avLst/>
            <a:gdLst/>
            <a:ahLst/>
            <a:cxnLst/>
            <a:rect l="l" t="t" r="r" b="b"/>
            <a:pathLst>
              <a:path w="930275" h="1071879">
                <a:moveTo>
                  <a:pt x="311571" y="0"/>
                </a:moveTo>
                <a:lnTo>
                  <a:pt x="311571" y="128778"/>
                </a:lnTo>
              </a:path>
              <a:path w="930275" h="1071879">
                <a:moveTo>
                  <a:pt x="373839" y="124485"/>
                </a:moveTo>
                <a:lnTo>
                  <a:pt x="345924" y="158826"/>
                </a:lnTo>
                <a:lnTo>
                  <a:pt x="339486" y="206044"/>
                </a:lnTo>
                <a:lnTo>
                  <a:pt x="339486" y="317652"/>
                </a:lnTo>
              </a:path>
              <a:path w="930275" h="1071879">
                <a:moveTo>
                  <a:pt x="36679" y="139509"/>
                </a:moveTo>
                <a:lnTo>
                  <a:pt x="8765" y="201752"/>
                </a:lnTo>
                <a:lnTo>
                  <a:pt x="2889" y="219425"/>
                </a:lnTo>
                <a:lnTo>
                  <a:pt x="437" y="236897"/>
                </a:lnTo>
                <a:lnTo>
                  <a:pt x="0" y="253967"/>
                </a:lnTo>
                <a:lnTo>
                  <a:pt x="167" y="270433"/>
                </a:lnTo>
                <a:lnTo>
                  <a:pt x="167" y="1025944"/>
                </a:lnTo>
                <a:lnTo>
                  <a:pt x="5000" y="1043852"/>
                </a:lnTo>
                <a:lnTo>
                  <a:pt x="17888" y="1058138"/>
                </a:lnTo>
                <a:lnTo>
                  <a:pt x="36413" y="1067595"/>
                </a:lnTo>
                <a:lnTo>
                  <a:pt x="58155" y="1071016"/>
                </a:lnTo>
                <a:lnTo>
                  <a:pt x="839853" y="1071016"/>
                </a:lnTo>
                <a:lnTo>
                  <a:pt x="856904" y="1071519"/>
                </a:lnTo>
                <a:lnTo>
                  <a:pt x="868314" y="1071821"/>
                </a:lnTo>
                <a:lnTo>
                  <a:pt x="877304" y="1070110"/>
                </a:lnTo>
                <a:lnTo>
                  <a:pt x="887097" y="1064577"/>
                </a:lnTo>
                <a:lnTo>
                  <a:pt x="930048" y="103238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817625" y="7463498"/>
            <a:ext cx="1184147" cy="9368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548342" y="7463498"/>
            <a:ext cx="1460944" cy="93687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5581395" y="504218"/>
            <a:ext cx="1045844" cy="3759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spcBef>
                <a:spcPts val="434"/>
              </a:spcBef>
            </a:pP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tipo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abierto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sz="900" b="1" spc="5" dirty="0">
                <a:latin typeface="Arial"/>
                <a:cs typeface="Arial"/>
              </a:rPr>
              <a:t>Finales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35" dirty="0">
                <a:latin typeface="Arial"/>
                <a:cs typeface="Arial"/>
              </a:rPr>
              <a:t>carrera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79005" y="487425"/>
            <a:ext cx="41332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límite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35" dirty="0">
                <a:latin typeface="Microsoft Sans Serif"/>
                <a:cs typeface="Microsoft Sans Serif"/>
              </a:rPr>
              <a:t>abierto </a:t>
            </a:r>
            <a:r>
              <a:rPr sz="850" spc="20" dirty="0">
                <a:latin typeface="Microsoft Sans Serif"/>
                <a:cs typeface="Microsoft Sans Serif"/>
              </a:rPr>
              <a:t>están diseñados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usarse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40" dirty="0">
                <a:latin typeface="Microsoft Sans Serif"/>
                <a:cs typeface="Microsoft Sans Serif"/>
              </a:rPr>
              <a:t> interruptores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auxiliares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gabinetes,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recintos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grandes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lugares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donde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estén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expuestos </a:t>
            </a:r>
            <a:r>
              <a:rPr sz="850" spc="10" dirty="0">
                <a:latin typeface="Microsoft Sans Serif"/>
                <a:cs typeface="Microsoft Sans Serif"/>
              </a:rPr>
              <a:t>al </a:t>
            </a:r>
            <a:r>
              <a:rPr sz="850" spc="30" dirty="0">
                <a:latin typeface="Microsoft Sans Serif"/>
                <a:cs typeface="Microsoft Sans Serif"/>
              </a:rPr>
              <a:t>polvo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humedad. </a:t>
            </a:r>
            <a:r>
              <a:rPr sz="850" spc="5" dirty="0">
                <a:latin typeface="Microsoft Sans Serif"/>
                <a:cs typeface="Microsoft Sans Serif"/>
              </a:rPr>
              <a:t>Hay </a:t>
            </a:r>
            <a:r>
              <a:rPr sz="850" spc="30" dirty="0">
                <a:latin typeface="Microsoft Sans Serif"/>
                <a:cs typeface="Microsoft Sans Serif"/>
              </a:rPr>
              <a:t>disponible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5" dirty="0">
                <a:latin typeface="Microsoft Sans Serif"/>
                <a:cs typeface="Microsoft Sans Serif"/>
              </a:rPr>
              <a:t>versión en </a:t>
            </a:r>
            <a:r>
              <a:rPr sz="850" spc="40" dirty="0">
                <a:latin typeface="Microsoft Sans Serif"/>
                <a:cs typeface="Microsoft Sans Serif"/>
              </a:rPr>
              <a:t>miniatura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espacio </a:t>
            </a:r>
            <a:r>
              <a:rPr sz="850" spc="35" dirty="0">
                <a:latin typeface="Microsoft Sans Serif"/>
                <a:cs typeface="Microsoft Sans Serif"/>
              </a:rPr>
              <a:t>limitado, como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enclavamiento </a:t>
            </a:r>
            <a:r>
              <a:rPr sz="850" spc="35" dirty="0">
                <a:latin typeface="Microsoft Sans Serif"/>
                <a:cs typeface="Microsoft Sans Serif"/>
              </a:rPr>
              <a:t>automático </a:t>
            </a:r>
            <a:r>
              <a:rPr sz="850" spc="25" dirty="0">
                <a:latin typeface="Microsoft Sans Serif"/>
                <a:cs typeface="Microsoft Sans Serif"/>
              </a:rPr>
              <a:t>de puertas.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abierto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utilizan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actuador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émbolo.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581396" y="3854196"/>
            <a:ext cx="1759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5" dirty="0">
                <a:latin typeface="Arial"/>
                <a:cs typeface="Arial"/>
              </a:rPr>
              <a:t>Interruptores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límite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carcasa </a:t>
            </a:r>
            <a:r>
              <a:rPr sz="800" b="1" spc="-204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formada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en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miniatura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79004" y="3856735"/>
            <a:ext cx="40347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final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carrera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carcasa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miniatura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donde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espacio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limitado.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carcasa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plástico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moldeado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ignífugo </a:t>
            </a:r>
            <a:r>
              <a:rPr sz="900" spc="35" dirty="0">
                <a:latin typeface="Microsoft Sans Serif"/>
                <a:cs typeface="Microsoft Sans Serif"/>
              </a:rPr>
              <a:t>reforzado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40" dirty="0">
                <a:latin typeface="Microsoft Sans Serif"/>
                <a:cs typeface="Microsoft Sans Serif"/>
              </a:rPr>
              <a:t>fibra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vidrio </a:t>
            </a:r>
            <a:r>
              <a:rPr sz="900" spc="20" dirty="0">
                <a:latin typeface="Microsoft Sans Serif"/>
                <a:cs typeface="Microsoft Sans Serif"/>
              </a:rPr>
              <a:t>resiste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mayoría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golpes, </a:t>
            </a:r>
            <a:r>
              <a:rPr sz="900" spc="25" dirty="0">
                <a:latin typeface="Microsoft Sans Serif"/>
                <a:cs typeface="Microsoft Sans Serif"/>
              </a:rPr>
              <a:t> impactos,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aceites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penetración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polvo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agua.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23729" y="3083775"/>
            <a:ext cx="31750" cy="46990"/>
          </a:xfrm>
          <a:custGeom>
            <a:avLst/>
            <a:gdLst/>
            <a:ahLst/>
            <a:cxnLst/>
            <a:rect l="l" t="t" r="r" b="b"/>
            <a:pathLst>
              <a:path w="31750" h="46989">
                <a:moveTo>
                  <a:pt x="31584" y="22580"/>
                </a:moveTo>
                <a:lnTo>
                  <a:pt x="28575" y="19570"/>
                </a:lnTo>
                <a:lnTo>
                  <a:pt x="24066" y="18059"/>
                </a:lnTo>
                <a:lnTo>
                  <a:pt x="21056" y="16560"/>
                </a:lnTo>
                <a:lnTo>
                  <a:pt x="16548" y="15049"/>
                </a:lnTo>
                <a:lnTo>
                  <a:pt x="15036" y="13550"/>
                </a:lnTo>
                <a:lnTo>
                  <a:pt x="13538" y="12039"/>
                </a:lnTo>
                <a:lnTo>
                  <a:pt x="13538" y="10528"/>
                </a:lnTo>
              </a:path>
              <a:path w="31750" h="46989">
                <a:moveTo>
                  <a:pt x="1498" y="36131"/>
                </a:moveTo>
                <a:lnTo>
                  <a:pt x="1498" y="45161"/>
                </a:lnTo>
                <a:lnTo>
                  <a:pt x="6019" y="46672"/>
                </a:lnTo>
                <a:lnTo>
                  <a:pt x="16548" y="46672"/>
                </a:lnTo>
                <a:lnTo>
                  <a:pt x="22555" y="46672"/>
                </a:lnTo>
                <a:lnTo>
                  <a:pt x="28575" y="45161"/>
                </a:lnTo>
                <a:lnTo>
                  <a:pt x="31584" y="40652"/>
                </a:lnTo>
              </a:path>
              <a:path w="31750" h="46989">
                <a:moveTo>
                  <a:pt x="31584" y="1498"/>
                </a:moveTo>
                <a:lnTo>
                  <a:pt x="25565" y="0"/>
                </a:lnTo>
                <a:lnTo>
                  <a:pt x="19558" y="0"/>
                </a:lnTo>
                <a:lnTo>
                  <a:pt x="13538" y="0"/>
                </a:lnTo>
                <a:lnTo>
                  <a:pt x="0" y="3009"/>
                </a:lnTo>
                <a:lnTo>
                  <a:pt x="0" y="13550"/>
                </a:lnTo>
                <a:lnTo>
                  <a:pt x="0" y="24091"/>
                </a:lnTo>
                <a:lnTo>
                  <a:pt x="10528" y="25590"/>
                </a:lnTo>
                <a:lnTo>
                  <a:pt x="10528" y="27101"/>
                </a:lnTo>
                <a:lnTo>
                  <a:pt x="15036" y="28600"/>
                </a:lnTo>
                <a:lnTo>
                  <a:pt x="13538" y="27101"/>
                </a:lnTo>
                <a:lnTo>
                  <a:pt x="19558" y="30111"/>
                </a:lnTo>
                <a:lnTo>
                  <a:pt x="21056" y="30111"/>
                </a:lnTo>
                <a:lnTo>
                  <a:pt x="22555" y="31610"/>
                </a:lnTo>
                <a:lnTo>
                  <a:pt x="22555" y="33121"/>
                </a:lnTo>
                <a:lnTo>
                  <a:pt x="22555" y="3462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82504" y="3079254"/>
            <a:ext cx="31750" cy="46990"/>
          </a:xfrm>
          <a:custGeom>
            <a:avLst/>
            <a:gdLst/>
            <a:ahLst/>
            <a:cxnLst/>
            <a:rect l="l" t="t" r="r" b="b"/>
            <a:pathLst>
              <a:path w="31750" h="46989">
                <a:moveTo>
                  <a:pt x="30086" y="21081"/>
                </a:moveTo>
                <a:lnTo>
                  <a:pt x="27076" y="19570"/>
                </a:lnTo>
                <a:lnTo>
                  <a:pt x="24066" y="18072"/>
                </a:lnTo>
                <a:lnTo>
                  <a:pt x="22555" y="18072"/>
                </a:lnTo>
                <a:lnTo>
                  <a:pt x="21056" y="16560"/>
                </a:lnTo>
                <a:lnTo>
                  <a:pt x="16548" y="15049"/>
                </a:lnTo>
                <a:lnTo>
                  <a:pt x="15036" y="13550"/>
                </a:lnTo>
                <a:lnTo>
                  <a:pt x="12026" y="12052"/>
                </a:lnTo>
                <a:lnTo>
                  <a:pt x="12026" y="10541"/>
                </a:lnTo>
              </a:path>
              <a:path w="31750" h="46989">
                <a:moveTo>
                  <a:pt x="1498" y="36131"/>
                </a:moveTo>
                <a:lnTo>
                  <a:pt x="1498" y="45173"/>
                </a:lnTo>
                <a:lnTo>
                  <a:pt x="4508" y="46672"/>
                </a:lnTo>
                <a:lnTo>
                  <a:pt x="16548" y="46672"/>
                </a:lnTo>
                <a:lnTo>
                  <a:pt x="22555" y="46672"/>
                </a:lnTo>
                <a:lnTo>
                  <a:pt x="27076" y="45173"/>
                </a:lnTo>
                <a:lnTo>
                  <a:pt x="31584" y="40652"/>
                </a:lnTo>
              </a:path>
              <a:path w="31750" h="46989">
                <a:moveTo>
                  <a:pt x="31584" y="1498"/>
                </a:moveTo>
                <a:lnTo>
                  <a:pt x="24066" y="0"/>
                </a:lnTo>
                <a:lnTo>
                  <a:pt x="18046" y="0"/>
                </a:lnTo>
                <a:lnTo>
                  <a:pt x="12026" y="0"/>
                </a:lnTo>
                <a:lnTo>
                  <a:pt x="0" y="3009"/>
                </a:lnTo>
                <a:lnTo>
                  <a:pt x="0" y="13550"/>
                </a:lnTo>
                <a:lnTo>
                  <a:pt x="0" y="24091"/>
                </a:lnTo>
                <a:lnTo>
                  <a:pt x="10528" y="25603"/>
                </a:lnTo>
                <a:lnTo>
                  <a:pt x="15036" y="28613"/>
                </a:lnTo>
                <a:lnTo>
                  <a:pt x="13538" y="27101"/>
                </a:lnTo>
                <a:lnTo>
                  <a:pt x="18046" y="30111"/>
                </a:lnTo>
                <a:lnTo>
                  <a:pt x="19545" y="30111"/>
                </a:lnTo>
                <a:lnTo>
                  <a:pt x="22555" y="31623"/>
                </a:lnTo>
                <a:lnTo>
                  <a:pt x="22555" y="33121"/>
                </a:lnTo>
                <a:lnTo>
                  <a:pt x="22555" y="34632"/>
                </a:lnTo>
                <a:lnTo>
                  <a:pt x="21056" y="3463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65855" y="3082264"/>
            <a:ext cx="120650" cy="46990"/>
          </a:xfrm>
          <a:custGeom>
            <a:avLst/>
            <a:gdLst/>
            <a:ahLst/>
            <a:cxnLst/>
            <a:rect l="l" t="t" r="r" b="b"/>
            <a:pathLst>
              <a:path w="120650" h="46989">
                <a:moveTo>
                  <a:pt x="13538" y="1511"/>
                </a:moveTo>
                <a:lnTo>
                  <a:pt x="0" y="1511"/>
                </a:lnTo>
                <a:lnTo>
                  <a:pt x="0" y="46672"/>
                </a:lnTo>
                <a:lnTo>
                  <a:pt x="13538" y="46672"/>
                </a:lnTo>
              </a:path>
              <a:path w="120650" h="46989">
                <a:moveTo>
                  <a:pt x="37604" y="27101"/>
                </a:moveTo>
                <a:lnTo>
                  <a:pt x="37604" y="37642"/>
                </a:lnTo>
                <a:lnTo>
                  <a:pt x="57162" y="36131"/>
                </a:lnTo>
                <a:lnTo>
                  <a:pt x="57162" y="45173"/>
                </a:lnTo>
                <a:lnTo>
                  <a:pt x="24066" y="45173"/>
                </a:lnTo>
                <a:lnTo>
                  <a:pt x="22567" y="1511"/>
                </a:lnTo>
                <a:lnTo>
                  <a:pt x="57162" y="1511"/>
                </a:lnTo>
              </a:path>
              <a:path w="120650" h="46989">
                <a:moveTo>
                  <a:pt x="36106" y="10541"/>
                </a:moveTo>
                <a:lnTo>
                  <a:pt x="36106" y="19570"/>
                </a:lnTo>
                <a:lnTo>
                  <a:pt x="54152" y="18072"/>
                </a:lnTo>
              </a:path>
              <a:path w="120650" h="46989">
                <a:moveTo>
                  <a:pt x="105308" y="16560"/>
                </a:moveTo>
                <a:lnTo>
                  <a:pt x="94780" y="45173"/>
                </a:lnTo>
                <a:lnTo>
                  <a:pt x="85763" y="45173"/>
                </a:lnTo>
              </a:path>
              <a:path w="120650" h="46989">
                <a:moveTo>
                  <a:pt x="103809" y="0"/>
                </a:moveTo>
                <a:lnTo>
                  <a:pt x="118846" y="0"/>
                </a:lnTo>
                <a:lnTo>
                  <a:pt x="120357" y="43662"/>
                </a:lnTo>
                <a:lnTo>
                  <a:pt x="106819" y="43662"/>
                </a:lnTo>
              </a:path>
              <a:path w="120650" h="46989">
                <a:moveTo>
                  <a:pt x="73710" y="18072"/>
                </a:moveTo>
                <a:lnTo>
                  <a:pt x="73710" y="45173"/>
                </a:lnTo>
                <a:lnTo>
                  <a:pt x="64693" y="45173"/>
                </a:lnTo>
                <a:lnTo>
                  <a:pt x="63182" y="0"/>
                </a:lnTo>
                <a:lnTo>
                  <a:pt x="79730" y="0"/>
                </a:lnTo>
                <a:lnTo>
                  <a:pt x="91770" y="2560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95243" y="3080753"/>
            <a:ext cx="81280" cy="45720"/>
          </a:xfrm>
          <a:custGeom>
            <a:avLst/>
            <a:gdLst/>
            <a:ahLst/>
            <a:cxnLst/>
            <a:rect l="l" t="t" r="r" b="b"/>
            <a:pathLst>
              <a:path w="81279" h="45719">
                <a:moveTo>
                  <a:pt x="49644" y="45173"/>
                </a:moveTo>
                <a:lnTo>
                  <a:pt x="40614" y="45173"/>
                </a:lnTo>
                <a:lnTo>
                  <a:pt x="40614" y="0"/>
                </a:lnTo>
                <a:lnTo>
                  <a:pt x="55664" y="0"/>
                </a:lnTo>
              </a:path>
              <a:path w="81279" h="45719">
                <a:moveTo>
                  <a:pt x="70713" y="25603"/>
                </a:moveTo>
                <a:lnTo>
                  <a:pt x="70713" y="0"/>
                </a:lnTo>
                <a:lnTo>
                  <a:pt x="79730" y="0"/>
                </a:lnTo>
                <a:lnTo>
                  <a:pt x="81241" y="43675"/>
                </a:lnTo>
                <a:lnTo>
                  <a:pt x="66192" y="43675"/>
                </a:lnTo>
                <a:lnTo>
                  <a:pt x="49644" y="16573"/>
                </a:lnTo>
              </a:path>
              <a:path w="81279" h="45719">
                <a:moveTo>
                  <a:pt x="13538" y="27114"/>
                </a:moveTo>
                <a:lnTo>
                  <a:pt x="13538" y="36144"/>
                </a:lnTo>
                <a:lnTo>
                  <a:pt x="33096" y="36144"/>
                </a:lnTo>
                <a:lnTo>
                  <a:pt x="34594" y="45173"/>
                </a:lnTo>
                <a:lnTo>
                  <a:pt x="0" y="45173"/>
                </a:lnTo>
                <a:lnTo>
                  <a:pt x="0" y="1511"/>
                </a:lnTo>
                <a:lnTo>
                  <a:pt x="33096" y="0"/>
                </a:lnTo>
              </a:path>
              <a:path w="81279" h="45719">
                <a:moveTo>
                  <a:pt x="13538" y="9042"/>
                </a:moveTo>
                <a:lnTo>
                  <a:pt x="13538" y="18072"/>
                </a:lnTo>
                <a:lnTo>
                  <a:pt x="30086" y="1807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79718" y="1941876"/>
            <a:ext cx="246087" cy="25166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325052" y="2149412"/>
            <a:ext cx="828675" cy="1501775"/>
            <a:chOff x="4270451" y="2149411"/>
            <a:chExt cx="828675" cy="150177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152" y="2385821"/>
              <a:ext cx="139979" cy="1385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420184" y="2151697"/>
              <a:ext cx="561340" cy="745490"/>
            </a:xfrm>
            <a:custGeom>
              <a:avLst/>
              <a:gdLst/>
              <a:ahLst/>
              <a:cxnLst/>
              <a:rect l="l" t="t" r="r" b="b"/>
              <a:pathLst>
                <a:path w="561339" h="745489">
                  <a:moveTo>
                    <a:pt x="385152" y="28613"/>
                  </a:moveTo>
                  <a:lnTo>
                    <a:pt x="434797" y="278561"/>
                  </a:lnTo>
                  <a:lnTo>
                    <a:pt x="437807" y="304165"/>
                  </a:lnTo>
                  <a:lnTo>
                    <a:pt x="428850" y="347856"/>
                  </a:lnTo>
                  <a:lnTo>
                    <a:pt x="404518" y="383786"/>
                  </a:lnTo>
                  <a:lnTo>
                    <a:pt x="368621" y="408140"/>
                  </a:lnTo>
                  <a:lnTo>
                    <a:pt x="324967" y="417106"/>
                  </a:lnTo>
                  <a:lnTo>
                    <a:pt x="280675" y="408140"/>
                  </a:lnTo>
                  <a:lnTo>
                    <a:pt x="244849" y="383786"/>
                  </a:lnTo>
                  <a:lnTo>
                    <a:pt x="220872" y="347856"/>
                  </a:lnTo>
                  <a:lnTo>
                    <a:pt x="212128" y="304165"/>
                  </a:lnTo>
                  <a:lnTo>
                    <a:pt x="212128" y="298145"/>
                  </a:lnTo>
                  <a:lnTo>
                    <a:pt x="212128" y="292125"/>
                  </a:lnTo>
                  <a:lnTo>
                    <a:pt x="212128" y="287604"/>
                  </a:lnTo>
                  <a:lnTo>
                    <a:pt x="239217" y="10541"/>
                  </a:lnTo>
                </a:path>
                <a:path w="561339" h="745489">
                  <a:moveTo>
                    <a:pt x="230187" y="0"/>
                  </a:moveTo>
                  <a:lnTo>
                    <a:pt x="192570" y="313207"/>
                  </a:lnTo>
                  <a:lnTo>
                    <a:pt x="192570" y="317715"/>
                  </a:lnTo>
                  <a:lnTo>
                    <a:pt x="191071" y="323748"/>
                  </a:lnTo>
                  <a:lnTo>
                    <a:pt x="191071" y="328256"/>
                  </a:lnTo>
                  <a:lnTo>
                    <a:pt x="200028" y="372585"/>
                  </a:lnTo>
                  <a:lnTo>
                    <a:pt x="224359" y="408444"/>
                  </a:lnTo>
                  <a:lnTo>
                    <a:pt x="260256" y="432444"/>
                  </a:lnTo>
                  <a:lnTo>
                    <a:pt x="303911" y="441198"/>
                  </a:lnTo>
                  <a:lnTo>
                    <a:pt x="321209" y="439409"/>
                  </a:lnTo>
                  <a:lnTo>
                    <a:pt x="368592" y="421614"/>
                  </a:lnTo>
                  <a:lnTo>
                    <a:pt x="404564" y="386256"/>
                  </a:lnTo>
                  <a:lnTo>
                    <a:pt x="413727" y="374942"/>
                  </a:lnTo>
                </a:path>
                <a:path w="561339" h="745489">
                  <a:moveTo>
                    <a:pt x="198589" y="269532"/>
                  </a:moveTo>
                  <a:lnTo>
                    <a:pt x="177266" y="288002"/>
                  </a:lnTo>
                  <a:lnTo>
                    <a:pt x="161162" y="311132"/>
                  </a:lnTo>
                  <a:lnTo>
                    <a:pt x="150983" y="337931"/>
                  </a:lnTo>
                  <a:lnTo>
                    <a:pt x="147434" y="367411"/>
                  </a:lnTo>
                  <a:lnTo>
                    <a:pt x="156674" y="413076"/>
                  </a:lnTo>
                  <a:lnTo>
                    <a:pt x="181852" y="450415"/>
                  </a:lnTo>
                  <a:lnTo>
                    <a:pt x="219159" y="475613"/>
                  </a:lnTo>
                  <a:lnTo>
                    <a:pt x="264782" y="484860"/>
                  </a:lnTo>
                  <a:lnTo>
                    <a:pt x="285400" y="483188"/>
                  </a:lnTo>
                  <a:lnTo>
                    <a:pt x="322123" y="470244"/>
                  </a:lnTo>
                  <a:lnTo>
                    <a:pt x="356914" y="443330"/>
                  </a:lnTo>
                  <a:lnTo>
                    <a:pt x="373419" y="425592"/>
                  </a:lnTo>
                  <a:lnTo>
                    <a:pt x="379133" y="415594"/>
                  </a:lnTo>
                </a:path>
                <a:path w="561339" h="745489">
                  <a:moveTo>
                    <a:pt x="401700" y="393001"/>
                  </a:moveTo>
                  <a:lnTo>
                    <a:pt x="401700" y="554126"/>
                  </a:lnTo>
                </a:path>
                <a:path w="561339" h="745489">
                  <a:moveTo>
                    <a:pt x="433285" y="334276"/>
                  </a:moveTo>
                  <a:lnTo>
                    <a:pt x="436295" y="561657"/>
                  </a:lnTo>
                </a:path>
                <a:path w="561339" h="745489">
                  <a:moveTo>
                    <a:pt x="179031" y="280073"/>
                  </a:moveTo>
                  <a:lnTo>
                    <a:pt x="112645" y="286473"/>
                  </a:lnTo>
                  <a:lnTo>
                    <a:pt x="76720" y="308686"/>
                  </a:lnTo>
                  <a:lnTo>
                    <a:pt x="43624" y="349338"/>
                  </a:lnTo>
                  <a:lnTo>
                    <a:pt x="29245" y="391685"/>
                  </a:lnTo>
                  <a:lnTo>
                    <a:pt x="28587" y="406552"/>
                  </a:lnTo>
                  <a:lnTo>
                    <a:pt x="28587" y="605320"/>
                  </a:lnTo>
                </a:path>
                <a:path w="561339" h="745489">
                  <a:moveTo>
                    <a:pt x="314439" y="475818"/>
                  </a:moveTo>
                  <a:lnTo>
                    <a:pt x="317449" y="560146"/>
                  </a:lnTo>
                </a:path>
                <a:path w="561339" h="745489">
                  <a:moveTo>
                    <a:pt x="392671" y="76796"/>
                  </a:moveTo>
                  <a:lnTo>
                    <a:pt x="369488" y="80372"/>
                  </a:lnTo>
                  <a:lnTo>
                    <a:pt x="350542" y="90724"/>
                  </a:lnTo>
                  <a:lnTo>
                    <a:pt x="337239" y="107288"/>
                  </a:lnTo>
                  <a:lnTo>
                    <a:pt x="330987" y="129501"/>
                  </a:lnTo>
                  <a:lnTo>
                    <a:pt x="330987" y="236410"/>
                  </a:lnTo>
                </a:path>
                <a:path w="561339" h="745489">
                  <a:moveTo>
                    <a:pt x="97789" y="292125"/>
                  </a:moveTo>
                  <a:lnTo>
                    <a:pt x="97907" y="283654"/>
                  </a:lnTo>
                  <a:lnTo>
                    <a:pt x="98729" y="275182"/>
                  </a:lnTo>
                  <a:lnTo>
                    <a:pt x="100961" y="268402"/>
                  </a:lnTo>
                  <a:lnTo>
                    <a:pt x="105308" y="265010"/>
                  </a:lnTo>
                  <a:lnTo>
                    <a:pt x="108318" y="265010"/>
                  </a:lnTo>
                  <a:lnTo>
                    <a:pt x="112839" y="263512"/>
                  </a:lnTo>
                  <a:lnTo>
                    <a:pt x="117348" y="263512"/>
                  </a:lnTo>
                  <a:lnTo>
                    <a:pt x="122124" y="267912"/>
                  </a:lnTo>
                  <a:lnTo>
                    <a:pt x="128449" y="269346"/>
                  </a:lnTo>
                  <a:lnTo>
                    <a:pt x="134491" y="267110"/>
                  </a:lnTo>
                  <a:lnTo>
                    <a:pt x="138417" y="260502"/>
                  </a:lnTo>
                  <a:lnTo>
                    <a:pt x="142925" y="258991"/>
                  </a:lnTo>
                  <a:lnTo>
                    <a:pt x="147434" y="258991"/>
                  </a:lnTo>
                  <a:lnTo>
                    <a:pt x="150444" y="260502"/>
                  </a:lnTo>
                  <a:lnTo>
                    <a:pt x="160972" y="262000"/>
                  </a:lnTo>
                  <a:lnTo>
                    <a:pt x="160972" y="263512"/>
                  </a:lnTo>
                  <a:lnTo>
                    <a:pt x="160972" y="278561"/>
                  </a:lnTo>
                </a:path>
                <a:path w="561339" h="745489">
                  <a:moveTo>
                    <a:pt x="97789" y="313207"/>
                  </a:moveTo>
                  <a:lnTo>
                    <a:pt x="99301" y="554126"/>
                  </a:lnTo>
                </a:path>
                <a:path w="561339" h="745489">
                  <a:moveTo>
                    <a:pt x="460375" y="685126"/>
                  </a:moveTo>
                  <a:lnTo>
                    <a:pt x="455853" y="579716"/>
                  </a:lnTo>
                  <a:lnTo>
                    <a:pt x="412229" y="555637"/>
                  </a:lnTo>
                  <a:lnTo>
                    <a:pt x="142925" y="561657"/>
                  </a:lnTo>
                  <a:lnTo>
                    <a:pt x="125389" y="562103"/>
                  </a:lnTo>
                  <a:lnTo>
                    <a:pt x="107570" y="564100"/>
                  </a:lnTo>
                  <a:lnTo>
                    <a:pt x="90878" y="568638"/>
                  </a:lnTo>
                  <a:lnTo>
                    <a:pt x="76720" y="576707"/>
                  </a:lnTo>
                  <a:lnTo>
                    <a:pt x="0" y="626402"/>
                  </a:lnTo>
                </a:path>
                <a:path w="561339" h="745489">
                  <a:moveTo>
                    <a:pt x="458863" y="618871"/>
                  </a:moveTo>
                  <a:lnTo>
                    <a:pt x="493280" y="621790"/>
                  </a:lnTo>
                  <a:lnTo>
                    <a:pt x="519796" y="634307"/>
                  </a:lnTo>
                  <a:lnTo>
                    <a:pt x="538414" y="655293"/>
                  </a:lnTo>
                  <a:lnTo>
                    <a:pt x="549135" y="683615"/>
                  </a:lnTo>
                  <a:lnTo>
                    <a:pt x="561174" y="7453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00550" y="2774314"/>
              <a:ext cx="158026" cy="2033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72737" y="2805201"/>
              <a:ext cx="803910" cy="843280"/>
            </a:xfrm>
            <a:custGeom>
              <a:avLst/>
              <a:gdLst/>
              <a:ahLst/>
              <a:cxnLst/>
              <a:rect l="l" t="t" r="r" b="b"/>
              <a:pathLst>
                <a:path w="803910" h="843279">
                  <a:moveTo>
                    <a:pt x="130898" y="102400"/>
                  </a:moveTo>
                  <a:lnTo>
                    <a:pt x="176034" y="100888"/>
                  </a:lnTo>
                  <a:lnTo>
                    <a:pt x="213055" y="89455"/>
                  </a:lnTo>
                  <a:lnTo>
                    <a:pt x="254266" y="43675"/>
                  </a:lnTo>
                  <a:lnTo>
                    <a:pt x="265669" y="31413"/>
                  </a:lnTo>
                  <a:lnTo>
                    <a:pt x="277774" y="23529"/>
                  </a:lnTo>
                  <a:lnTo>
                    <a:pt x="291289" y="19318"/>
                  </a:lnTo>
                  <a:lnTo>
                    <a:pt x="306920" y="18072"/>
                  </a:lnTo>
                  <a:lnTo>
                    <a:pt x="550646" y="15062"/>
                  </a:lnTo>
                  <a:lnTo>
                    <a:pt x="570531" y="16308"/>
                  </a:lnTo>
                  <a:lnTo>
                    <a:pt x="589008" y="20520"/>
                  </a:lnTo>
                  <a:lnTo>
                    <a:pt x="605230" y="28403"/>
                  </a:lnTo>
                  <a:lnTo>
                    <a:pt x="618350" y="40665"/>
                  </a:lnTo>
                  <a:lnTo>
                    <a:pt x="657466" y="79806"/>
                  </a:lnTo>
                  <a:lnTo>
                    <a:pt x="667643" y="87640"/>
                  </a:lnTo>
                  <a:lnTo>
                    <a:pt x="677962" y="91663"/>
                  </a:lnTo>
                  <a:lnTo>
                    <a:pt x="688564" y="93145"/>
                  </a:lnTo>
                  <a:lnTo>
                    <a:pt x="699592" y="93357"/>
                  </a:lnTo>
                  <a:lnTo>
                    <a:pt x="737209" y="91846"/>
                  </a:lnTo>
                  <a:lnTo>
                    <a:pt x="760501" y="94575"/>
                  </a:lnTo>
                  <a:lnTo>
                    <a:pt x="778014" y="103517"/>
                  </a:lnTo>
                  <a:lnTo>
                    <a:pt x="789041" y="119803"/>
                  </a:lnTo>
                  <a:lnTo>
                    <a:pt x="792873" y="144564"/>
                  </a:lnTo>
                  <a:lnTo>
                    <a:pt x="803402" y="710730"/>
                  </a:lnTo>
                  <a:lnTo>
                    <a:pt x="800157" y="735148"/>
                  </a:lnTo>
                  <a:lnTo>
                    <a:pt x="790987" y="753641"/>
                  </a:lnTo>
                  <a:lnTo>
                    <a:pt x="776741" y="765360"/>
                  </a:lnTo>
                  <a:lnTo>
                    <a:pt x="758266" y="769454"/>
                  </a:lnTo>
                  <a:lnTo>
                    <a:pt x="132397" y="778484"/>
                  </a:lnTo>
                  <a:lnTo>
                    <a:pt x="112248" y="775475"/>
                  </a:lnTo>
                  <a:lnTo>
                    <a:pt x="98729" y="765687"/>
                  </a:lnTo>
                  <a:lnTo>
                    <a:pt x="91135" y="751382"/>
                  </a:lnTo>
                  <a:lnTo>
                    <a:pt x="88760" y="734822"/>
                  </a:lnTo>
                  <a:lnTo>
                    <a:pt x="75234" y="161124"/>
                  </a:lnTo>
                  <a:lnTo>
                    <a:pt x="79699" y="132253"/>
                  </a:lnTo>
                  <a:lnTo>
                    <a:pt x="91779" y="114255"/>
                  </a:lnTo>
                  <a:lnTo>
                    <a:pt x="109503" y="105010"/>
                  </a:lnTo>
                  <a:lnTo>
                    <a:pt x="130898" y="102400"/>
                  </a:lnTo>
                  <a:close/>
                </a:path>
                <a:path w="803910" h="843279">
                  <a:moveTo>
                    <a:pt x="777824" y="764933"/>
                  </a:moveTo>
                  <a:lnTo>
                    <a:pt x="701090" y="816127"/>
                  </a:lnTo>
                  <a:lnTo>
                    <a:pt x="652220" y="831159"/>
                  </a:lnTo>
                  <a:lnTo>
                    <a:pt x="103809" y="843229"/>
                  </a:lnTo>
                  <a:lnTo>
                    <a:pt x="62412" y="834500"/>
                  </a:lnTo>
                  <a:lnTo>
                    <a:pt x="34413" y="811798"/>
                  </a:lnTo>
                  <a:lnTo>
                    <a:pt x="18545" y="780344"/>
                  </a:lnTo>
                  <a:lnTo>
                    <a:pt x="13538" y="745363"/>
                  </a:lnTo>
                  <a:lnTo>
                    <a:pt x="13538" y="685126"/>
                  </a:lnTo>
                </a:path>
                <a:path w="803910" h="843279">
                  <a:moveTo>
                    <a:pt x="46647" y="551116"/>
                  </a:moveTo>
                  <a:lnTo>
                    <a:pt x="45891" y="610455"/>
                  </a:lnTo>
                  <a:lnTo>
                    <a:pt x="41751" y="658780"/>
                  </a:lnTo>
                  <a:lnTo>
                    <a:pt x="34792" y="691294"/>
                  </a:lnTo>
                  <a:lnTo>
                    <a:pt x="25577" y="703199"/>
                  </a:lnTo>
                  <a:lnTo>
                    <a:pt x="16082" y="691294"/>
                  </a:lnTo>
                  <a:lnTo>
                    <a:pt x="8278" y="658780"/>
                  </a:lnTo>
                  <a:lnTo>
                    <a:pt x="2730" y="610455"/>
                  </a:lnTo>
                  <a:lnTo>
                    <a:pt x="0" y="551116"/>
                  </a:lnTo>
                  <a:lnTo>
                    <a:pt x="756" y="491777"/>
                  </a:lnTo>
                  <a:lnTo>
                    <a:pt x="4895" y="443452"/>
                  </a:lnTo>
                  <a:lnTo>
                    <a:pt x="11855" y="410938"/>
                  </a:lnTo>
                  <a:lnTo>
                    <a:pt x="21069" y="399034"/>
                  </a:lnTo>
                  <a:lnTo>
                    <a:pt x="29934" y="410300"/>
                  </a:lnTo>
                  <a:lnTo>
                    <a:pt x="37811" y="442885"/>
                  </a:lnTo>
                  <a:lnTo>
                    <a:pt x="43711" y="491565"/>
                  </a:lnTo>
                  <a:lnTo>
                    <a:pt x="46647" y="551116"/>
                  </a:lnTo>
                  <a:close/>
                </a:path>
                <a:path w="803910" h="843279">
                  <a:moveTo>
                    <a:pt x="21069" y="661035"/>
                  </a:moveTo>
                  <a:lnTo>
                    <a:pt x="15540" y="646192"/>
                  </a:lnTo>
                  <a:lnTo>
                    <a:pt x="10720" y="621325"/>
                  </a:lnTo>
                  <a:lnTo>
                    <a:pt x="7312" y="588833"/>
                  </a:lnTo>
                  <a:lnTo>
                    <a:pt x="6019" y="551116"/>
                  </a:lnTo>
                  <a:lnTo>
                    <a:pt x="6469" y="507421"/>
                  </a:lnTo>
                  <a:lnTo>
                    <a:pt x="9596" y="471497"/>
                  </a:lnTo>
                  <a:lnTo>
                    <a:pt x="14697" y="447149"/>
                  </a:lnTo>
                  <a:lnTo>
                    <a:pt x="21069" y="438188"/>
                  </a:lnTo>
                </a:path>
                <a:path w="803910" h="843279">
                  <a:moveTo>
                    <a:pt x="21069" y="399034"/>
                  </a:moveTo>
                  <a:lnTo>
                    <a:pt x="42125" y="399034"/>
                  </a:lnTo>
                  <a:lnTo>
                    <a:pt x="50990" y="410300"/>
                  </a:lnTo>
                  <a:lnTo>
                    <a:pt x="58867" y="442885"/>
                  </a:lnTo>
                  <a:lnTo>
                    <a:pt x="64768" y="491565"/>
                  </a:lnTo>
                  <a:lnTo>
                    <a:pt x="67703" y="551116"/>
                  </a:lnTo>
                  <a:lnTo>
                    <a:pt x="66954" y="610455"/>
                  </a:lnTo>
                  <a:lnTo>
                    <a:pt x="62818" y="658780"/>
                  </a:lnTo>
                  <a:lnTo>
                    <a:pt x="55861" y="691294"/>
                  </a:lnTo>
                  <a:lnTo>
                    <a:pt x="46647" y="703199"/>
                  </a:lnTo>
                  <a:lnTo>
                    <a:pt x="25577" y="703199"/>
                  </a:lnTo>
                </a:path>
                <a:path w="803910" h="843279">
                  <a:moveTo>
                    <a:pt x="88760" y="112928"/>
                  </a:moveTo>
                  <a:lnTo>
                    <a:pt x="42125" y="158115"/>
                  </a:lnTo>
                  <a:lnTo>
                    <a:pt x="16953" y="197071"/>
                  </a:lnTo>
                  <a:lnTo>
                    <a:pt x="15049" y="218338"/>
                  </a:lnTo>
                  <a:lnTo>
                    <a:pt x="18059" y="400532"/>
                  </a:lnTo>
                </a:path>
                <a:path w="803910" h="843279">
                  <a:moveTo>
                    <a:pt x="154965" y="99377"/>
                  </a:moveTo>
                  <a:lnTo>
                    <a:pt x="159486" y="93357"/>
                  </a:lnTo>
                  <a:lnTo>
                    <a:pt x="162496" y="85826"/>
                  </a:lnTo>
                  <a:lnTo>
                    <a:pt x="160985" y="78295"/>
                  </a:lnTo>
                  <a:lnTo>
                    <a:pt x="160985" y="39154"/>
                  </a:lnTo>
                  <a:lnTo>
                    <a:pt x="157461" y="25745"/>
                  </a:lnTo>
                  <a:lnTo>
                    <a:pt x="149704" y="15441"/>
                  </a:lnTo>
                  <a:lnTo>
                    <a:pt x="138560" y="9087"/>
                  </a:lnTo>
                  <a:lnTo>
                    <a:pt x="124879" y="7531"/>
                  </a:lnTo>
                  <a:lnTo>
                    <a:pt x="112323" y="10401"/>
                  </a:lnTo>
                  <a:lnTo>
                    <a:pt x="102308" y="18070"/>
                  </a:lnTo>
                  <a:lnTo>
                    <a:pt x="95679" y="29128"/>
                  </a:lnTo>
                  <a:lnTo>
                    <a:pt x="93281" y="42164"/>
                  </a:lnTo>
                  <a:lnTo>
                    <a:pt x="94792" y="81318"/>
                  </a:lnTo>
                  <a:lnTo>
                    <a:pt x="94792" y="90347"/>
                  </a:lnTo>
                  <a:lnTo>
                    <a:pt x="99301" y="99377"/>
                  </a:lnTo>
                  <a:lnTo>
                    <a:pt x="105321" y="103898"/>
                  </a:lnTo>
                </a:path>
                <a:path w="803910" h="843279">
                  <a:moveTo>
                    <a:pt x="124879" y="102400"/>
                  </a:moveTo>
                  <a:lnTo>
                    <a:pt x="124879" y="61734"/>
                  </a:lnTo>
                  <a:lnTo>
                    <a:pt x="121867" y="50232"/>
                  </a:lnTo>
                  <a:lnTo>
                    <a:pt x="115474" y="40846"/>
                  </a:lnTo>
                  <a:lnTo>
                    <a:pt x="106262" y="33999"/>
                  </a:lnTo>
                  <a:lnTo>
                    <a:pt x="94792" y="30111"/>
                  </a:lnTo>
                </a:path>
                <a:path w="803910" h="843279">
                  <a:moveTo>
                    <a:pt x="658964" y="84328"/>
                  </a:moveTo>
                  <a:lnTo>
                    <a:pt x="660476" y="79806"/>
                  </a:lnTo>
                  <a:lnTo>
                    <a:pt x="660476" y="75285"/>
                  </a:lnTo>
                  <a:lnTo>
                    <a:pt x="660476" y="70777"/>
                  </a:lnTo>
                  <a:lnTo>
                    <a:pt x="660476" y="31623"/>
                  </a:lnTo>
                  <a:lnTo>
                    <a:pt x="657181" y="18846"/>
                  </a:lnTo>
                  <a:lnTo>
                    <a:pt x="649941" y="8472"/>
                  </a:lnTo>
                  <a:lnTo>
                    <a:pt x="639319" y="1767"/>
                  </a:lnTo>
                  <a:lnTo>
                    <a:pt x="625881" y="0"/>
                  </a:lnTo>
                  <a:lnTo>
                    <a:pt x="621360" y="0"/>
                  </a:lnTo>
                  <a:lnTo>
                    <a:pt x="616851" y="1511"/>
                  </a:lnTo>
                  <a:lnTo>
                    <a:pt x="613841" y="3009"/>
                  </a:lnTo>
                </a:path>
                <a:path w="803910" h="843279">
                  <a:moveTo>
                    <a:pt x="645426" y="69265"/>
                  </a:moveTo>
                  <a:lnTo>
                    <a:pt x="645426" y="40665"/>
                  </a:lnTo>
                  <a:lnTo>
                    <a:pt x="641926" y="27887"/>
                  </a:lnTo>
                  <a:lnTo>
                    <a:pt x="634333" y="17510"/>
                  </a:lnTo>
                  <a:lnTo>
                    <a:pt x="623634" y="10804"/>
                  </a:lnTo>
                  <a:lnTo>
                    <a:pt x="610819" y="9042"/>
                  </a:lnTo>
                </a:path>
                <a:path w="803910" h="843279">
                  <a:moveTo>
                    <a:pt x="195592" y="141554"/>
                  </a:moveTo>
                  <a:lnTo>
                    <a:pt x="192935" y="156088"/>
                  </a:lnTo>
                  <a:lnTo>
                    <a:pt x="185623" y="167520"/>
                  </a:lnTo>
                  <a:lnTo>
                    <a:pt x="174643" y="175003"/>
                  </a:lnTo>
                  <a:lnTo>
                    <a:pt x="160985" y="177685"/>
                  </a:lnTo>
                  <a:lnTo>
                    <a:pt x="146455" y="175003"/>
                  </a:lnTo>
                  <a:lnTo>
                    <a:pt x="135031" y="167520"/>
                  </a:lnTo>
                  <a:lnTo>
                    <a:pt x="127557" y="156088"/>
                  </a:lnTo>
                  <a:lnTo>
                    <a:pt x="124879" y="141554"/>
                  </a:lnTo>
                  <a:lnTo>
                    <a:pt x="127557" y="127879"/>
                  </a:lnTo>
                  <a:lnTo>
                    <a:pt x="135031" y="116887"/>
                  </a:lnTo>
                  <a:lnTo>
                    <a:pt x="146455" y="109568"/>
                  </a:lnTo>
                  <a:lnTo>
                    <a:pt x="160985" y="106908"/>
                  </a:lnTo>
                  <a:lnTo>
                    <a:pt x="174643" y="109568"/>
                  </a:lnTo>
                  <a:lnTo>
                    <a:pt x="185623" y="116887"/>
                  </a:lnTo>
                  <a:lnTo>
                    <a:pt x="192935" y="127879"/>
                  </a:lnTo>
                  <a:lnTo>
                    <a:pt x="195592" y="141554"/>
                  </a:lnTo>
                  <a:close/>
                </a:path>
                <a:path w="803910" h="843279">
                  <a:moveTo>
                    <a:pt x="129387" y="121970"/>
                  </a:moveTo>
                  <a:lnTo>
                    <a:pt x="117348" y="138531"/>
                  </a:lnTo>
                  <a:lnTo>
                    <a:pt x="115849" y="143052"/>
                  </a:lnTo>
                  <a:lnTo>
                    <a:pt x="115849" y="147574"/>
                  </a:lnTo>
                  <a:lnTo>
                    <a:pt x="115849" y="153593"/>
                  </a:lnTo>
                  <a:lnTo>
                    <a:pt x="118506" y="167495"/>
                  </a:lnTo>
                  <a:lnTo>
                    <a:pt x="125818" y="178998"/>
                  </a:lnTo>
                  <a:lnTo>
                    <a:pt x="136798" y="186831"/>
                  </a:lnTo>
                  <a:lnTo>
                    <a:pt x="150456" y="189725"/>
                  </a:lnTo>
                  <a:lnTo>
                    <a:pt x="158048" y="188926"/>
                  </a:lnTo>
                  <a:lnTo>
                    <a:pt x="164936" y="186716"/>
                  </a:lnTo>
                  <a:lnTo>
                    <a:pt x="170979" y="183376"/>
                  </a:lnTo>
                  <a:lnTo>
                    <a:pt x="176034" y="179184"/>
                  </a:lnTo>
                  <a:lnTo>
                    <a:pt x="189572" y="165633"/>
                  </a:lnTo>
                </a:path>
                <a:path w="803910" h="843279">
                  <a:moveTo>
                    <a:pt x="144437" y="121970"/>
                  </a:moveTo>
                  <a:lnTo>
                    <a:pt x="191071" y="156603"/>
                  </a:lnTo>
                </a:path>
                <a:path w="803910" h="843279">
                  <a:moveTo>
                    <a:pt x="136918" y="132499"/>
                  </a:moveTo>
                  <a:lnTo>
                    <a:pt x="183553" y="1671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0485" y="2905315"/>
              <a:ext cx="85813" cy="873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4552" y="3463950"/>
              <a:ext cx="84315" cy="873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1792" y="3475989"/>
              <a:ext cx="85813" cy="873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08144" y="2720886"/>
              <a:ext cx="688975" cy="805815"/>
            </a:xfrm>
            <a:custGeom>
              <a:avLst/>
              <a:gdLst/>
              <a:ahLst/>
              <a:cxnLst/>
              <a:rect l="l" t="t" r="r" b="b"/>
              <a:pathLst>
                <a:path w="688975" h="805814">
                  <a:moveTo>
                    <a:pt x="201612" y="188213"/>
                  </a:moveTo>
                  <a:lnTo>
                    <a:pt x="404710" y="185204"/>
                  </a:lnTo>
                  <a:lnTo>
                    <a:pt x="422623" y="186617"/>
                  </a:lnTo>
                  <a:lnTo>
                    <a:pt x="438559" y="189722"/>
                  </a:lnTo>
                  <a:lnTo>
                    <a:pt x="591273" y="328256"/>
                  </a:lnTo>
                  <a:lnTo>
                    <a:pt x="612328" y="360252"/>
                  </a:lnTo>
                  <a:lnTo>
                    <a:pt x="619848" y="399021"/>
                  </a:lnTo>
                  <a:lnTo>
                    <a:pt x="625868" y="627900"/>
                  </a:lnTo>
                  <a:lnTo>
                    <a:pt x="623774" y="642368"/>
                  </a:lnTo>
                  <a:lnTo>
                    <a:pt x="600290" y="686625"/>
                  </a:lnTo>
                  <a:lnTo>
                    <a:pt x="514540" y="773963"/>
                  </a:lnTo>
                  <a:lnTo>
                    <a:pt x="467990" y="798312"/>
                  </a:lnTo>
                  <a:lnTo>
                    <a:pt x="186550" y="805573"/>
                  </a:lnTo>
                  <a:lnTo>
                    <a:pt x="163962" y="804707"/>
                  </a:lnTo>
                  <a:lnTo>
                    <a:pt x="126689" y="790548"/>
                  </a:lnTo>
                  <a:lnTo>
                    <a:pt x="27089" y="700176"/>
                  </a:lnTo>
                  <a:lnTo>
                    <a:pt x="3602" y="656978"/>
                  </a:lnTo>
                  <a:lnTo>
                    <a:pt x="0" y="418604"/>
                  </a:lnTo>
                  <a:lnTo>
                    <a:pt x="869" y="392790"/>
                  </a:lnTo>
                  <a:lnTo>
                    <a:pt x="16716" y="353596"/>
                  </a:lnTo>
                  <a:lnTo>
                    <a:pt x="142925" y="215315"/>
                  </a:lnTo>
                  <a:lnTo>
                    <a:pt x="185243" y="189907"/>
                  </a:lnTo>
                  <a:lnTo>
                    <a:pt x="201612" y="188213"/>
                  </a:lnTo>
                  <a:close/>
                </a:path>
                <a:path w="688975" h="805814">
                  <a:moveTo>
                    <a:pt x="661974" y="459257"/>
                  </a:moveTo>
                  <a:lnTo>
                    <a:pt x="674750" y="494001"/>
                  </a:lnTo>
                  <a:lnTo>
                    <a:pt x="683931" y="539954"/>
                  </a:lnTo>
                  <a:lnTo>
                    <a:pt x="688682" y="593267"/>
                  </a:lnTo>
                  <a:lnTo>
                    <a:pt x="688167" y="650095"/>
                  </a:lnTo>
                  <a:lnTo>
                    <a:pt x="681550" y="706588"/>
                  </a:lnTo>
                  <a:lnTo>
                    <a:pt x="667994" y="758901"/>
                  </a:lnTo>
                </a:path>
                <a:path w="688975" h="805814">
                  <a:moveTo>
                    <a:pt x="127888" y="18059"/>
                  </a:moveTo>
                  <a:lnTo>
                    <a:pt x="127888" y="105397"/>
                  </a:lnTo>
                </a:path>
                <a:path w="688975" h="805814">
                  <a:moveTo>
                    <a:pt x="425767" y="0"/>
                  </a:moveTo>
                  <a:lnTo>
                    <a:pt x="435642" y="6275"/>
                  </a:lnTo>
                  <a:lnTo>
                    <a:pt x="442695" y="14108"/>
                  </a:lnTo>
                  <a:lnTo>
                    <a:pt x="446925" y="23919"/>
                  </a:lnTo>
                  <a:lnTo>
                    <a:pt x="448335" y="36131"/>
                  </a:lnTo>
                  <a:lnTo>
                    <a:pt x="448335" y="1008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1051794" y="2954274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28587" y="21081"/>
                </a:moveTo>
                <a:lnTo>
                  <a:pt x="25577" y="18059"/>
                </a:lnTo>
                <a:lnTo>
                  <a:pt x="22567" y="16560"/>
                </a:lnTo>
                <a:lnTo>
                  <a:pt x="21056" y="16560"/>
                </a:lnTo>
                <a:lnTo>
                  <a:pt x="19557" y="16560"/>
                </a:lnTo>
                <a:lnTo>
                  <a:pt x="15036" y="13550"/>
                </a:lnTo>
                <a:lnTo>
                  <a:pt x="13538" y="12039"/>
                </a:lnTo>
                <a:lnTo>
                  <a:pt x="12026" y="12039"/>
                </a:lnTo>
                <a:lnTo>
                  <a:pt x="12026" y="10541"/>
                </a:lnTo>
              </a:path>
              <a:path w="30479" h="43814">
                <a:moveTo>
                  <a:pt x="1498" y="33134"/>
                </a:moveTo>
                <a:lnTo>
                  <a:pt x="1498" y="42164"/>
                </a:lnTo>
                <a:lnTo>
                  <a:pt x="4508" y="43662"/>
                </a:lnTo>
                <a:lnTo>
                  <a:pt x="15036" y="43662"/>
                </a:lnTo>
                <a:lnTo>
                  <a:pt x="21056" y="43662"/>
                </a:lnTo>
                <a:lnTo>
                  <a:pt x="27076" y="42164"/>
                </a:lnTo>
                <a:lnTo>
                  <a:pt x="30086" y="39154"/>
                </a:lnTo>
              </a:path>
              <a:path w="30479" h="43814">
                <a:moveTo>
                  <a:pt x="30086" y="1498"/>
                </a:moveTo>
                <a:lnTo>
                  <a:pt x="24066" y="0"/>
                </a:lnTo>
                <a:lnTo>
                  <a:pt x="18046" y="0"/>
                </a:lnTo>
                <a:lnTo>
                  <a:pt x="12026" y="0"/>
                </a:lnTo>
                <a:lnTo>
                  <a:pt x="0" y="1498"/>
                </a:lnTo>
                <a:lnTo>
                  <a:pt x="0" y="12039"/>
                </a:lnTo>
                <a:lnTo>
                  <a:pt x="0" y="22580"/>
                </a:lnTo>
                <a:lnTo>
                  <a:pt x="10528" y="24091"/>
                </a:lnTo>
                <a:lnTo>
                  <a:pt x="15036" y="27101"/>
                </a:lnTo>
                <a:lnTo>
                  <a:pt x="12026" y="25590"/>
                </a:lnTo>
                <a:lnTo>
                  <a:pt x="18046" y="28613"/>
                </a:lnTo>
                <a:lnTo>
                  <a:pt x="21056" y="28613"/>
                </a:lnTo>
                <a:lnTo>
                  <a:pt x="21056" y="31610"/>
                </a:lnTo>
                <a:lnTo>
                  <a:pt x="21056" y="3313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97018" y="2949753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28587" y="21081"/>
                </a:moveTo>
                <a:lnTo>
                  <a:pt x="27076" y="18072"/>
                </a:lnTo>
                <a:lnTo>
                  <a:pt x="22567" y="16560"/>
                </a:lnTo>
                <a:lnTo>
                  <a:pt x="19558" y="16560"/>
                </a:lnTo>
                <a:lnTo>
                  <a:pt x="16560" y="13550"/>
                </a:lnTo>
                <a:lnTo>
                  <a:pt x="13538" y="13550"/>
                </a:lnTo>
                <a:lnTo>
                  <a:pt x="12039" y="12052"/>
                </a:lnTo>
                <a:lnTo>
                  <a:pt x="12039" y="10541"/>
                </a:lnTo>
              </a:path>
              <a:path w="30479" h="43814">
                <a:moveTo>
                  <a:pt x="1511" y="33134"/>
                </a:moveTo>
                <a:lnTo>
                  <a:pt x="1511" y="42163"/>
                </a:lnTo>
                <a:lnTo>
                  <a:pt x="4521" y="43675"/>
                </a:lnTo>
                <a:lnTo>
                  <a:pt x="15049" y="43675"/>
                </a:lnTo>
                <a:lnTo>
                  <a:pt x="21069" y="43675"/>
                </a:lnTo>
                <a:lnTo>
                  <a:pt x="27076" y="42163"/>
                </a:lnTo>
                <a:lnTo>
                  <a:pt x="30099" y="39154"/>
                </a:lnTo>
              </a:path>
              <a:path w="30479" h="43814">
                <a:moveTo>
                  <a:pt x="30099" y="1511"/>
                </a:moveTo>
                <a:lnTo>
                  <a:pt x="24066" y="0"/>
                </a:lnTo>
                <a:lnTo>
                  <a:pt x="18059" y="0"/>
                </a:lnTo>
                <a:lnTo>
                  <a:pt x="12039" y="0"/>
                </a:lnTo>
                <a:lnTo>
                  <a:pt x="0" y="1511"/>
                </a:lnTo>
                <a:lnTo>
                  <a:pt x="0" y="12052"/>
                </a:lnTo>
                <a:lnTo>
                  <a:pt x="0" y="22580"/>
                </a:lnTo>
                <a:lnTo>
                  <a:pt x="10528" y="24091"/>
                </a:lnTo>
                <a:lnTo>
                  <a:pt x="15049" y="27101"/>
                </a:lnTo>
                <a:lnTo>
                  <a:pt x="12039" y="25603"/>
                </a:lnTo>
                <a:lnTo>
                  <a:pt x="18059" y="28613"/>
                </a:lnTo>
                <a:lnTo>
                  <a:pt x="19558" y="28613"/>
                </a:lnTo>
                <a:lnTo>
                  <a:pt x="21069" y="28613"/>
                </a:lnTo>
                <a:lnTo>
                  <a:pt x="21069" y="31623"/>
                </a:lnTo>
                <a:lnTo>
                  <a:pt x="21069" y="3313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090909" y="2951264"/>
            <a:ext cx="200660" cy="45720"/>
          </a:xfrm>
          <a:custGeom>
            <a:avLst/>
            <a:gdLst/>
            <a:ahLst/>
            <a:cxnLst/>
            <a:rect l="l" t="t" r="r" b="b"/>
            <a:pathLst>
              <a:path w="200660" h="45719">
                <a:moveTo>
                  <a:pt x="13538" y="3009"/>
                </a:moveTo>
                <a:lnTo>
                  <a:pt x="0" y="3009"/>
                </a:lnTo>
                <a:lnTo>
                  <a:pt x="0" y="45173"/>
                </a:lnTo>
                <a:lnTo>
                  <a:pt x="13538" y="45173"/>
                </a:lnTo>
              </a:path>
              <a:path w="200660" h="45719">
                <a:moveTo>
                  <a:pt x="36106" y="27101"/>
                </a:moveTo>
                <a:lnTo>
                  <a:pt x="36106" y="36144"/>
                </a:lnTo>
                <a:lnTo>
                  <a:pt x="55664" y="36144"/>
                </a:lnTo>
                <a:lnTo>
                  <a:pt x="55664" y="43662"/>
                </a:lnTo>
                <a:lnTo>
                  <a:pt x="22567" y="45173"/>
                </a:lnTo>
                <a:lnTo>
                  <a:pt x="22567" y="3009"/>
                </a:lnTo>
                <a:lnTo>
                  <a:pt x="54165" y="1498"/>
                </a:lnTo>
              </a:path>
              <a:path w="200660" h="45719">
                <a:moveTo>
                  <a:pt x="34594" y="10540"/>
                </a:moveTo>
                <a:lnTo>
                  <a:pt x="34594" y="19570"/>
                </a:lnTo>
                <a:lnTo>
                  <a:pt x="51142" y="19570"/>
                </a:lnTo>
              </a:path>
              <a:path w="200660" h="45719">
                <a:moveTo>
                  <a:pt x="100799" y="16560"/>
                </a:moveTo>
                <a:lnTo>
                  <a:pt x="90271" y="43662"/>
                </a:lnTo>
                <a:lnTo>
                  <a:pt x="81241" y="43662"/>
                </a:lnTo>
              </a:path>
              <a:path w="200660" h="45719">
                <a:moveTo>
                  <a:pt x="97789" y="1498"/>
                </a:moveTo>
                <a:lnTo>
                  <a:pt x="112826" y="0"/>
                </a:lnTo>
                <a:lnTo>
                  <a:pt x="114338" y="43662"/>
                </a:lnTo>
                <a:lnTo>
                  <a:pt x="102298" y="43662"/>
                </a:lnTo>
              </a:path>
              <a:path w="200660" h="45719">
                <a:moveTo>
                  <a:pt x="70713" y="18059"/>
                </a:moveTo>
                <a:lnTo>
                  <a:pt x="70713" y="43662"/>
                </a:lnTo>
                <a:lnTo>
                  <a:pt x="61683" y="43662"/>
                </a:lnTo>
                <a:lnTo>
                  <a:pt x="61683" y="1498"/>
                </a:lnTo>
                <a:lnTo>
                  <a:pt x="76720" y="1498"/>
                </a:lnTo>
                <a:lnTo>
                  <a:pt x="87261" y="25590"/>
                </a:lnTo>
              </a:path>
              <a:path w="200660" h="45719">
                <a:moveTo>
                  <a:pt x="171513" y="42163"/>
                </a:moveTo>
                <a:lnTo>
                  <a:pt x="162483" y="42163"/>
                </a:lnTo>
                <a:lnTo>
                  <a:pt x="160972" y="0"/>
                </a:lnTo>
                <a:lnTo>
                  <a:pt x="176022" y="0"/>
                </a:lnTo>
              </a:path>
              <a:path w="200660" h="45719">
                <a:moveTo>
                  <a:pt x="191071" y="24091"/>
                </a:moveTo>
                <a:lnTo>
                  <a:pt x="191071" y="0"/>
                </a:lnTo>
                <a:lnTo>
                  <a:pt x="198589" y="0"/>
                </a:lnTo>
                <a:lnTo>
                  <a:pt x="200088" y="42163"/>
                </a:lnTo>
                <a:lnTo>
                  <a:pt x="186550" y="42163"/>
                </a:lnTo>
                <a:lnTo>
                  <a:pt x="171513" y="15049"/>
                </a:lnTo>
              </a:path>
              <a:path w="200660" h="45719">
                <a:moveTo>
                  <a:pt x="135407" y="24091"/>
                </a:moveTo>
                <a:lnTo>
                  <a:pt x="136905" y="34620"/>
                </a:lnTo>
                <a:lnTo>
                  <a:pt x="154965" y="34620"/>
                </a:lnTo>
                <a:lnTo>
                  <a:pt x="156463" y="42163"/>
                </a:lnTo>
                <a:lnTo>
                  <a:pt x="123367" y="43662"/>
                </a:lnTo>
                <a:lnTo>
                  <a:pt x="123367" y="0"/>
                </a:lnTo>
                <a:lnTo>
                  <a:pt x="154965" y="0"/>
                </a:lnTo>
              </a:path>
              <a:path w="200660" h="45719">
                <a:moveTo>
                  <a:pt x="135407" y="9029"/>
                </a:moveTo>
                <a:lnTo>
                  <a:pt x="135407" y="18059"/>
                </a:lnTo>
                <a:lnTo>
                  <a:pt x="151955" y="1656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32935" y="2671192"/>
            <a:ext cx="150495" cy="163195"/>
          </a:xfrm>
          <a:custGeom>
            <a:avLst/>
            <a:gdLst/>
            <a:ahLst/>
            <a:cxnLst/>
            <a:rect l="l" t="t" r="r" b="b"/>
            <a:pathLst>
              <a:path w="150495" h="163194">
                <a:moveTo>
                  <a:pt x="150456" y="1498"/>
                </a:moveTo>
                <a:lnTo>
                  <a:pt x="63195" y="0"/>
                </a:lnTo>
                <a:lnTo>
                  <a:pt x="18053" y="20135"/>
                </a:lnTo>
                <a:lnTo>
                  <a:pt x="0" y="75285"/>
                </a:lnTo>
                <a:lnTo>
                  <a:pt x="0" y="16262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73676" y="2668904"/>
            <a:ext cx="156527" cy="15063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959236" y="3488043"/>
            <a:ext cx="70764" cy="70827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0961523" y="2705823"/>
            <a:ext cx="67945" cy="86360"/>
          </a:xfrm>
          <a:custGeom>
            <a:avLst/>
            <a:gdLst/>
            <a:ahLst/>
            <a:cxnLst/>
            <a:rect l="l" t="t" r="r" b="b"/>
            <a:pathLst>
              <a:path w="67945" h="86360">
                <a:moveTo>
                  <a:pt x="0" y="52704"/>
                </a:moveTo>
                <a:lnTo>
                  <a:pt x="2633" y="65499"/>
                </a:lnTo>
                <a:lnTo>
                  <a:pt x="9780" y="76038"/>
                </a:lnTo>
                <a:lnTo>
                  <a:pt x="20311" y="83190"/>
                </a:lnTo>
                <a:lnTo>
                  <a:pt x="33096" y="85826"/>
                </a:lnTo>
                <a:lnTo>
                  <a:pt x="46754" y="83190"/>
                </a:lnTo>
                <a:lnTo>
                  <a:pt x="57734" y="76038"/>
                </a:lnTo>
                <a:lnTo>
                  <a:pt x="65046" y="65499"/>
                </a:lnTo>
                <a:lnTo>
                  <a:pt x="67703" y="52704"/>
                </a:lnTo>
                <a:lnTo>
                  <a:pt x="67703" y="33121"/>
                </a:lnTo>
                <a:lnTo>
                  <a:pt x="65046" y="20327"/>
                </a:lnTo>
                <a:lnTo>
                  <a:pt x="57734" y="9788"/>
                </a:lnTo>
                <a:lnTo>
                  <a:pt x="46754" y="2635"/>
                </a:lnTo>
                <a:lnTo>
                  <a:pt x="33096" y="0"/>
                </a:lnTo>
                <a:lnTo>
                  <a:pt x="20311" y="2635"/>
                </a:lnTo>
                <a:lnTo>
                  <a:pt x="9780" y="9788"/>
                </a:lnTo>
                <a:lnTo>
                  <a:pt x="2633" y="20327"/>
                </a:lnTo>
                <a:lnTo>
                  <a:pt x="0" y="33121"/>
                </a:lnTo>
                <a:lnTo>
                  <a:pt x="0" y="5270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0846397" y="2714079"/>
            <a:ext cx="570865" cy="992505"/>
            <a:chOff x="5791796" y="2714078"/>
            <a:chExt cx="570865" cy="992505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91287" y="3479012"/>
              <a:ext cx="70777" cy="9189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794082" y="2716364"/>
              <a:ext cx="527050" cy="988060"/>
            </a:xfrm>
            <a:custGeom>
              <a:avLst/>
              <a:gdLst/>
              <a:ahLst/>
              <a:cxnLst/>
              <a:rect l="l" t="t" r="r" b="b"/>
              <a:pathLst>
                <a:path w="527050" h="988060">
                  <a:moveTo>
                    <a:pt x="85750" y="0"/>
                  </a:moveTo>
                  <a:lnTo>
                    <a:pt x="18059" y="67754"/>
                  </a:lnTo>
                  <a:lnTo>
                    <a:pt x="1128" y="109257"/>
                  </a:lnTo>
                  <a:lnTo>
                    <a:pt x="0" y="126479"/>
                  </a:lnTo>
                  <a:lnTo>
                    <a:pt x="18059" y="926045"/>
                  </a:lnTo>
                  <a:lnTo>
                    <a:pt x="24074" y="952842"/>
                  </a:lnTo>
                  <a:lnTo>
                    <a:pt x="36860" y="972158"/>
                  </a:lnTo>
                  <a:lnTo>
                    <a:pt x="58673" y="983851"/>
                  </a:lnTo>
                  <a:lnTo>
                    <a:pt x="91770" y="987780"/>
                  </a:lnTo>
                  <a:lnTo>
                    <a:pt x="401701" y="978750"/>
                  </a:lnTo>
                  <a:lnTo>
                    <a:pt x="417472" y="975740"/>
                  </a:lnTo>
                  <a:lnTo>
                    <a:pt x="433104" y="970472"/>
                  </a:lnTo>
                  <a:lnTo>
                    <a:pt x="448456" y="961814"/>
                  </a:lnTo>
                  <a:lnTo>
                    <a:pt x="463384" y="948639"/>
                  </a:lnTo>
                  <a:lnTo>
                    <a:pt x="526567" y="8884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71540" y="3439858"/>
              <a:ext cx="162534" cy="170205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111659" y="1885505"/>
            <a:ext cx="246725" cy="252316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0933658" y="2093697"/>
            <a:ext cx="412750" cy="619125"/>
            <a:chOff x="5879058" y="2093696"/>
            <a:chExt cx="412750" cy="619125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04737" y="2331605"/>
              <a:ext cx="139966" cy="13859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881344" y="2095982"/>
              <a:ext cx="408305" cy="614680"/>
            </a:xfrm>
            <a:custGeom>
              <a:avLst/>
              <a:gdLst/>
              <a:ahLst/>
              <a:cxnLst/>
              <a:rect l="l" t="t" r="r" b="b"/>
              <a:pathLst>
                <a:path w="408304" h="614680">
                  <a:moveTo>
                    <a:pt x="356565" y="28613"/>
                  </a:moveTo>
                  <a:lnTo>
                    <a:pt x="404710" y="278574"/>
                  </a:lnTo>
                  <a:lnTo>
                    <a:pt x="406450" y="285323"/>
                  </a:lnTo>
                  <a:lnTo>
                    <a:pt x="407344" y="291931"/>
                  </a:lnTo>
                  <a:lnTo>
                    <a:pt x="407673" y="298259"/>
                  </a:lnTo>
                  <a:lnTo>
                    <a:pt x="407720" y="304165"/>
                  </a:lnTo>
                  <a:lnTo>
                    <a:pt x="398974" y="348493"/>
                  </a:lnTo>
                  <a:lnTo>
                    <a:pt x="374994" y="384352"/>
                  </a:lnTo>
                  <a:lnTo>
                    <a:pt x="339167" y="408353"/>
                  </a:lnTo>
                  <a:lnTo>
                    <a:pt x="294881" y="417106"/>
                  </a:lnTo>
                  <a:lnTo>
                    <a:pt x="251227" y="408353"/>
                  </a:lnTo>
                  <a:lnTo>
                    <a:pt x="215330" y="384352"/>
                  </a:lnTo>
                  <a:lnTo>
                    <a:pt x="190998" y="348493"/>
                  </a:lnTo>
                  <a:lnTo>
                    <a:pt x="182041" y="304165"/>
                  </a:lnTo>
                  <a:lnTo>
                    <a:pt x="182041" y="299656"/>
                  </a:lnTo>
                  <a:lnTo>
                    <a:pt x="183540" y="293624"/>
                  </a:lnTo>
                  <a:lnTo>
                    <a:pt x="183540" y="289115"/>
                  </a:lnTo>
                  <a:lnTo>
                    <a:pt x="210629" y="10541"/>
                  </a:lnTo>
                </a:path>
                <a:path w="408304" h="614680">
                  <a:moveTo>
                    <a:pt x="201599" y="0"/>
                  </a:moveTo>
                  <a:lnTo>
                    <a:pt x="163995" y="313207"/>
                  </a:lnTo>
                  <a:lnTo>
                    <a:pt x="162483" y="319227"/>
                  </a:lnTo>
                  <a:lnTo>
                    <a:pt x="162483" y="325247"/>
                  </a:lnTo>
                  <a:lnTo>
                    <a:pt x="162483" y="329768"/>
                  </a:lnTo>
                  <a:lnTo>
                    <a:pt x="171440" y="374089"/>
                  </a:lnTo>
                  <a:lnTo>
                    <a:pt x="195772" y="409944"/>
                  </a:lnTo>
                  <a:lnTo>
                    <a:pt x="231669" y="433943"/>
                  </a:lnTo>
                  <a:lnTo>
                    <a:pt x="275323" y="442696"/>
                  </a:lnTo>
                  <a:lnTo>
                    <a:pt x="292598" y="440908"/>
                  </a:lnTo>
                  <a:lnTo>
                    <a:pt x="338505" y="423125"/>
                  </a:lnTo>
                  <a:lnTo>
                    <a:pt x="375955" y="387128"/>
                  </a:lnTo>
                  <a:lnTo>
                    <a:pt x="385140" y="374942"/>
                  </a:lnTo>
                </a:path>
                <a:path w="408304" h="614680">
                  <a:moveTo>
                    <a:pt x="170002" y="271043"/>
                  </a:moveTo>
                  <a:lnTo>
                    <a:pt x="148450" y="289512"/>
                  </a:lnTo>
                  <a:lnTo>
                    <a:pt x="131830" y="312637"/>
                  </a:lnTo>
                  <a:lnTo>
                    <a:pt x="121133" y="339432"/>
                  </a:lnTo>
                  <a:lnTo>
                    <a:pt x="117348" y="368909"/>
                  </a:lnTo>
                  <a:lnTo>
                    <a:pt x="126822" y="414580"/>
                  </a:lnTo>
                  <a:lnTo>
                    <a:pt x="152517" y="451918"/>
                  </a:lnTo>
                  <a:lnTo>
                    <a:pt x="190342" y="477114"/>
                  </a:lnTo>
                  <a:lnTo>
                    <a:pt x="236207" y="486359"/>
                  </a:lnTo>
                  <a:lnTo>
                    <a:pt x="256186" y="484689"/>
                  </a:lnTo>
                  <a:lnTo>
                    <a:pt x="293330" y="471753"/>
                  </a:lnTo>
                  <a:lnTo>
                    <a:pt x="328331" y="444841"/>
                  </a:lnTo>
                  <a:lnTo>
                    <a:pt x="344831" y="427103"/>
                  </a:lnTo>
                  <a:lnTo>
                    <a:pt x="350545" y="417106"/>
                  </a:lnTo>
                </a:path>
                <a:path w="408304" h="614680">
                  <a:moveTo>
                    <a:pt x="371601" y="394512"/>
                  </a:moveTo>
                  <a:lnTo>
                    <a:pt x="371601" y="572198"/>
                  </a:lnTo>
                </a:path>
                <a:path w="408304" h="614680">
                  <a:moveTo>
                    <a:pt x="404710" y="335787"/>
                  </a:moveTo>
                  <a:lnTo>
                    <a:pt x="406209" y="575208"/>
                  </a:lnTo>
                </a:path>
                <a:path w="408304" h="614680">
                  <a:moveTo>
                    <a:pt x="150444" y="281584"/>
                  </a:moveTo>
                  <a:lnTo>
                    <a:pt x="83877" y="287978"/>
                  </a:lnTo>
                  <a:lnTo>
                    <a:pt x="46647" y="310184"/>
                  </a:lnTo>
                  <a:lnTo>
                    <a:pt x="15036" y="350850"/>
                  </a:lnTo>
                  <a:lnTo>
                    <a:pt x="445" y="392984"/>
                  </a:lnTo>
                  <a:lnTo>
                    <a:pt x="0" y="408063"/>
                  </a:lnTo>
                  <a:lnTo>
                    <a:pt x="0" y="614349"/>
                  </a:lnTo>
                </a:path>
                <a:path w="408304" h="614680">
                  <a:moveTo>
                    <a:pt x="285851" y="477329"/>
                  </a:moveTo>
                  <a:lnTo>
                    <a:pt x="288861" y="561657"/>
                  </a:lnTo>
                </a:path>
                <a:path w="408304" h="614680">
                  <a:moveTo>
                    <a:pt x="362585" y="75285"/>
                  </a:moveTo>
                  <a:lnTo>
                    <a:pt x="340250" y="79073"/>
                  </a:lnTo>
                  <a:lnTo>
                    <a:pt x="321584" y="89781"/>
                  </a:lnTo>
                  <a:lnTo>
                    <a:pt x="307997" y="106419"/>
                  </a:lnTo>
                  <a:lnTo>
                    <a:pt x="300901" y="128003"/>
                  </a:lnTo>
                  <a:lnTo>
                    <a:pt x="300901" y="237909"/>
                  </a:lnTo>
                </a:path>
                <a:path w="408304" h="614680">
                  <a:moveTo>
                    <a:pt x="69202" y="293624"/>
                  </a:moveTo>
                  <a:lnTo>
                    <a:pt x="69319" y="285154"/>
                  </a:lnTo>
                  <a:lnTo>
                    <a:pt x="70143" y="276686"/>
                  </a:lnTo>
                  <a:lnTo>
                    <a:pt x="72379" y="269912"/>
                  </a:lnTo>
                  <a:lnTo>
                    <a:pt x="76733" y="266522"/>
                  </a:lnTo>
                  <a:lnTo>
                    <a:pt x="78231" y="266522"/>
                  </a:lnTo>
                  <a:lnTo>
                    <a:pt x="82740" y="265023"/>
                  </a:lnTo>
                  <a:lnTo>
                    <a:pt x="88760" y="263512"/>
                  </a:lnTo>
                  <a:lnTo>
                    <a:pt x="93323" y="268762"/>
                  </a:lnTo>
                  <a:lnTo>
                    <a:pt x="99294" y="270479"/>
                  </a:lnTo>
                  <a:lnTo>
                    <a:pt x="105265" y="267961"/>
                  </a:lnTo>
                  <a:lnTo>
                    <a:pt x="109829" y="260502"/>
                  </a:lnTo>
                  <a:lnTo>
                    <a:pt x="114338" y="260502"/>
                  </a:lnTo>
                  <a:lnTo>
                    <a:pt x="118859" y="260502"/>
                  </a:lnTo>
                  <a:lnTo>
                    <a:pt x="121869" y="260502"/>
                  </a:lnTo>
                  <a:lnTo>
                    <a:pt x="132397" y="263512"/>
                  </a:lnTo>
                  <a:lnTo>
                    <a:pt x="132397" y="265023"/>
                  </a:lnTo>
                  <a:lnTo>
                    <a:pt x="132397" y="280073"/>
                  </a:lnTo>
                </a:path>
                <a:path w="408304" h="614680">
                  <a:moveTo>
                    <a:pt x="69202" y="313207"/>
                  </a:moveTo>
                  <a:lnTo>
                    <a:pt x="70713" y="5706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0923131" y="2398649"/>
            <a:ext cx="530225" cy="1214755"/>
            <a:chOff x="5868530" y="2398648"/>
            <a:chExt cx="530225" cy="1214755"/>
          </a:xfrm>
        </p:grpSpPr>
        <p:sp>
          <p:nvSpPr>
            <p:cNvPr id="32" name="object 32"/>
            <p:cNvSpPr/>
            <p:nvPr/>
          </p:nvSpPr>
          <p:spPr>
            <a:xfrm>
              <a:off x="5870816" y="2666669"/>
              <a:ext cx="525145" cy="944244"/>
            </a:xfrm>
            <a:custGeom>
              <a:avLst/>
              <a:gdLst/>
              <a:ahLst/>
              <a:cxnLst/>
              <a:rect l="l" t="t" r="r" b="b"/>
              <a:pathLst>
                <a:path w="525145" h="944245">
                  <a:moveTo>
                    <a:pt x="204609" y="141541"/>
                  </a:moveTo>
                  <a:lnTo>
                    <a:pt x="305409" y="137032"/>
                  </a:lnTo>
                  <a:lnTo>
                    <a:pt x="322684" y="138675"/>
                  </a:lnTo>
                  <a:lnTo>
                    <a:pt x="338691" y="142297"/>
                  </a:lnTo>
                  <a:lnTo>
                    <a:pt x="406209" y="195757"/>
                  </a:lnTo>
                  <a:lnTo>
                    <a:pt x="427275" y="228504"/>
                  </a:lnTo>
                  <a:lnTo>
                    <a:pt x="434797" y="268033"/>
                  </a:lnTo>
                  <a:lnTo>
                    <a:pt x="446824" y="673074"/>
                  </a:lnTo>
                  <a:lnTo>
                    <a:pt x="446004" y="688392"/>
                  </a:lnTo>
                  <a:lnTo>
                    <a:pt x="421259" y="731812"/>
                  </a:lnTo>
                  <a:lnTo>
                    <a:pt x="385140" y="764933"/>
                  </a:lnTo>
                  <a:lnTo>
                    <a:pt x="335003" y="783993"/>
                  </a:lnTo>
                  <a:lnTo>
                    <a:pt x="315937" y="786015"/>
                  </a:lnTo>
                  <a:lnTo>
                    <a:pt x="219659" y="786015"/>
                  </a:lnTo>
                  <a:lnTo>
                    <a:pt x="177712" y="780176"/>
                  </a:lnTo>
                  <a:lnTo>
                    <a:pt x="141414" y="757402"/>
                  </a:lnTo>
                  <a:lnTo>
                    <a:pt x="108272" y="718797"/>
                  </a:lnTo>
                  <a:lnTo>
                    <a:pt x="91770" y="671576"/>
                  </a:lnTo>
                  <a:lnTo>
                    <a:pt x="82740" y="262000"/>
                  </a:lnTo>
                  <a:lnTo>
                    <a:pt x="84012" y="237844"/>
                  </a:lnTo>
                  <a:lnTo>
                    <a:pt x="109829" y="192735"/>
                  </a:lnTo>
                  <a:lnTo>
                    <a:pt x="150444" y="155092"/>
                  </a:lnTo>
                  <a:lnTo>
                    <a:pt x="189374" y="142389"/>
                  </a:lnTo>
                  <a:lnTo>
                    <a:pt x="204609" y="141541"/>
                  </a:lnTo>
                  <a:close/>
                </a:path>
                <a:path w="525145" h="944245">
                  <a:moveTo>
                    <a:pt x="460375" y="769454"/>
                  </a:moveTo>
                  <a:lnTo>
                    <a:pt x="503999" y="767943"/>
                  </a:lnTo>
                  <a:lnTo>
                    <a:pt x="525068" y="743851"/>
                  </a:lnTo>
                  <a:lnTo>
                    <a:pt x="513029" y="176174"/>
                  </a:lnTo>
                  <a:lnTo>
                    <a:pt x="510865" y="164128"/>
                  </a:lnTo>
                  <a:lnTo>
                    <a:pt x="504751" y="155473"/>
                  </a:lnTo>
                  <a:lnTo>
                    <a:pt x="495251" y="150771"/>
                  </a:lnTo>
                  <a:lnTo>
                    <a:pt x="482930" y="150583"/>
                  </a:lnTo>
                  <a:lnTo>
                    <a:pt x="448335" y="152082"/>
                  </a:lnTo>
                  <a:lnTo>
                    <a:pt x="425271" y="147495"/>
                  </a:lnTo>
                  <a:lnTo>
                    <a:pt x="392687" y="114609"/>
                  </a:lnTo>
                  <a:lnTo>
                    <a:pt x="364083" y="36144"/>
                  </a:lnTo>
                  <a:lnTo>
                    <a:pt x="359663" y="21815"/>
                  </a:lnTo>
                  <a:lnTo>
                    <a:pt x="351293" y="10733"/>
                  </a:lnTo>
                  <a:lnTo>
                    <a:pt x="339539" y="3320"/>
                  </a:lnTo>
                  <a:lnTo>
                    <a:pt x="324967" y="0"/>
                  </a:lnTo>
                  <a:lnTo>
                    <a:pt x="179031" y="0"/>
                  </a:lnTo>
                  <a:lnTo>
                    <a:pt x="144424" y="30111"/>
                  </a:lnTo>
                  <a:lnTo>
                    <a:pt x="124866" y="100888"/>
                  </a:lnTo>
                  <a:lnTo>
                    <a:pt x="114921" y="123641"/>
                  </a:lnTo>
                  <a:lnTo>
                    <a:pt x="99479" y="142865"/>
                  </a:lnTo>
                  <a:lnTo>
                    <a:pt x="79807" y="156159"/>
                  </a:lnTo>
                  <a:lnTo>
                    <a:pt x="57175" y="161124"/>
                  </a:lnTo>
                  <a:lnTo>
                    <a:pt x="37604" y="161124"/>
                  </a:lnTo>
                  <a:lnTo>
                    <a:pt x="22845" y="161945"/>
                  </a:lnTo>
                  <a:lnTo>
                    <a:pt x="10906" y="167708"/>
                  </a:lnTo>
                  <a:lnTo>
                    <a:pt x="2914" y="179964"/>
                  </a:lnTo>
                  <a:lnTo>
                    <a:pt x="0" y="200266"/>
                  </a:lnTo>
                  <a:lnTo>
                    <a:pt x="10528" y="739343"/>
                  </a:lnTo>
                  <a:lnTo>
                    <a:pt x="13159" y="751739"/>
                  </a:lnTo>
                  <a:lnTo>
                    <a:pt x="20304" y="762863"/>
                  </a:lnTo>
                  <a:lnTo>
                    <a:pt x="30834" y="770882"/>
                  </a:lnTo>
                  <a:lnTo>
                    <a:pt x="43624" y="773963"/>
                  </a:lnTo>
                  <a:lnTo>
                    <a:pt x="87261" y="770953"/>
                  </a:lnTo>
                  <a:lnTo>
                    <a:pt x="107382" y="776600"/>
                  </a:lnTo>
                  <a:lnTo>
                    <a:pt x="122989" y="787895"/>
                  </a:lnTo>
                  <a:lnTo>
                    <a:pt x="134649" y="803143"/>
                  </a:lnTo>
                  <a:lnTo>
                    <a:pt x="142925" y="820648"/>
                  </a:lnTo>
                  <a:lnTo>
                    <a:pt x="171513" y="901953"/>
                  </a:lnTo>
                  <a:lnTo>
                    <a:pt x="177058" y="913887"/>
                  </a:lnTo>
                  <a:lnTo>
                    <a:pt x="186553" y="923980"/>
                  </a:lnTo>
                  <a:lnTo>
                    <a:pt x="199434" y="930966"/>
                  </a:lnTo>
                  <a:lnTo>
                    <a:pt x="215137" y="933576"/>
                  </a:lnTo>
                  <a:lnTo>
                    <a:pt x="346024" y="929055"/>
                  </a:lnTo>
                  <a:lnTo>
                    <a:pt x="377621" y="898944"/>
                  </a:lnTo>
                  <a:lnTo>
                    <a:pt x="395668" y="822159"/>
                  </a:lnTo>
                  <a:lnTo>
                    <a:pt x="405146" y="799308"/>
                  </a:lnTo>
                  <a:lnTo>
                    <a:pt x="420687" y="782815"/>
                  </a:lnTo>
                  <a:lnTo>
                    <a:pt x="439895" y="772818"/>
                  </a:lnTo>
                  <a:lnTo>
                    <a:pt x="460375" y="769454"/>
                  </a:lnTo>
                  <a:close/>
                </a:path>
                <a:path w="525145" h="944245">
                  <a:moveTo>
                    <a:pt x="359575" y="926045"/>
                  </a:moveTo>
                  <a:lnTo>
                    <a:pt x="318947" y="942606"/>
                  </a:lnTo>
                  <a:lnTo>
                    <a:pt x="195579" y="944117"/>
                  </a:lnTo>
                  <a:lnTo>
                    <a:pt x="177504" y="942729"/>
                  </a:lnTo>
                  <a:lnTo>
                    <a:pt x="115836" y="831189"/>
                  </a:lnTo>
                  <a:lnTo>
                    <a:pt x="110576" y="816411"/>
                  </a:lnTo>
                  <a:lnTo>
                    <a:pt x="103055" y="804456"/>
                  </a:lnTo>
                  <a:lnTo>
                    <a:pt x="92146" y="796453"/>
                  </a:lnTo>
                  <a:lnTo>
                    <a:pt x="76720" y="793534"/>
                  </a:lnTo>
                  <a:lnTo>
                    <a:pt x="43624" y="793534"/>
                  </a:lnTo>
                  <a:lnTo>
                    <a:pt x="32624" y="792828"/>
                  </a:lnTo>
                  <a:lnTo>
                    <a:pt x="21059" y="790147"/>
                  </a:lnTo>
                  <a:lnTo>
                    <a:pt x="10623" y="784645"/>
                  </a:lnTo>
                  <a:lnTo>
                    <a:pt x="3009" y="77547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28105" y="3424796"/>
              <a:ext cx="162534" cy="1762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03226" y="3483520"/>
              <a:ext cx="85813" cy="8738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89687" y="2674924"/>
              <a:ext cx="85813" cy="8738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991174" y="2398648"/>
              <a:ext cx="0" cy="269875"/>
            </a:xfrm>
            <a:custGeom>
              <a:avLst/>
              <a:gdLst/>
              <a:ahLst/>
              <a:cxnLst/>
              <a:rect l="l" t="t" r="r" b="b"/>
              <a:pathLst>
                <a:path h="269875">
                  <a:moveTo>
                    <a:pt x="0" y="0"/>
                  </a:moveTo>
                  <a:lnTo>
                    <a:pt x="0" y="2695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8269376" y="2991168"/>
            <a:ext cx="22860" cy="33655"/>
          </a:xfrm>
          <a:custGeom>
            <a:avLst/>
            <a:gdLst/>
            <a:ahLst/>
            <a:cxnLst/>
            <a:rect l="l" t="t" r="r" b="b"/>
            <a:pathLst>
              <a:path w="22860" h="33655">
                <a:moveTo>
                  <a:pt x="21069" y="16560"/>
                </a:moveTo>
                <a:lnTo>
                  <a:pt x="19557" y="13550"/>
                </a:lnTo>
                <a:lnTo>
                  <a:pt x="16548" y="13550"/>
                </a:lnTo>
                <a:lnTo>
                  <a:pt x="15049" y="12052"/>
                </a:lnTo>
                <a:lnTo>
                  <a:pt x="12039" y="12052"/>
                </a:lnTo>
                <a:lnTo>
                  <a:pt x="10540" y="10541"/>
                </a:lnTo>
                <a:lnTo>
                  <a:pt x="9042" y="9029"/>
                </a:lnTo>
                <a:lnTo>
                  <a:pt x="9042" y="7531"/>
                </a:lnTo>
              </a:path>
              <a:path w="22860" h="33655">
                <a:moveTo>
                  <a:pt x="0" y="25590"/>
                </a:moveTo>
                <a:lnTo>
                  <a:pt x="0" y="31623"/>
                </a:lnTo>
                <a:lnTo>
                  <a:pt x="3009" y="33121"/>
                </a:lnTo>
                <a:lnTo>
                  <a:pt x="10540" y="33121"/>
                </a:lnTo>
                <a:lnTo>
                  <a:pt x="15049" y="33121"/>
                </a:lnTo>
                <a:lnTo>
                  <a:pt x="19557" y="31623"/>
                </a:lnTo>
                <a:lnTo>
                  <a:pt x="22580" y="30111"/>
                </a:lnTo>
              </a:path>
              <a:path w="22860" h="33655">
                <a:moveTo>
                  <a:pt x="22580" y="1511"/>
                </a:moveTo>
                <a:lnTo>
                  <a:pt x="18059" y="0"/>
                </a:lnTo>
                <a:lnTo>
                  <a:pt x="13550" y="0"/>
                </a:lnTo>
                <a:lnTo>
                  <a:pt x="9042" y="0"/>
                </a:lnTo>
                <a:lnTo>
                  <a:pt x="0" y="1511"/>
                </a:lnTo>
                <a:lnTo>
                  <a:pt x="0" y="10541"/>
                </a:lnTo>
                <a:lnTo>
                  <a:pt x="0" y="18072"/>
                </a:lnTo>
                <a:lnTo>
                  <a:pt x="7531" y="19570"/>
                </a:lnTo>
                <a:lnTo>
                  <a:pt x="10540" y="21081"/>
                </a:lnTo>
                <a:lnTo>
                  <a:pt x="9042" y="19570"/>
                </a:lnTo>
                <a:lnTo>
                  <a:pt x="13550" y="21081"/>
                </a:lnTo>
                <a:lnTo>
                  <a:pt x="13550" y="22580"/>
                </a:lnTo>
                <a:lnTo>
                  <a:pt x="15049" y="22580"/>
                </a:lnTo>
                <a:lnTo>
                  <a:pt x="15049" y="24091"/>
                </a:lnTo>
                <a:lnTo>
                  <a:pt x="15049" y="2559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52929" y="2988158"/>
            <a:ext cx="22860" cy="33655"/>
          </a:xfrm>
          <a:custGeom>
            <a:avLst/>
            <a:gdLst/>
            <a:ahLst/>
            <a:cxnLst/>
            <a:rect l="l" t="t" r="r" b="b"/>
            <a:pathLst>
              <a:path w="22860" h="33655">
                <a:moveTo>
                  <a:pt x="22567" y="15062"/>
                </a:moveTo>
                <a:lnTo>
                  <a:pt x="21056" y="13550"/>
                </a:lnTo>
                <a:lnTo>
                  <a:pt x="18059" y="13550"/>
                </a:lnTo>
                <a:lnTo>
                  <a:pt x="16548" y="12039"/>
                </a:lnTo>
                <a:lnTo>
                  <a:pt x="15049" y="12039"/>
                </a:lnTo>
                <a:lnTo>
                  <a:pt x="12039" y="10541"/>
                </a:lnTo>
                <a:lnTo>
                  <a:pt x="10541" y="10541"/>
                </a:lnTo>
                <a:lnTo>
                  <a:pt x="9029" y="9029"/>
                </a:lnTo>
                <a:lnTo>
                  <a:pt x="9029" y="7531"/>
                </a:lnTo>
              </a:path>
              <a:path w="22860" h="33655">
                <a:moveTo>
                  <a:pt x="1511" y="25590"/>
                </a:moveTo>
                <a:lnTo>
                  <a:pt x="1511" y="31623"/>
                </a:lnTo>
                <a:lnTo>
                  <a:pt x="4521" y="33121"/>
                </a:lnTo>
                <a:lnTo>
                  <a:pt x="12039" y="33121"/>
                </a:lnTo>
                <a:lnTo>
                  <a:pt x="16548" y="33121"/>
                </a:lnTo>
                <a:lnTo>
                  <a:pt x="21056" y="31623"/>
                </a:lnTo>
                <a:lnTo>
                  <a:pt x="22567" y="30111"/>
                </a:lnTo>
              </a:path>
              <a:path w="22860" h="33655">
                <a:moveTo>
                  <a:pt x="22567" y="1511"/>
                </a:moveTo>
                <a:lnTo>
                  <a:pt x="18059" y="0"/>
                </a:lnTo>
                <a:lnTo>
                  <a:pt x="13538" y="0"/>
                </a:lnTo>
                <a:lnTo>
                  <a:pt x="9029" y="0"/>
                </a:lnTo>
                <a:lnTo>
                  <a:pt x="0" y="1511"/>
                </a:lnTo>
                <a:lnTo>
                  <a:pt x="0" y="9029"/>
                </a:lnTo>
                <a:lnTo>
                  <a:pt x="1511" y="16560"/>
                </a:lnTo>
                <a:lnTo>
                  <a:pt x="7531" y="18072"/>
                </a:lnTo>
                <a:lnTo>
                  <a:pt x="7531" y="19570"/>
                </a:lnTo>
                <a:lnTo>
                  <a:pt x="12039" y="19570"/>
                </a:lnTo>
                <a:lnTo>
                  <a:pt x="10541" y="19570"/>
                </a:lnTo>
                <a:lnTo>
                  <a:pt x="13538" y="21081"/>
                </a:lnTo>
                <a:lnTo>
                  <a:pt x="15049" y="21081"/>
                </a:lnTo>
                <a:lnTo>
                  <a:pt x="16548" y="22580"/>
                </a:lnTo>
                <a:lnTo>
                  <a:pt x="16548" y="24091"/>
                </a:lnTo>
                <a:lnTo>
                  <a:pt x="16548" y="2559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97965" y="2989669"/>
            <a:ext cx="150495" cy="34925"/>
          </a:xfrm>
          <a:custGeom>
            <a:avLst/>
            <a:gdLst/>
            <a:ahLst/>
            <a:cxnLst/>
            <a:rect l="l" t="t" r="r" b="b"/>
            <a:pathLst>
              <a:path w="150495" h="34925">
                <a:moveTo>
                  <a:pt x="10528" y="1498"/>
                </a:moveTo>
                <a:lnTo>
                  <a:pt x="0" y="1498"/>
                </a:lnTo>
                <a:lnTo>
                  <a:pt x="1511" y="34620"/>
                </a:lnTo>
                <a:lnTo>
                  <a:pt x="10528" y="33121"/>
                </a:lnTo>
              </a:path>
              <a:path w="150495" h="34925">
                <a:moveTo>
                  <a:pt x="27089" y="19570"/>
                </a:moveTo>
                <a:lnTo>
                  <a:pt x="27089" y="27089"/>
                </a:lnTo>
                <a:lnTo>
                  <a:pt x="42125" y="27089"/>
                </a:lnTo>
                <a:lnTo>
                  <a:pt x="42125" y="33121"/>
                </a:lnTo>
                <a:lnTo>
                  <a:pt x="18059" y="33121"/>
                </a:lnTo>
                <a:lnTo>
                  <a:pt x="18059" y="1498"/>
                </a:lnTo>
                <a:lnTo>
                  <a:pt x="40627" y="1498"/>
                </a:lnTo>
              </a:path>
              <a:path w="150495" h="34925">
                <a:moveTo>
                  <a:pt x="27089" y="7518"/>
                </a:moveTo>
                <a:lnTo>
                  <a:pt x="27089" y="15049"/>
                </a:lnTo>
                <a:lnTo>
                  <a:pt x="39116" y="13550"/>
                </a:lnTo>
              </a:path>
              <a:path w="150495" h="34925">
                <a:moveTo>
                  <a:pt x="76733" y="12039"/>
                </a:moveTo>
                <a:lnTo>
                  <a:pt x="69215" y="33121"/>
                </a:lnTo>
                <a:lnTo>
                  <a:pt x="61683" y="33121"/>
                </a:lnTo>
              </a:path>
              <a:path w="150495" h="34925">
                <a:moveTo>
                  <a:pt x="75222" y="0"/>
                </a:moveTo>
                <a:lnTo>
                  <a:pt x="85763" y="0"/>
                </a:lnTo>
                <a:lnTo>
                  <a:pt x="85763" y="31610"/>
                </a:lnTo>
                <a:lnTo>
                  <a:pt x="76733" y="33121"/>
                </a:lnTo>
              </a:path>
              <a:path w="150495" h="34925">
                <a:moveTo>
                  <a:pt x="54165" y="13550"/>
                </a:moveTo>
                <a:lnTo>
                  <a:pt x="54165" y="33121"/>
                </a:lnTo>
                <a:lnTo>
                  <a:pt x="46647" y="33121"/>
                </a:lnTo>
                <a:lnTo>
                  <a:pt x="46647" y="1498"/>
                </a:lnTo>
                <a:lnTo>
                  <a:pt x="58673" y="1498"/>
                </a:lnTo>
                <a:lnTo>
                  <a:pt x="66205" y="19570"/>
                </a:lnTo>
              </a:path>
              <a:path w="150495" h="34925">
                <a:moveTo>
                  <a:pt x="129387" y="31610"/>
                </a:moveTo>
                <a:lnTo>
                  <a:pt x="123367" y="31610"/>
                </a:lnTo>
                <a:lnTo>
                  <a:pt x="121869" y="0"/>
                </a:lnTo>
                <a:lnTo>
                  <a:pt x="132397" y="0"/>
                </a:lnTo>
              </a:path>
              <a:path w="150495" h="34925">
                <a:moveTo>
                  <a:pt x="144437" y="18059"/>
                </a:moveTo>
                <a:lnTo>
                  <a:pt x="144437" y="0"/>
                </a:lnTo>
                <a:lnTo>
                  <a:pt x="150456" y="0"/>
                </a:lnTo>
                <a:lnTo>
                  <a:pt x="150456" y="31610"/>
                </a:lnTo>
                <a:lnTo>
                  <a:pt x="139915" y="31610"/>
                </a:lnTo>
                <a:lnTo>
                  <a:pt x="129387" y="12039"/>
                </a:lnTo>
              </a:path>
              <a:path w="150495" h="34925">
                <a:moveTo>
                  <a:pt x="102311" y="18059"/>
                </a:moveTo>
                <a:lnTo>
                  <a:pt x="102311" y="25590"/>
                </a:lnTo>
                <a:lnTo>
                  <a:pt x="117360" y="25590"/>
                </a:lnTo>
                <a:lnTo>
                  <a:pt x="117360" y="31610"/>
                </a:lnTo>
                <a:lnTo>
                  <a:pt x="93281" y="31610"/>
                </a:lnTo>
                <a:lnTo>
                  <a:pt x="93281" y="0"/>
                </a:lnTo>
                <a:lnTo>
                  <a:pt x="117360" y="0"/>
                </a:lnTo>
              </a:path>
              <a:path w="150495" h="34925">
                <a:moveTo>
                  <a:pt x="102311" y="6019"/>
                </a:moveTo>
                <a:lnTo>
                  <a:pt x="102311" y="13550"/>
                </a:lnTo>
                <a:lnTo>
                  <a:pt x="115849" y="1203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254659" y="1893148"/>
            <a:ext cx="246093" cy="251450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8073022" y="2120049"/>
            <a:ext cx="572135" cy="1579880"/>
            <a:chOff x="3018421" y="2120049"/>
            <a:chExt cx="572135" cy="1579880"/>
          </a:xfrm>
        </p:grpSpPr>
        <p:sp>
          <p:nvSpPr>
            <p:cNvPr id="42" name="object 42"/>
            <p:cNvSpPr/>
            <p:nvPr/>
          </p:nvSpPr>
          <p:spPr>
            <a:xfrm>
              <a:off x="3172663" y="2283447"/>
              <a:ext cx="278765" cy="314960"/>
            </a:xfrm>
            <a:custGeom>
              <a:avLst/>
              <a:gdLst/>
              <a:ahLst/>
              <a:cxnLst/>
              <a:rect l="l" t="t" r="r" b="b"/>
              <a:pathLst>
                <a:path w="278764" h="314960">
                  <a:moveTo>
                    <a:pt x="278333" y="126492"/>
                  </a:moveTo>
                  <a:lnTo>
                    <a:pt x="268318" y="176344"/>
                  </a:lnTo>
                  <a:lnTo>
                    <a:pt x="241095" y="217023"/>
                  </a:lnTo>
                  <a:lnTo>
                    <a:pt x="200896" y="244435"/>
                  </a:lnTo>
                  <a:lnTo>
                    <a:pt x="151955" y="254482"/>
                  </a:lnTo>
                  <a:lnTo>
                    <a:pt x="102135" y="244435"/>
                  </a:lnTo>
                  <a:lnTo>
                    <a:pt x="61488" y="217023"/>
                  </a:lnTo>
                  <a:lnTo>
                    <a:pt x="34103" y="176344"/>
                  </a:lnTo>
                  <a:lnTo>
                    <a:pt x="24066" y="126492"/>
                  </a:lnTo>
                  <a:lnTo>
                    <a:pt x="34103" y="77506"/>
                  </a:lnTo>
                  <a:lnTo>
                    <a:pt x="61488" y="37271"/>
                  </a:lnTo>
                  <a:lnTo>
                    <a:pt x="102135" y="10023"/>
                  </a:lnTo>
                  <a:lnTo>
                    <a:pt x="151955" y="0"/>
                  </a:lnTo>
                  <a:lnTo>
                    <a:pt x="200896" y="10023"/>
                  </a:lnTo>
                  <a:lnTo>
                    <a:pt x="241095" y="37271"/>
                  </a:lnTo>
                  <a:lnTo>
                    <a:pt x="268318" y="77506"/>
                  </a:lnTo>
                  <a:lnTo>
                    <a:pt x="278333" y="126492"/>
                  </a:lnTo>
                  <a:close/>
                </a:path>
                <a:path w="278764" h="314960">
                  <a:moveTo>
                    <a:pt x="269303" y="182206"/>
                  </a:moveTo>
                  <a:lnTo>
                    <a:pt x="228676" y="265023"/>
                  </a:lnTo>
                  <a:lnTo>
                    <a:pt x="184481" y="301163"/>
                  </a:lnTo>
                  <a:lnTo>
                    <a:pt x="127876" y="314718"/>
                  </a:lnTo>
                  <a:lnTo>
                    <a:pt x="78063" y="304671"/>
                  </a:lnTo>
                  <a:lnTo>
                    <a:pt x="37420" y="277260"/>
                  </a:lnTo>
                  <a:lnTo>
                    <a:pt x="10036" y="236580"/>
                  </a:lnTo>
                  <a:lnTo>
                    <a:pt x="0" y="186728"/>
                  </a:lnTo>
                  <a:lnTo>
                    <a:pt x="0" y="180695"/>
                  </a:lnTo>
                  <a:lnTo>
                    <a:pt x="0" y="174675"/>
                  </a:lnTo>
                  <a:lnTo>
                    <a:pt x="1498" y="170154"/>
                  </a:lnTo>
                  <a:lnTo>
                    <a:pt x="30086" y="843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00463" y="2120049"/>
              <a:ext cx="228739" cy="36144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050794" y="2384336"/>
              <a:ext cx="537210" cy="1231900"/>
            </a:xfrm>
            <a:custGeom>
              <a:avLst/>
              <a:gdLst/>
              <a:ahLst/>
              <a:cxnLst/>
              <a:rect l="l" t="t" r="r" b="b"/>
              <a:pathLst>
                <a:path w="537210" h="1231900">
                  <a:moveTo>
                    <a:pt x="401701" y="10540"/>
                  </a:moveTo>
                  <a:lnTo>
                    <a:pt x="414485" y="15484"/>
                  </a:lnTo>
                  <a:lnTo>
                    <a:pt x="425016" y="24098"/>
                  </a:lnTo>
                  <a:lnTo>
                    <a:pt x="432163" y="37226"/>
                  </a:lnTo>
                  <a:lnTo>
                    <a:pt x="434797" y="55714"/>
                  </a:lnTo>
                  <a:lnTo>
                    <a:pt x="434797" y="240931"/>
                  </a:lnTo>
                  <a:lnTo>
                    <a:pt x="435784" y="251328"/>
                  </a:lnTo>
                  <a:lnTo>
                    <a:pt x="438183" y="258618"/>
                  </a:lnTo>
                  <a:lnTo>
                    <a:pt x="441146" y="264214"/>
                  </a:lnTo>
                  <a:lnTo>
                    <a:pt x="443826" y="269532"/>
                  </a:lnTo>
                  <a:lnTo>
                    <a:pt x="445870" y="274142"/>
                  </a:lnTo>
                  <a:lnTo>
                    <a:pt x="448903" y="279320"/>
                  </a:lnTo>
                  <a:lnTo>
                    <a:pt x="451656" y="285626"/>
                  </a:lnTo>
                  <a:lnTo>
                    <a:pt x="452856" y="293624"/>
                  </a:lnTo>
                </a:path>
                <a:path w="537210" h="1231900">
                  <a:moveTo>
                    <a:pt x="145935" y="0"/>
                  </a:moveTo>
                  <a:lnTo>
                    <a:pt x="114338" y="0"/>
                  </a:lnTo>
                  <a:lnTo>
                    <a:pt x="100209" y="2918"/>
                  </a:lnTo>
                  <a:lnTo>
                    <a:pt x="88195" y="12049"/>
                  </a:lnTo>
                  <a:lnTo>
                    <a:pt x="79848" y="27957"/>
                  </a:lnTo>
                  <a:lnTo>
                    <a:pt x="76720" y="51206"/>
                  </a:lnTo>
                  <a:lnTo>
                    <a:pt x="76720" y="301155"/>
                  </a:lnTo>
                </a:path>
                <a:path w="537210" h="1231900">
                  <a:moveTo>
                    <a:pt x="85763" y="10540"/>
                  </a:moveTo>
                  <a:lnTo>
                    <a:pt x="39116" y="102400"/>
                  </a:lnTo>
                  <a:lnTo>
                    <a:pt x="34533" y="111364"/>
                  </a:lnTo>
                  <a:lnTo>
                    <a:pt x="31781" y="122162"/>
                  </a:lnTo>
                  <a:lnTo>
                    <a:pt x="30439" y="134373"/>
                  </a:lnTo>
                  <a:lnTo>
                    <a:pt x="30086" y="147574"/>
                  </a:lnTo>
                  <a:lnTo>
                    <a:pt x="30086" y="149072"/>
                  </a:lnTo>
                  <a:lnTo>
                    <a:pt x="30086" y="152082"/>
                  </a:lnTo>
                  <a:lnTo>
                    <a:pt x="30086" y="155105"/>
                  </a:lnTo>
                  <a:lnTo>
                    <a:pt x="30086" y="186888"/>
                  </a:lnTo>
                  <a:lnTo>
                    <a:pt x="30086" y="237729"/>
                  </a:lnTo>
                  <a:lnTo>
                    <a:pt x="30086" y="284901"/>
                  </a:lnTo>
                  <a:lnTo>
                    <a:pt x="30086" y="305676"/>
                  </a:lnTo>
                </a:path>
                <a:path w="537210" h="1231900">
                  <a:moveTo>
                    <a:pt x="457365" y="1079639"/>
                  </a:moveTo>
                  <a:lnTo>
                    <a:pt x="517550" y="1081151"/>
                  </a:lnTo>
                  <a:lnTo>
                    <a:pt x="537095" y="1057059"/>
                  </a:lnTo>
                  <a:lnTo>
                    <a:pt x="516039" y="454748"/>
                  </a:lnTo>
                  <a:lnTo>
                    <a:pt x="514463" y="443830"/>
                  </a:lnTo>
                  <a:lnTo>
                    <a:pt x="510208" y="437430"/>
                  </a:lnTo>
                  <a:lnTo>
                    <a:pt x="503978" y="434419"/>
                  </a:lnTo>
                  <a:lnTo>
                    <a:pt x="496481" y="433666"/>
                  </a:lnTo>
                  <a:lnTo>
                    <a:pt x="454355" y="433666"/>
                  </a:lnTo>
                  <a:lnTo>
                    <a:pt x="429412" y="427667"/>
                  </a:lnTo>
                  <a:lnTo>
                    <a:pt x="408281" y="411645"/>
                  </a:lnTo>
                  <a:lnTo>
                    <a:pt x="393638" y="388564"/>
                  </a:lnTo>
                  <a:lnTo>
                    <a:pt x="388162" y="361391"/>
                  </a:lnTo>
                  <a:lnTo>
                    <a:pt x="388162" y="302666"/>
                  </a:lnTo>
                  <a:lnTo>
                    <a:pt x="388162" y="290614"/>
                  </a:lnTo>
                  <a:lnTo>
                    <a:pt x="382130" y="289115"/>
                  </a:lnTo>
                  <a:lnTo>
                    <a:pt x="367093" y="289115"/>
                  </a:lnTo>
                  <a:lnTo>
                    <a:pt x="147447" y="292125"/>
                  </a:lnTo>
                  <a:lnTo>
                    <a:pt x="130886" y="311696"/>
                  </a:lnTo>
                  <a:lnTo>
                    <a:pt x="130886" y="383971"/>
                  </a:lnTo>
                  <a:lnTo>
                    <a:pt x="124774" y="407128"/>
                  </a:lnTo>
                  <a:lnTo>
                    <a:pt x="109072" y="425765"/>
                  </a:lnTo>
                  <a:lnTo>
                    <a:pt x="87729" y="438191"/>
                  </a:lnTo>
                  <a:lnTo>
                    <a:pt x="64693" y="442709"/>
                  </a:lnTo>
                  <a:lnTo>
                    <a:pt x="27076" y="442709"/>
                  </a:lnTo>
                  <a:lnTo>
                    <a:pt x="17134" y="443014"/>
                  </a:lnTo>
                  <a:lnTo>
                    <a:pt x="8461" y="446282"/>
                  </a:lnTo>
                  <a:lnTo>
                    <a:pt x="2326" y="456044"/>
                  </a:lnTo>
                  <a:lnTo>
                    <a:pt x="0" y="475830"/>
                  </a:lnTo>
                  <a:lnTo>
                    <a:pt x="12039" y="1063078"/>
                  </a:lnTo>
                  <a:lnTo>
                    <a:pt x="13732" y="1073829"/>
                  </a:lnTo>
                  <a:lnTo>
                    <a:pt x="18810" y="1081335"/>
                  </a:lnTo>
                  <a:lnTo>
                    <a:pt x="27271" y="1085735"/>
                  </a:lnTo>
                  <a:lnTo>
                    <a:pt x="39116" y="1087170"/>
                  </a:lnTo>
                  <a:lnTo>
                    <a:pt x="93281" y="1084160"/>
                  </a:lnTo>
                  <a:lnTo>
                    <a:pt x="117211" y="1087901"/>
                  </a:lnTo>
                  <a:lnTo>
                    <a:pt x="134653" y="1098276"/>
                  </a:lnTo>
                  <a:lnTo>
                    <a:pt x="145325" y="1114014"/>
                  </a:lnTo>
                  <a:lnTo>
                    <a:pt x="148945" y="1133843"/>
                  </a:lnTo>
                  <a:lnTo>
                    <a:pt x="150444" y="1212151"/>
                  </a:lnTo>
                  <a:lnTo>
                    <a:pt x="150444" y="1222692"/>
                  </a:lnTo>
                  <a:lnTo>
                    <a:pt x="156463" y="1230223"/>
                  </a:lnTo>
                  <a:lnTo>
                    <a:pt x="392671" y="1225702"/>
                  </a:lnTo>
                  <a:lnTo>
                    <a:pt x="410730" y="1201610"/>
                  </a:lnTo>
                  <a:lnTo>
                    <a:pt x="409219" y="1135354"/>
                  </a:lnTo>
                  <a:lnTo>
                    <a:pt x="413991" y="1108861"/>
                  </a:lnTo>
                  <a:lnTo>
                    <a:pt x="425957" y="1091685"/>
                  </a:lnTo>
                  <a:lnTo>
                    <a:pt x="441591" y="1082415"/>
                  </a:lnTo>
                  <a:lnTo>
                    <a:pt x="457365" y="1079639"/>
                  </a:lnTo>
                  <a:close/>
                </a:path>
                <a:path w="537210" h="1231900">
                  <a:moveTo>
                    <a:pt x="388162" y="334289"/>
                  </a:moveTo>
                  <a:lnTo>
                    <a:pt x="386985" y="326219"/>
                  </a:lnTo>
                  <a:lnTo>
                    <a:pt x="383266" y="321676"/>
                  </a:lnTo>
                  <a:lnTo>
                    <a:pt x="376729" y="319675"/>
                  </a:lnTo>
                  <a:lnTo>
                    <a:pt x="367093" y="319227"/>
                  </a:lnTo>
                  <a:lnTo>
                    <a:pt x="147447" y="323748"/>
                  </a:lnTo>
                  <a:lnTo>
                    <a:pt x="140412" y="324689"/>
                  </a:lnTo>
                  <a:lnTo>
                    <a:pt x="135213" y="327890"/>
                  </a:lnTo>
                  <a:lnTo>
                    <a:pt x="131991" y="333912"/>
                  </a:lnTo>
                  <a:lnTo>
                    <a:pt x="130886" y="343319"/>
                  </a:lnTo>
                </a:path>
                <a:path w="537210" h="1231900">
                  <a:moveTo>
                    <a:pt x="129387" y="424637"/>
                  </a:moveTo>
                  <a:lnTo>
                    <a:pt x="139915" y="1072108"/>
                  </a:lnTo>
                </a:path>
                <a:path w="537210" h="1231900">
                  <a:moveTo>
                    <a:pt x="392671" y="411086"/>
                  </a:moveTo>
                  <a:lnTo>
                    <a:pt x="409219" y="1072108"/>
                  </a:lnTo>
                </a:path>
                <a:path w="537210" h="1231900">
                  <a:moveTo>
                    <a:pt x="130886" y="301155"/>
                  </a:moveTo>
                  <a:lnTo>
                    <a:pt x="66192" y="299656"/>
                  </a:lnTo>
                  <a:lnTo>
                    <a:pt x="21061" y="319792"/>
                  </a:lnTo>
                  <a:lnTo>
                    <a:pt x="3009" y="374942"/>
                  </a:lnTo>
                  <a:lnTo>
                    <a:pt x="3009" y="4457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39680" y="2680195"/>
              <a:ext cx="123431" cy="14310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87624" y="3508375"/>
              <a:ext cx="72275" cy="7082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083890" y="2715615"/>
              <a:ext cx="66675" cy="87630"/>
            </a:xfrm>
            <a:custGeom>
              <a:avLst/>
              <a:gdLst/>
              <a:ahLst/>
              <a:cxnLst/>
              <a:rect l="l" t="t" r="r" b="b"/>
              <a:pathLst>
                <a:path w="66675" h="87630">
                  <a:moveTo>
                    <a:pt x="0" y="54203"/>
                  </a:moveTo>
                  <a:lnTo>
                    <a:pt x="2422" y="67003"/>
                  </a:lnTo>
                  <a:lnTo>
                    <a:pt x="9218" y="77541"/>
                  </a:lnTo>
                  <a:lnTo>
                    <a:pt x="19679" y="84691"/>
                  </a:lnTo>
                  <a:lnTo>
                    <a:pt x="33096" y="87325"/>
                  </a:lnTo>
                  <a:lnTo>
                    <a:pt x="45886" y="84691"/>
                  </a:lnTo>
                  <a:lnTo>
                    <a:pt x="56416" y="77541"/>
                  </a:lnTo>
                  <a:lnTo>
                    <a:pt x="63560" y="67003"/>
                  </a:lnTo>
                  <a:lnTo>
                    <a:pt x="66192" y="54203"/>
                  </a:lnTo>
                  <a:lnTo>
                    <a:pt x="66192" y="33121"/>
                  </a:lnTo>
                  <a:lnTo>
                    <a:pt x="63560" y="20322"/>
                  </a:lnTo>
                  <a:lnTo>
                    <a:pt x="56416" y="9783"/>
                  </a:lnTo>
                  <a:lnTo>
                    <a:pt x="45886" y="2633"/>
                  </a:lnTo>
                  <a:lnTo>
                    <a:pt x="33096" y="0"/>
                  </a:lnTo>
                  <a:lnTo>
                    <a:pt x="19679" y="2633"/>
                  </a:lnTo>
                  <a:lnTo>
                    <a:pt x="9218" y="9783"/>
                  </a:lnTo>
                  <a:lnTo>
                    <a:pt x="2422" y="20322"/>
                  </a:lnTo>
                  <a:lnTo>
                    <a:pt x="0" y="33121"/>
                  </a:lnTo>
                  <a:lnTo>
                    <a:pt x="0" y="542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481793" y="3496322"/>
              <a:ext cx="72288" cy="9190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020707" y="2717114"/>
              <a:ext cx="558800" cy="980440"/>
            </a:xfrm>
            <a:custGeom>
              <a:avLst/>
              <a:gdLst/>
              <a:ahLst/>
              <a:cxnLst/>
              <a:rect l="l" t="t" r="r" b="b"/>
              <a:pathLst>
                <a:path w="558800" h="980439">
                  <a:moveTo>
                    <a:pt x="39116" y="0"/>
                  </a:moveTo>
                  <a:lnTo>
                    <a:pt x="9017" y="52704"/>
                  </a:lnTo>
                  <a:lnTo>
                    <a:pt x="0" y="100888"/>
                  </a:lnTo>
                  <a:lnTo>
                    <a:pt x="18046" y="918514"/>
                  </a:lnTo>
                  <a:lnTo>
                    <a:pt x="23195" y="945948"/>
                  </a:lnTo>
                  <a:lnTo>
                    <a:pt x="35537" y="965193"/>
                  </a:lnTo>
                  <a:lnTo>
                    <a:pt x="57190" y="976532"/>
                  </a:lnTo>
                  <a:lnTo>
                    <a:pt x="90271" y="980249"/>
                  </a:lnTo>
                  <a:lnTo>
                    <a:pt x="461873" y="969721"/>
                  </a:lnTo>
                  <a:lnTo>
                    <a:pt x="497419" y="955530"/>
                  </a:lnTo>
                  <a:lnTo>
                    <a:pt x="543115" y="886904"/>
                  </a:lnTo>
                  <a:lnTo>
                    <a:pt x="558563" y="842641"/>
                  </a:lnTo>
                  <a:lnTo>
                    <a:pt x="558164" y="828166"/>
                  </a:lnTo>
                  <a:lnTo>
                    <a:pt x="558164" y="746861"/>
                  </a:lnTo>
                </a:path>
                <a:path w="558800" h="980439">
                  <a:moveTo>
                    <a:pt x="431787" y="903465"/>
                  </a:moveTo>
                  <a:lnTo>
                    <a:pt x="487451" y="903465"/>
                  </a:lnTo>
                  <a:lnTo>
                    <a:pt x="505244" y="902783"/>
                  </a:lnTo>
                  <a:lnTo>
                    <a:pt x="521488" y="900266"/>
                  </a:lnTo>
                  <a:lnTo>
                    <a:pt x="534630" y="895208"/>
                  </a:lnTo>
                  <a:lnTo>
                    <a:pt x="543115" y="88690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63544" y="3470732"/>
              <a:ext cx="142989" cy="15665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84715" y="3473742"/>
              <a:ext cx="96342" cy="96418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97786" y="3939757"/>
            <a:ext cx="732066" cy="309435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285668" y="3939757"/>
            <a:ext cx="920648" cy="30943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832631" y="3939757"/>
            <a:ext cx="643763" cy="309435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7994689" y="7488910"/>
            <a:ext cx="227965" cy="527050"/>
            <a:chOff x="2940088" y="7488910"/>
            <a:chExt cx="227965" cy="527050"/>
          </a:xfrm>
        </p:grpSpPr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40088" y="7488910"/>
              <a:ext cx="227685" cy="226695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024670" y="7713319"/>
              <a:ext cx="57150" cy="300355"/>
            </a:xfrm>
            <a:custGeom>
              <a:avLst/>
              <a:gdLst/>
              <a:ahLst/>
              <a:cxnLst/>
              <a:rect l="l" t="t" r="r" b="b"/>
              <a:pathLst>
                <a:path w="57150" h="300354">
                  <a:moveTo>
                    <a:pt x="56692" y="0"/>
                  </a:moveTo>
                  <a:lnTo>
                    <a:pt x="56692" y="280631"/>
                  </a:lnTo>
                  <a:lnTo>
                    <a:pt x="43891" y="299834"/>
                  </a:lnTo>
                  <a:lnTo>
                    <a:pt x="12801" y="299834"/>
                  </a:lnTo>
                  <a:lnTo>
                    <a:pt x="0" y="280631"/>
                  </a:lnTo>
                  <a:lnTo>
                    <a:pt x="0" y="0"/>
                  </a:lnTo>
                </a:path>
                <a:path w="57150" h="300354">
                  <a:moveTo>
                    <a:pt x="19202" y="56680"/>
                  </a:moveTo>
                  <a:lnTo>
                    <a:pt x="19202" y="207505"/>
                  </a:lnTo>
                </a:path>
                <a:path w="57150" h="300354">
                  <a:moveTo>
                    <a:pt x="37490" y="56680"/>
                  </a:moveTo>
                  <a:lnTo>
                    <a:pt x="37490" y="2075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8329473" y="7619085"/>
            <a:ext cx="385445" cy="222250"/>
            <a:chOff x="3274872" y="7619085"/>
            <a:chExt cx="385445" cy="222250"/>
          </a:xfrm>
        </p:grpSpPr>
        <p:sp>
          <p:nvSpPr>
            <p:cNvPr id="59" name="object 59"/>
            <p:cNvSpPr/>
            <p:nvPr/>
          </p:nvSpPr>
          <p:spPr>
            <a:xfrm>
              <a:off x="3277158" y="7648803"/>
              <a:ext cx="381000" cy="38100"/>
            </a:xfrm>
            <a:custGeom>
              <a:avLst/>
              <a:gdLst/>
              <a:ahLst/>
              <a:cxnLst/>
              <a:rect l="l" t="t" r="r" b="b"/>
              <a:pathLst>
                <a:path w="381000" h="38100">
                  <a:moveTo>
                    <a:pt x="0" y="0"/>
                  </a:moveTo>
                  <a:lnTo>
                    <a:pt x="380390" y="0"/>
                  </a:lnTo>
                  <a:lnTo>
                    <a:pt x="380390" y="37477"/>
                  </a:lnTo>
                  <a:lnTo>
                    <a:pt x="0" y="3747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74872" y="7683995"/>
              <a:ext cx="384962" cy="15676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277158" y="7621371"/>
              <a:ext cx="381000" cy="27940"/>
            </a:xfrm>
            <a:custGeom>
              <a:avLst/>
              <a:gdLst/>
              <a:ahLst/>
              <a:cxnLst/>
              <a:rect l="l" t="t" r="r" b="b"/>
              <a:pathLst>
                <a:path w="381000" h="27940">
                  <a:moveTo>
                    <a:pt x="305409" y="14630"/>
                  </a:moveTo>
                  <a:lnTo>
                    <a:pt x="372160" y="14630"/>
                  </a:lnTo>
                  <a:lnTo>
                    <a:pt x="380390" y="27432"/>
                  </a:lnTo>
                </a:path>
                <a:path w="381000" h="27940">
                  <a:moveTo>
                    <a:pt x="262432" y="6400"/>
                  </a:moveTo>
                  <a:lnTo>
                    <a:pt x="305409" y="6400"/>
                  </a:lnTo>
                </a:path>
                <a:path w="381000" h="27940">
                  <a:moveTo>
                    <a:pt x="120700" y="0"/>
                  </a:moveTo>
                  <a:lnTo>
                    <a:pt x="262432" y="0"/>
                  </a:lnTo>
                </a:path>
                <a:path w="381000" h="27940">
                  <a:moveTo>
                    <a:pt x="68580" y="6400"/>
                  </a:moveTo>
                  <a:lnTo>
                    <a:pt x="120700" y="6400"/>
                  </a:lnTo>
                </a:path>
                <a:path w="381000" h="27940">
                  <a:moveTo>
                    <a:pt x="0" y="27432"/>
                  </a:moveTo>
                  <a:lnTo>
                    <a:pt x="4572" y="14630"/>
                  </a:lnTo>
                  <a:lnTo>
                    <a:pt x="68580" y="14630"/>
                  </a:lnTo>
                </a:path>
                <a:path w="381000" h="27940">
                  <a:moveTo>
                    <a:pt x="77724" y="15544"/>
                  </a:moveTo>
                  <a:lnTo>
                    <a:pt x="291693" y="155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8854314" y="7320076"/>
            <a:ext cx="794385" cy="1223010"/>
            <a:chOff x="3799713" y="7320076"/>
            <a:chExt cx="794385" cy="1223010"/>
          </a:xfrm>
        </p:grpSpPr>
        <p:pic>
          <p:nvPicPr>
            <p:cNvPr id="63" name="object 6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75530" y="7646123"/>
              <a:ext cx="100558" cy="95631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801999" y="7322362"/>
              <a:ext cx="789940" cy="1218565"/>
            </a:xfrm>
            <a:custGeom>
              <a:avLst/>
              <a:gdLst/>
              <a:ahLst/>
              <a:cxnLst/>
              <a:rect l="l" t="t" r="r" b="b"/>
              <a:pathLst>
                <a:path w="789939" h="1218565">
                  <a:moveTo>
                    <a:pt x="787476" y="898842"/>
                  </a:moveTo>
                  <a:lnTo>
                    <a:pt x="789431" y="1087818"/>
                  </a:lnTo>
                  <a:lnTo>
                    <a:pt x="761340" y="1129270"/>
                  </a:lnTo>
                  <a:lnTo>
                    <a:pt x="743407" y="1132865"/>
                  </a:lnTo>
                  <a:lnTo>
                    <a:pt x="98933" y="1132865"/>
                  </a:lnTo>
                  <a:lnTo>
                    <a:pt x="80991" y="1129270"/>
                  </a:lnTo>
                  <a:lnTo>
                    <a:pt x="66360" y="1119524"/>
                  </a:lnTo>
                  <a:lnTo>
                    <a:pt x="56506" y="1105186"/>
                  </a:lnTo>
                  <a:lnTo>
                    <a:pt x="52895" y="1087818"/>
                  </a:lnTo>
                  <a:lnTo>
                    <a:pt x="52895" y="364236"/>
                  </a:lnTo>
                  <a:lnTo>
                    <a:pt x="56506" y="346307"/>
                  </a:lnTo>
                  <a:lnTo>
                    <a:pt x="66360" y="331679"/>
                  </a:lnTo>
                  <a:lnTo>
                    <a:pt x="80991" y="321823"/>
                  </a:lnTo>
                  <a:lnTo>
                    <a:pt x="98933" y="318211"/>
                  </a:lnTo>
                  <a:lnTo>
                    <a:pt x="418223" y="318211"/>
                  </a:lnTo>
                  <a:lnTo>
                    <a:pt x="440753" y="367169"/>
                  </a:lnTo>
                  <a:lnTo>
                    <a:pt x="443508" y="381505"/>
                  </a:lnTo>
                  <a:lnTo>
                    <a:pt x="451037" y="392996"/>
                  </a:lnTo>
                  <a:lnTo>
                    <a:pt x="462238" y="400632"/>
                  </a:lnTo>
                  <a:lnTo>
                    <a:pt x="476008" y="403402"/>
                  </a:lnTo>
                  <a:lnTo>
                    <a:pt x="490351" y="400632"/>
                  </a:lnTo>
                  <a:lnTo>
                    <a:pt x="501846" y="392996"/>
                  </a:lnTo>
                  <a:lnTo>
                    <a:pt x="509484" y="381505"/>
                  </a:lnTo>
                  <a:lnTo>
                    <a:pt x="512254" y="367169"/>
                  </a:lnTo>
                  <a:lnTo>
                    <a:pt x="512254" y="334860"/>
                  </a:lnTo>
                  <a:lnTo>
                    <a:pt x="512254" y="323113"/>
                  </a:lnTo>
                  <a:lnTo>
                    <a:pt x="522046" y="318211"/>
                  </a:lnTo>
                  <a:lnTo>
                    <a:pt x="530860" y="318211"/>
                  </a:lnTo>
                  <a:lnTo>
                    <a:pt x="653300" y="318211"/>
                  </a:lnTo>
                  <a:lnTo>
                    <a:pt x="662540" y="319542"/>
                  </a:lnTo>
                  <a:lnTo>
                    <a:pt x="671415" y="323721"/>
                  </a:lnTo>
                  <a:lnTo>
                    <a:pt x="678087" y="331021"/>
                  </a:lnTo>
                  <a:lnTo>
                    <a:pt x="680720" y="341718"/>
                  </a:lnTo>
                  <a:lnTo>
                    <a:pt x="680720" y="356400"/>
                  </a:lnTo>
                  <a:lnTo>
                    <a:pt x="684330" y="374181"/>
                  </a:lnTo>
                  <a:lnTo>
                    <a:pt x="694185" y="388472"/>
                  </a:lnTo>
                  <a:lnTo>
                    <a:pt x="708816" y="397989"/>
                  </a:lnTo>
                  <a:lnTo>
                    <a:pt x="726757" y="401447"/>
                  </a:lnTo>
                  <a:lnTo>
                    <a:pt x="736549" y="401447"/>
                  </a:lnTo>
                  <a:lnTo>
                    <a:pt x="754484" y="405057"/>
                  </a:lnTo>
                  <a:lnTo>
                    <a:pt x="769116" y="414909"/>
                  </a:lnTo>
                  <a:lnTo>
                    <a:pt x="778974" y="429532"/>
                  </a:lnTo>
                  <a:lnTo>
                    <a:pt x="782586" y="447459"/>
                  </a:lnTo>
                  <a:lnTo>
                    <a:pt x="785520" y="781354"/>
                  </a:lnTo>
                  <a:lnTo>
                    <a:pt x="784051" y="790806"/>
                  </a:lnTo>
                  <a:lnTo>
                    <a:pt x="779643" y="798241"/>
                  </a:lnTo>
                  <a:lnTo>
                    <a:pt x="772297" y="803105"/>
                  </a:lnTo>
                  <a:lnTo>
                    <a:pt x="762012" y="804849"/>
                  </a:lnTo>
                  <a:lnTo>
                    <a:pt x="719899" y="804849"/>
                  </a:lnTo>
                  <a:lnTo>
                    <a:pt x="705556" y="807755"/>
                  </a:lnTo>
                  <a:lnTo>
                    <a:pt x="694061" y="815617"/>
                  </a:lnTo>
                  <a:lnTo>
                    <a:pt x="686423" y="827154"/>
                  </a:lnTo>
                  <a:lnTo>
                    <a:pt x="683653" y="841082"/>
                  </a:lnTo>
                  <a:lnTo>
                    <a:pt x="686423" y="854998"/>
                  </a:lnTo>
                  <a:lnTo>
                    <a:pt x="694061" y="866532"/>
                  </a:lnTo>
                  <a:lnTo>
                    <a:pt x="705556" y="874395"/>
                  </a:lnTo>
                  <a:lnTo>
                    <a:pt x="719899" y="877303"/>
                  </a:lnTo>
                  <a:lnTo>
                    <a:pt x="762012" y="877303"/>
                  </a:lnTo>
                  <a:lnTo>
                    <a:pt x="771777" y="878466"/>
                  </a:lnTo>
                  <a:lnTo>
                    <a:pt x="779887" y="882200"/>
                  </a:lnTo>
                  <a:lnTo>
                    <a:pt x="785426" y="888870"/>
                  </a:lnTo>
                  <a:lnTo>
                    <a:pt x="787476" y="898842"/>
                  </a:lnTo>
                  <a:close/>
                </a:path>
                <a:path w="789939" h="1218565">
                  <a:moveTo>
                    <a:pt x="515188" y="326047"/>
                  </a:moveTo>
                  <a:lnTo>
                    <a:pt x="438797" y="326047"/>
                  </a:lnTo>
                </a:path>
                <a:path w="789939" h="1218565">
                  <a:moveTo>
                    <a:pt x="777684" y="799947"/>
                  </a:moveTo>
                  <a:lnTo>
                    <a:pt x="777684" y="878281"/>
                  </a:lnTo>
                </a:path>
                <a:path w="789939" h="1218565">
                  <a:moveTo>
                    <a:pt x="736549" y="364236"/>
                  </a:moveTo>
                  <a:lnTo>
                    <a:pt x="734820" y="372557"/>
                  </a:lnTo>
                  <a:lnTo>
                    <a:pt x="730061" y="379410"/>
                  </a:lnTo>
                  <a:lnTo>
                    <a:pt x="722913" y="384061"/>
                  </a:lnTo>
                  <a:lnTo>
                    <a:pt x="714019" y="385775"/>
                  </a:lnTo>
                  <a:lnTo>
                    <a:pt x="705695" y="384061"/>
                  </a:lnTo>
                  <a:lnTo>
                    <a:pt x="698838" y="379410"/>
                  </a:lnTo>
                  <a:lnTo>
                    <a:pt x="694182" y="372557"/>
                  </a:lnTo>
                  <a:lnTo>
                    <a:pt x="692467" y="364236"/>
                  </a:lnTo>
                  <a:lnTo>
                    <a:pt x="694182" y="355914"/>
                  </a:lnTo>
                  <a:lnTo>
                    <a:pt x="698838" y="349061"/>
                  </a:lnTo>
                  <a:lnTo>
                    <a:pt x="705695" y="344410"/>
                  </a:lnTo>
                  <a:lnTo>
                    <a:pt x="714019" y="342696"/>
                  </a:lnTo>
                  <a:lnTo>
                    <a:pt x="722913" y="344410"/>
                  </a:lnTo>
                  <a:lnTo>
                    <a:pt x="730061" y="349061"/>
                  </a:lnTo>
                  <a:lnTo>
                    <a:pt x="734820" y="355914"/>
                  </a:lnTo>
                  <a:lnTo>
                    <a:pt x="736549" y="364236"/>
                  </a:lnTo>
                  <a:close/>
                </a:path>
                <a:path w="789939" h="1218565">
                  <a:moveTo>
                    <a:pt x="496582" y="364236"/>
                  </a:moveTo>
                  <a:lnTo>
                    <a:pt x="494868" y="372557"/>
                  </a:lnTo>
                  <a:lnTo>
                    <a:pt x="490216" y="379410"/>
                  </a:lnTo>
                  <a:lnTo>
                    <a:pt x="483359" y="384061"/>
                  </a:lnTo>
                  <a:lnTo>
                    <a:pt x="475030" y="385775"/>
                  </a:lnTo>
                  <a:lnTo>
                    <a:pt x="466296" y="384061"/>
                  </a:lnTo>
                  <a:lnTo>
                    <a:pt x="459489" y="379410"/>
                  </a:lnTo>
                  <a:lnTo>
                    <a:pt x="455067" y="372557"/>
                  </a:lnTo>
                  <a:lnTo>
                    <a:pt x="453491" y="364236"/>
                  </a:lnTo>
                  <a:lnTo>
                    <a:pt x="455067" y="355914"/>
                  </a:lnTo>
                  <a:lnTo>
                    <a:pt x="459489" y="349061"/>
                  </a:lnTo>
                  <a:lnTo>
                    <a:pt x="466296" y="344410"/>
                  </a:lnTo>
                  <a:lnTo>
                    <a:pt x="475030" y="342696"/>
                  </a:lnTo>
                  <a:lnTo>
                    <a:pt x="483359" y="344410"/>
                  </a:lnTo>
                  <a:lnTo>
                    <a:pt x="490216" y="349061"/>
                  </a:lnTo>
                  <a:lnTo>
                    <a:pt x="494868" y="355914"/>
                  </a:lnTo>
                  <a:lnTo>
                    <a:pt x="496582" y="364236"/>
                  </a:lnTo>
                  <a:close/>
                </a:path>
                <a:path w="789939" h="1218565">
                  <a:moveTo>
                    <a:pt x="748296" y="837158"/>
                  </a:moveTo>
                  <a:lnTo>
                    <a:pt x="746583" y="845892"/>
                  </a:lnTo>
                  <a:lnTo>
                    <a:pt x="741932" y="852700"/>
                  </a:lnTo>
                  <a:lnTo>
                    <a:pt x="735078" y="857121"/>
                  </a:lnTo>
                  <a:lnTo>
                    <a:pt x="726757" y="858697"/>
                  </a:lnTo>
                  <a:lnTo>
                    <a:pt x="718016" y="857121"/>
                  </a:lnTo>
                  <a:lnTo>
                    <a:pt x="711204" y="852700"/>
                  </a:lnTo>
                  <a:lnTo>
                    <a:pt x="706781" y="845892"/>
                  </a:lnTo>
                  <a:lnTo>
                    <a:pt x="705205" y="837158"/>
                  </a:lnTo>
                  <a:lnTo>
                    <a:pt x="706781" y="828837"/>
                  </a:lnTo>
                  <a:lnTo>
                    <a:pt x="711204" y="821983"/>
                  </a:lnTo>
                  <a:lnTo>
                    <a:pt x="718016" y="817332"/>
                  </a:lnTo>
                  <a:lnTo>
                    <a:pt x="726757" y="815619"/>
                  </a:lnTo>
                  <a:lnTo>
                    <a:pt x="735078" y="817332"/>
                  </a:lnTo>
                  <a:lnTo>
                    <a:pt x="741932" y="821983"/>
                  </a:lnTo>
                  <a:lnTo>
                    <a:pt x="746583" y="828837"/>
                  </a:lnTo>
                  <a:lnTo>
                    <a:pt x="748296" y="837158"/>
                  </a:lnTo>
                  <a:close/>
                </a:path>
                <a:path w="789939" h="1218565">
                  <a:moveTo>
                    <a:pt x="129286" y="352488"/>
                  </a:moveTo>
                  <a:lnTo>
                    <a:pt x="127052" y="363537"/>
                  </a:lnTo>
                  <a:lnTo>
                    <a:pt x="120964" y="372564"/>
                  </a:lnTo>
                  <a:lnTo>
                    <a:pt x="111937" y="378652"/>
                  </a:lnTo>
                  <a:lnTo>
                    <a:pt x="100888" y="380885"/>
                  </a:lnTo>
                  <a:lnTo>
                    <a:pt x="89272" y="378652"/>
                  </a:lnTo>
                  <a:lnTo>
                    <a:pt x="79951" y="372564"/>
                  </a:lnTo>
                  <a:lnTo>
                    <a:pt x="73751" y="363537"/>
                  </a:lnTo>
                  <a:lnTo>
                    <a:pt x="71500" y="352488"/>
                  </a:lnTo>
                  <a:lnTo>
                    <a:pt x="73751" y="341287"/>
                  </a:lnTo>
                  <a:lnTo>
                    <a:pt x="79951" y="331924"/>
                  </a:lnTo>
                  <a:lnTo>
                    <a:pt x="89272" y="325499"/>
                  </a:lnTo>
                  <a:lnTo>
                    <a:pt x="100888" y="323113"/>
                  </a:lnTo>
                  <a:lnTo>
                    <a:pt x="111937" y="325499"/>
                  </a:lnTo>
                  <a:lnTo>
                    <a:pt x="120964" y="331924"/>
                  </a:lnTo>
                  <a:lnTo>
                    <a:pt x="127052" y="341287"/>
                  </a:lnTo>
                  <a:lnTo>
                    <a:pt x="129286" y="352488"/>
                  </a:lnTo>
                  <a:close/>
                </a:path>
                <a:path w="789939" h="1218565">
                  <a:moveTo>
                    <a:pt x="75425" y="364236"/>
                  </a:moveTo>
                  <a:lnTo>
                    <a:pt x="94030" y="360324"/>
                  </a:lnTo>
                  <a:lnTo>
                    <a:pt x="102844" y="366191"/>
                  </a:lnTo>
                  <a:lnTo>
                    <a:pt x="109702" y="356400"/>
                  </a:lnTo>
                  <a:lnTo>
                    <a:pt x="127330" y="352488"/>
                  </a:lnTo>
                </a:path>
                <a:path w="789939" h="1218565">
                  <a:moveTo>
                    <a:pt x="124396" y="340741"/>
                  </a:moveTo>
                  <a:lnTo>
                    <a:pt x="106756" y="344652"/>
                  </a:lnTo>
                  <a:lnTo>
                    <a:pt x="97942" y="338785"/>
                  </a:lnTo>
                  <a:lnTo>
                    <a:pt x="92075" y="347586"/>
                  </a:lnTo>
                  <a:lnTo>
                    <a:pt x="71500" y="352488"/>
                  </a:lnTo>
                </a:path>
                <a:path w="789939" h="1218565">
                  <a:moveTo>
                    <a:pt x="768870" y="445503"/>
                  </a:moveTo>
                  <a:lnTo>
                    <a:pt x="766620" y="457117"/>
                  </a:lnTo>
                  <a:lnTo>
                    <a:pt x="760420" y="466434"/>
                  </a:lnTo>
                  <a:lnTo>
                    <a:pt x="751098" y="472629"/>
                  </a:lnTo>
                  <a:lnTo>
                    <a:pt x="739482" y="474878"/>
                  </a:lnTo>
                  <a:lnTo>
                    <a:pt x="728434" y="472629"/>
                  </a:lnTo>
                  <a:lnTo>
                    <a:pt x="719407" y="466434"/>
                  </a:lnTo>
                  <a:lnTo>
                    <a:pt x="713318" y="457117"/>
                  </a:lnTo>
                  <a:lnTo>
                    <a:pt x="711085" y="445503"/>
                  </a:lnTo>
                  <a:lnTo>
                    <a:pt x="713318" y="434460"/>
                  </a:lnTo>
                  <a:lnTo>
                    <a:pt x="719407" y="425432"/>
                  </a:lnTo>
                  <a:lnTo>
                    <a:pt x="728434" y="419341"/>
                  </a:lnTo>
                  <a:lnTo>
                    <a:pt x="739482" y="417106"/>
                  </a:lnTo>
                  <a:lnTo>
                    <a:pt x="751098" y="419341"/>
                  </a:lnTo>
                  <a:lnTo>
                    <a:pt x="760420" y="425432"/>
                  </a:lnTo>
                  <a:lnTo>
                    <a:pt x="766620" y="434460"/>
                  </a:lnTo>
                  <a:lnTo>
                    <a:pt x="768870" y="445503"/>
                  </a:lnTo>
                  <a:close/>
                </a:path>
                <a:path w="789939" h="1218565">
                  <a:moveTo>
                    <a:pt x="714997" y="457250"/>
                  </a:moveTo>
                  <a:lnTo>
                    <a:pt x="733602" y="453339"/>
                  </a:lnTo>
                  <a:lnTo>
                    <a:pt x="742429" y="459219"/>
                  </a:lnTo>
                  <a:lnTo>
                    <a:pt x="749274" y="450405"/>
                  </a:lnTo>
                  <a:lnTo>
                    <a:pt x="766914" y="445503"/>
                  </a:lnTo>
                </a:path>
                <a:path w="789939" h="1218565">
                  <a:moveTo>
                    <a:pt x="763968" y="433755"/>
                  </a:moveTo>
                  <a:lnTo>
                    <a:pt x="746340" y="437680"/>
                  </a:lnTo>
                  <a:lnTo>
                    <a:pt x="737527" y="431800"/>
                  </a:lnTo>
                  <a:lnTo>
                    <a:pt x="730669" y="441591"/>
                  </a:lnTo>
                  <a:lnTo>
                    <a:pt x="711085" y="445503"/>
                  </a:lnTo>
                </a:path>
                <a:path w="789939" h="1218565">
                  <a:moveTo>
                    <a:pt x="127330" y="1085862"/>
                  </a:moveTo>
                  <a:lnTo>
                    <a:pt x="125095" y="1096905"/>
                  </a:lnTo>
                  <a:lnTo>
                    <a:pt x="119003" y="1105933"/>
                  </a:lnTo>
                  <a:lnTo>
                    <a:pt x="109976" y="1112024"/>
                  </a:lnTo>
                  <a:lnTo>
                    <a:pt x="98933" y="1114259"/>
                  </a:lnTo>
                  <a:lnTo>
                    <a:pt x="87882" y="1112024"/>
                  </a:lnTo>
                  <a:lnTo>
                    <a:pt x="78851" y="1105933"/>
                  </a:lnTo>
                  <a:lnTo>
                    <a:pt x="72758" y="1096905"/>
                  </a:lnTo>
                  <a:lnTo>
                    <a:pt x="70523" y="1085862"/>
                  </a:lnTo>
                  <a:lnTo>
                    <a:pt x="72758" y="1074661"/>
                  </a:lnTo>
                  <a:lnTo>
                    <a:pt x="78851" y="1065298"/>
                  </a:lnTo>
                  <a:lnTo>
                    <a:pt x="87882" y="1058873"/>
                  </a:lnTo>
                  <a:lnTo>
                    <a:pt x="98933" y="1056487"/>
                  </a:lnTo>
                  <a:lnTo>
                    <a:pt x="109976" y="1058873"/>
                  </a:lnTo>
                  <a:lnTo>
                    <a:pt x="119003" y="1065298"/>
                  </a:lnTo>
                  <a:lnTo>
                    <a:pt x="125095" y="1074661"/>
                  </a:lnTo>
                  <a:lnTo>
                    <a:pt x="127330" y="1085862"/>
                  </a:lnTo>
                  <a:close/>
                </a:path>
                <a:path w="789939" h="1218565">
                  <a:moveTo>
                    <a:pt x="73456" y="1097610"/>
                  </a:moveTo>
                  <a:lnTo>
                    <a:pt x="93052" y="1093698"/>
                  </a:lnTo>
                  <a:lnTo>
                    <a:pt x="100888" y="1099566"/>
                  </a:lnTo>
                  <a:lnTo>
                    <a:pt x="107746" y="1089774"/>
                  </a:lnTo>
                  <a:lnTo>
                    <a:pt x="126352" y="1085862"/>
                  </a:lnTo>
                </a:path>
                <a:path w="789939" h="1218565">
                  <a:moveTo>
                    <a:pt x="122440" y="1074115"/>
                  </a:moveTo>
                  <a:lnTo>
                    <a:pt x="104800" y="1078026"/>
                  </a:lnTo>
                  <a:lnTo>
                    <a:pt x="96964" y="1072159"/>
                  </a:lnTo>
                  <a:lnTo>
                    <a:pt x="90106" y="1080960"/>
                  </a:lnTo>
                  <a:lnTo>
                    <a:pt x="70523" y="1085862"/>
                  </a:lnTo>
                </a:path>
                <a:path w="789939" h="1218565">
                  <a:moveTo>
                    <a:pt x="771804" y="1080960"/>
                  </a:moveTo>
                  <a:lnTo>
                    <a:pt x="769571" y="1092009"/>
                  </a:lnTo>
                  <a:lnTo>
                    <a:pt x="763482" y="1101036"/>
                  </a:lnTo>
                  <a:lnTo>
                    <a:pt x="754455" y="1107124"/>
                  </a:lnTo>
                  <a:lnTo>
                    <a:pt x="743407" y="1109357"/>
                  </a:lnTo>
                  <a:lnTo>
                    <a:pt x="732356" y="1107124"/>
                  </a:lnTo>
                  <a:lnTo>
                    <a:pt x="723325" y="1101036"/>
                  </a:lnTo>
                  <a:lnTo>
                    <a:pt x="717232" y="1092009"/>
                  </a:lnTo>
                  <a:lnTo>
                    <a:pt x="714997" y="1080960"/>
                  </a:lnTo>
                  <a:lnTo>
                    <a:pt x="717232" y="1069351"/>
                  </a:lnTo>
                  <a:lnTo>
                    <a:pt x="723325" y="1060034"/>
                  </a:lnTo>
                  <a:lnTo>
                    <a:pt x="732356" y="1053835"/>
                  </a:lnTo>
                  <a:lnTo>
                    <a:pt x="743407" y="1051585"/>
                  </a:lnTo>
                  <a:lnTo>
                    <a:pt x="754455" y="1053835"/>
                  </a:lnTo>
                  <a:lnTo>
                    <a:pt x="763482" y="1060034"/>
                  </a:lnTo>
                  <a:lnTo>
                    <a:pt x="769571" y="1069351"/>
                  </a:lnTo>
                  <a:lnTo>
                    <a:pt x="771804" y="1080960"/>
                  </a:lnTo>
                  <a:close/>
                </a:path>
                <a:path w="789939" h="1218565">
                  <a:moveTo>
                    <a:pt x="717930" y="1092708"/>
                  </a:moveTo>
                  <a:lnTo>
                    <a:pt x="737527" y="1087818"/>
                  </a:lnTo>
                  <a:lnTo>
                    <a:pt x="745363" y="1094676"/>
                  </a:lnTo>
                  <a:lnTo>
                    <a:pt x="752221" y="1084884"/>
                  </a:lnTo>
                  <a:lnTo>
                    <a:pt x="770826" y="1080960"/>
                  </a:lnTo>
                </a:path>
                <a:path w="789939" h="1218565">
                  <a:moveTo>
                    <a:pt x="766914" y="1069213"/>
                  </a:moveTo>
                  <a:lnTo>
                    <a:pt x="749274" y="1073137"/>
                  </a:lnTo>
                  <a:lnTo>
                    <a:pt x="741438" y="1067257"/>
                  </a:lnTo>
                  <a:lnTo>
                    <a:pt x="734580" y="1076071"/>
                  </a:lnTo>
                  <a:lnTo>
                    <a:pt x="714997" y="1080960"/>
                  </a:lnTo>
                </a:path>
                <a:path w="789939" h="1218565">
                  <a:moveTo>
                    <a:pt x="293839" y="851839"/>
                  </a:moveTo>
                  <a:lnTo>
                    <a:pt x="290893" y="848906"/>
                  </a:lnTo>
                  <a:lnTo>
                    <a:pt x="286981" y="847928"/>
                  </a:lnTo>
                  <a:lnTo>
                    <a:pt x="286003" y="847928"/>
                  </a:lnTo>
                  <a:lnTo>
                    <a:pt x="284048" y="846950"/>
                  </a:lnTo>
                  <a:lnTo>
                    <a:pt x="279146" y="844994"/>
                  </a:lnTo>
                  <a:lnTo>
                    <a:pt x="277190" y="843038"/>
                  </a:lnTo>
                  <a:lnTo>
                    <a:pt x="274243" y="842060"/>
                  </a:lnTo>
                  <a:lnTo>
                    <a:pt x="275221" y="841082"/>
                  </a:lnTo>
                  <a:lnTo>
                    <a:pt x="275221" y="840105"/>
                  </a:lnTo>
                </a:path>
                <a:path w="789939" h="1218565">
                  <a:moveTo>
                    <a:pt x="262496" y="865555"/>
                  </a:moveTo>
                  <a:lnTo>
                    <a:pt x="262496" y="875347"/>
                  </a:lnTo>
                  <a:lnTo>
                    <a:pt x="266407" y="877303"/>
                  </a:lnTo>
                  <a:lnTo>
                    <a:pt x="278168" y="878281"/>
                  </a:lnTo>
                  <a:lnTo>
                    <a:pt x="284048" y="878281"/>
                  </a:lnTo>
                  <a:lnTo>
                    <a:pt x="290893" y="876325"/>
                  </a:lnTo>
                  <a:lnTo>
                    <a:pt x="294817" y="872413"/>
                  </a:lnTo>
                </a:path>
                <a:path w="789939" h="1218565">
                  <a:moveTo>
                    <a:pt x="294817" y="830300"/>
                  </a:moveTo>
                  <a:lnTo>
                    <a:pt x="287959" y="828344"/>
                  </a:lnTo>
                  <a:lnTo>
                    <a:pt x="282079" y="828344"/>
                  </a:lnTo>
                  <a:lnTo>
                    <a:pt x="275221" y="828344"/>
                  </a:lnTo>
                  <a:lnTo>
                    <a:pt x="261518" y="831291"/>
                  </a:lnTo>
                  <a:lnTo>
                    <a:pt x="261518" y="842060"/>
                  </a:lnTo>
                  <a:lnTo>
                    <a:pt x="261518" y="853808"/>
                  </a:lnTo>
                  <a:lnTo>
                    <a:pt x="272288" y="856742"/>
                  </a:lnTo>
                  <a:lnTo>
                    <a:pt x="277190" y="858697"/>
                  </a:lnTo>
                  <a:lnTo>
                    <a:pt x="275221" y="857719"/>
                  </a:lnTo>
                  <a:lnTo>
                    <a:pt x="281101" y="860653"/>
                  </a:lnTo>
                  <a:lnTo>
                    <a:pt x="282079" y="860653"/>
                  </a:lnTo>
                  <a:lnTo>
                    <a:pt x="285026" y="861644"/>
                  </a:lnTo>
                  <a:lnTo>
                    <a:pt x="285026" y="864577"/>
                  </a:lnTo>
                  <a:lnTo>
                    <a:pt x="285026" y="865555"/>
                  </a:lnTo>
                  <a:lnTo>
                    <a:pt x="284048" y="865555"/>
                  </a:lnTo>
                </a:path>
                <a:path w="789939" h="1218565">
                  <a:moveTo>
                    <a:pt x="569061" y="851839"/>
                  </a:moveTo>
                  <a:lnTo>
                    <a:pt x="566115" y="848906"/>
                  </a:lnTo>
                  <a:lnTo>
                    <a:pt x="562203" y="847928"/>
                  </a:lnTo>
                  <a:lnTo>
                    <a:pt x="561225" y="847928"/>
                  </a:lnTo>
                  <a:lnTo>
                    <a:pt x="559269" y="846950"/>
                  </a:lnTo>
                  <a:lnTo>
                    <a:pt x="554367" y="844994"/>
                  </a:lnTo>
                  <a:lnTo>
                    <a:pt x="552411" y="843038"/>
                  </a:lnTo>
                  <a:lnTo>
                    <a:pt x="549465" y="842060"/>
                  </a:lnTo>
                  <a:lnTo>
                    <a:pt x="550456" y="841082"/>
                  </a:lnTo>
                  <a:lnTo>
                    <a:pt x="550456" y="840105"/>
                  </a:lnTo>
                </a:path>
                <a:path w="789939" h="1218565">
                  <a:moveTo>
                    <a:pt x="536740" y="865555"/>
                  </a:moveTo>
                  <a:lnTo>
                    <a:pt x="536740" y="876325"/>
                  </a:lnTo>
                  <a:lnTo>
                    <a:pt x="541642" y="877303"/>
                  </a:lnTo>
                  <a:lnTo>
                    <a:pt x="553389" y="878281"/>
                  </a:lnTo>
                  <a:lnTo>
                    <a:pt x="559269" y="878281"/>
                  </a:lnTo>
                  <a:lnTo>
                    <a:pt x="566115" y="876325"/>
                  </a:lnTo>
                  <a:lnTo>
                    <a:pt x="570039" y="872413"/>
                  </a:lnTo>
                </a:path>
                <a:path w="789939" h="1218565">
                  <a:moveTo>
                    <a:pt x="570039" y="830300"/>
                  </a:moveTo>
                  <a:lnTo>
                    <a:pt x="563181" y="828344"/>
                  </a:lnTo>
                  <a:lnTo>
                    <a:pt x="556323" y="828344"/>
                  </a:lnTo>
                  <a:lnTo>
                    <a:pt x="550456" y="828344"/>
                  </a:lnTo>
                  <a:lnTo>
                    <a:pt x="536740" y="831291"/>
                  </a:lnTo>
                  <a:lnTo>
                    <a:pt x="536740" y="843038"/>
                  </a:lnTo>
                  <a:lnTo>
                    <a:pt x="536740" y="853808"/>
                  </a:lnTo>
                  <a:lnTo>
                    <a:pt x="547509" y="856742"/>
                  </a:lnTo>
                  <a:lnTo>
                    <a:pt x="552411" y="858697"/>
                  </a:lnTo>
                  <a:lnTo>
                    <a:pt x="550456" y="857719"/>
                  </a:lnTo>
                  <a:lnTo>
                    <a:pt x="556323" y="860653"/>
                  </a:lnTo>
                  <a:lnTo>
                    <a:pt x="557314" y="860653"/>
                  </a:lnTo>
                  <a:lnTo>
                    <a:pt x="560247" y="861644"/>
                  </a:lnTo>
                  <a:lnTo>
                    <a:pt x="560247" y="864577"/>
                  </a:lnTo>
                  <a:lnTo>
                    <a:pt x="560247" y="865555"/>
                  </a:lnTo>
                  <a:lnTo>
                    <a:pt x="559269" y="865555"/>
                  </a:lnTo>
                </a:path>
                <a:path w="789939" h="1218565">
                  <a:moveTo>
                    <a:pt x="320281" y="829322"/>
                  </a:moveTo>
                  <a:lnTo>
                    <a:pt x="305587" y="829322"/>
                  </a:lnTo>
                  <a:lnTo>
                    <a:pt x="305587" y="876325"/>
                  </a:lnTo>
                  <a:lnTo>
                    <a:pt x="320281" y="876325"/>
                  </a:lnTo>
                </a:path>
                <a:path w="789939" h="1218565">
                  <a:moveTo>
                    <a:pt x="344766" y="856742"/>
                  </a:moveTo>
                  <a:lnTo>
                    <a:pt x="344766" y="867511"/>
                  </a:lnTo>
                  <a:lnTo>
                    <a:pt x="366318" y="867511"/>
                  </a:lnTo>
                  <a:lnTo>
                    <a:pt x="366318" y="876325"/>
                  </a:lnTo>
                  <a:lnTo>
                    <a:pt x="331050" y="876325"/>
                  </a:lnTo>
                  <a:lnTo>
                    <a:pt x="331050" y="829322"/>
                  </a:lnTo>
                  <a:lnTo>
                    <a:pt x="366318" y="829322"/>
                  </a:lnTo>
                </a:path>
                <a:path w="789939" h="1218565">
                  <a:moveTo>
                    <a:pt x="344766" y="838136"/>
                  </a:moveTo>
                  <a:lnTo>
                    <a:pt x="344766" y="847928"/>
                  </a:lnTo>
                  <a:lnTo>
                    <a:pt x="363372" y="847928"/>
                  </a:lnTo>
                </a:path>
                <a:path w="789939" h="1218565">
                  <a:moveTo>
                    <a:pt x="418223" y="846950"/>
                  </a:moveTo>
                  <a:lnTo>
                    <a:pt x="406476" y="877303"/>
                  </a:lnTo>
                  <a:lnTo>
                    <a:pt x="396684" y="877303"/>
                  </a:lnTo>
                </a:path>
                <a:path w="789939" h="1218565">
                  <a:moveTo>
                    <a:pt x="416267" y="829322"/>
                  </a:moveTo>
                  <a:lnTo>
                    <a:pt x="432917" y="829322"/>
                  </a:lnTo>
                  <a:lnTo>
                    <a:pt x="432917" y="876325"/>
                  </a:lnTo>
                  <a:lnTo>
                    <a:pt x="418223" y="876325"/>
                  </a:lnTo>
                </a:path>
                <a:path w="789939" h="1218565">
                  <a:moveTo>
                    <a:pt x="383946" y="846950"/>
                  </a:moveTo>
                  <a:lnTo>
                    <a:pt x="383946" y="876325"/>
                  </a:lnTo>
                  <a:lnTo>
                    <a:pt x="374154" y="876325"/>
                  </a:lnTo>
                  <a:lnTo>
                    <a:pt x="374154" y="829322"/>
                  </a:lnTo>
                  <a:lnTo>
                    <a:pt x="391782" y="829322"/>
                  </a:lnTo>
                  <a:lnTo>
                    <a:pt x="403529" y="856742"/>
                  </a:lnTo>
                </a:path>
                <a:path w="789939" h="1218565">
                  <a:moveTo>
                    <a:pt x="496582" y="876325"/>
                  </a:moveTo>
                  <a:lnTo>
                    <a:pt x="486790" y="876325"/>
                  </a:lnTo>
                  <a:lnTo>
                    <a:pt x="486790" y="829322"/>
                  </a:lnTo>
                  <a:lnTo>
                    <a:pt x="502462" y="829322"/>
                  </a:lnTo>
                </a:path>
                <a:path w="789939" h="1218565">
                  <a:moveTo>
                    <a:pt x="519112" y="857719"/>
                  </a:moveTo>
                  <a:lnTo>
                    <a:pt x="519112" y="829322"/>
                  </a:lnTo>
                  <a:lnTo>
                    <a:pt x="528904" y="829322"/>
                  </a:lnTo>
                  <a:lnTo>
                    <a:pt x="528904" y="876325"/>
                  </a:lnTo>
                  <a:lnTo>
                    <a:pt x="513232" y="876325"/>
                  </a:lnTo>
                  <a:lnTo>
                    <a:pt x="496582" y="846950"/>
                  </a:lnTo>
                </a:path>
                <a:path w="789939" h="1218565">
                  <a:moveTo>
                    <a:pt x="457403" y="856742"/>
                  </a:moveTo>
                  <a:lnTo>
                    <a:pt x="457403" y="867511"/>
                  </a:lnTo>
                  <a:lnTo>
                    <a:pt x="478955" y="867511"/>
                  </a:lnTo>
                  <a:lnTo>
                    <a:pt x="478955" y="876325"/>
                  </a:lnTo>
                  <a:lnTo>
                    <a:pt x="443687" y="876325"/>
                  </a:lnTo>
                  <a:lnTo>
                    <a:pt x="443687" y="829322"/>
                  </a:lnTo>
                  <a:lnTo>
                    <a:pt x="478955" y="829322"/>
                  </a:lnTo>
                </a:path>
                <a:path w="789939" h="1218565">
                  <a:moveTo>
                    <a:pt x="457403" y="838136"/>
                  </a:moveTo>
                  <a:lnTo>
                    <a:pt x="457403" y="847928"/>
                  </a:lnTo>
                  <a:lnTo>
                    <a:pt x="476008" y="847928"/>
                  </a:lnTo>
                </a:path>
                <a:path w="789939" h="1218565">
                  <a:moveTo>
                    <a:pt x="466216" y="327025"/>
                  </a:moveTo>
                  <a:lnTo>
                    <a:pt x="466216" y="15659"/>
                  </a:lnTo>
                  <a:lnTo>
                    <a:pt x="466216" y="1955"/>
                  </a:lnTo>
                  <a:lnTo>
                    <a:pt x="473075" y="0"/>
                  </a:lnTo>
                  <a:lnTo>
                    <a:pt x="484835" y="0"/>
                  </a:lnTo>
                  <a:lnTo>
                    <a:pt x="709117" y="0"/>
                  </a:lnTo>
                  <a:lnTo>
                    <a:pt x="718943" y="1560"/>
                  </a:lnTo>
                  <a:lnTo>
                    <a:pt x="725281" y="5875"/>
                  </a:lnTo>
                  <a:lnTo>
                    <a:pt x="728680" y="12392"/>
                  </a:lnTo>
                  <a:lnTo>
                    <a:pt x="729691" y="20561"/>
                  </a:lnTo>
                  <a:lnTo>
                    <a:pt x="729691" y="326047"/>
                  </a:lnTo>
                </a:path>
                <a:path w="789939" h="1218565">
                  <a:moveTo>
                    <a:pt x="729691" y="8813"/>
                  </a:moveTo>
                  <a:lnTo>
                    <a:pt x="763968" y="8813"/>
                  </a:lnTo>
                  <a:lnTo>
                    <a:pt x="772297" y="10143"/>
                  </a:lnTo>
                  <a:lnTo>
                    <a:pt x="779154" y="14317"/>
                  </a:lnTo>
                  <a:lnTo>
                    <a:pt x="783806" y="21613"/>
                  </a:lnTo>
                  <a:lnTo>
                    <a:pt x="785520" y="32308"/>
                  </a:lnTo>
                  <a:lnTo>
                    <a:pt x="785520" y="168414"/>
                  </a:lnTo>
                  <a:lnTo>
                    <a:pt x="767275" y="208186"/>
                  </a:lnTo>
                  <a:lnTo>
                    <a:pt x="752221" y="211493"/>
                  </a:lnTo>
                  <a:lnTo>
                    <a:pt x="731647" y="211493"/>
                  </a:lnTo>
                </a:path>
                <a:path w="789939" h="1218565">
                  <a:moveTo>
                    <a:pt x="729691" y="188976"/>
                  </a:moveTo>
                  <a:lnTo>
                    <a:pt x="784542" y="188976"/>
                  </a:lnTo>
                </a:path>
                <a:path w="789939" h="1218565">
                  <a:moveTo>
                    <a:pt x="769848" y="1127963"/>
                  </a:moveTo>
                  <a:lnTo>
                    <a:pt x="706183" y="1191602"/>
                  </a:lnTo>
                  <a:lnTo>
                    <a:pt x="665410" y="1212167"/>
                  </a:lnTo>
                  <a:lnTo>
                    <a:pt x="606272" y="1218044"/>
                  </a:lnTo>
                  <a:lnTo>
                    <a:pt x="58762" y="1218044"/>
                  </a:lnTo>
                  <a:lnTo>
                    <a:pt x="37188" y="1213300"/>
                  </a:lnTo>
                  <a:lnTo>
                    <a:pt x="18365" y="1199927"/>
                  </a:lnTo>
                  <a:lnTo>
                    <a:pt x="5050" y="1179210"/>
                  </a:lnTo>
                  <a:lnTo>
                    <a:pt x="0" y="1152436"/>
                  </a:lnTo>
                  <a:lnTo>
                    <a:pt x="0" y="566915"/>
                  </a:lnTo>
                  <a:lnTo>
                    <a:pt x="720" y="543847"/>
                  </a:lnTo>
                  <a:lnTo>
                    <a:pt x="2819" y="524816"/>
                  </a:lnTo>
                  <a:lnTo>
                    <a:pt x="6204" y="507988"/>
                  </a:lnTo>
                  <a:lnTo>
                    <a:pt x="10782" y="491528"/>
                  </a:lnTo>
                  <a:lnTo>
                    <a:pt x="54851" y="353466"/>
                  </a:lnTo>
                </a:path>
                <a:path w="789939" h="1218565">
                  <a:moveTo>
                    <a:pt x="388848" y="1173010"/>
                  </a:moveTo>
                  <a:lnTo>
                    <a:pt x="381470" y="1178451"/>
                  </a:lnTo>
                  <a:lnTo>
                    <a:pt x="361419" y="1182795"/>
                  </a:lnTo>
                  <a:lnTo>
                    <a:pt x="331820" y="1185672"/>
                  </a:lnTo>
                  <a:lnTo>
                    <a:pt x="295795" y="1186713"/>
                  </a:lnTo>
                  <a:lnTo>
                    <a:pt x="259358" y="1185672"/>
                  </a:lnTo>
                  <a:lnTo>
                    <a:pt x="229804" y="1182795"/>
                  </a:lnTo>
                  <a:lnTo>
                    <a:pt x="209983" y="1178451"/>
                  </a:lnTo>
                  <a:lnTo>
                    <a:pt x="202742" y="1173010"/>
                  </a:lnTo>
                  <a:lnTo>
                    <a:pt x="209983" y="1167561"/>
                  </a:lnTo>
                  <a:lnTo>
                    <a:pt x="229804" y="1163213"/>
                  </a:lnTo>
                  <a:lnTo>
                    <a:pt x="259358" y="1160335"/>
                  </a:lnTo>
                  <a:lnTo>
                    <a:pt x="295795" y="1159294"/>
                  </a:lnTo>
                  <a:lnTo>
                    <a:pt x="331820" y="1160335"/>
                  </a:lnTo>
                  <a:lnTo>
                    <a:pt x="361419" y="1163213"/>
                  </a:lnTo>
                  <a:lnTo>
                    <a:pt x="381470" y="1167561"/>
                  </a:lnTo>
                  <a:lnTo>
                    <a:pt x="388848" y="11730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824528" y="8117090"/>
              <a:ext cx="0" cy="236220"/>
            </a:xfrm>
            <a:custGeom>
              <a:avLst/>
              <a:gdLst/>
              <a:ahLst/>
              <a:cxnLst/>
              <a:rect l="l" t="t" r="r" b="b"/>
              <a:pathLst>
                <a:path h="236220">
                  <a:moveTo>
                    <a:pt x="0" y="0"/>
                  </a:moveTo>
                  <a:lnTo>
                    <a:pt x="0" y="2356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9835325" y="7551636"/>
            <a:ext cx="441959" cy="760095"/>
            <a:chOff x="4780724" y="7551635"/>
            <a:chExt cx="441959" cy="760095"/>
          </a:xfrm>
        </p:grpSpPr>
        <p:sp>
          <p:nvSpPr>
            <p:cNvPr id="67" name="object 67"/>
            <p:cNvSpPr/>
            <p:nvPr/>
          </p:nvSpPr>
          <p:spPr>
            <a:xfrm>
              <a:off x="4783010" y="7553921"/>
              <a:ext cx="436880" cy="755015"/>
            </a:xfrm>
            <a:custGeom>
              <a:avLst/>
              <a:gdLst/>
              <a:ahLst/>
              <a:cxnLst/>
              <a:rect l="l" t="t" r="r" b="b"/>
              <a:pathLst>
                <a:path w="436879" h="755015">
                  <a:moveTo>
                    <a:pt x="115582" y="203669"/>
                  </a:moveTo>
                  <a:lnTo>
                    <a:pt x="336930" y="203669"/>
                  </a:lnTo>
                  <a:lnTo>
                    <a:pt x="381012" y="152755"/>
                  </a:lnTo>
                  <a:lnTo>
                    <a:pt x="422148" y="152755"/>
                  </a:lnTo>
                  <a:lnTo>
                    <a:pt x="422148" y="41122"/>
                  </a:lnTo>
                  <a:lnTo>
                    <a:pt x="420755" y="34086"/>
                  </a:lnTo>
                  <a:lnTo>
                    <a:pt x="416883" y="28154"/>
                  </a:lnTo>
                  <a:lnTo>
                    <a:pt x="410993" y="24057"/>
                  </a:lnTo>
                  <a:lnTo>
                    <a:pt x="403542" y="22529"/>
                  </a:lnTo>
                  <a:lnTo>
                    <a:pt x="333019" y="22529"/>
                  </a:lnTo>
                  <a:lnTo>
                    <a:pt x="312445" y="0"/>
                  </a:lnTo>
                  <a:lnTo>
                    <a:pt x="125374" y="0"/>
                  </a:lnTo>
                  <a:lnTo>
                    <a:pt x="106768" y="22529"/>
                  </a:lnTo>
                  <a:lnTo>
                    <a:pt x="36245" y="22529"/>
                  </a:lnTo>
                  <a:lnTo>
                    <a:pt x="28640" y="24057"/>
                  </a:lnTo>
                  <a:lnTo>
                    <a:pt x="22409" y="28154"/>
                  </a:lnTo>
                  <a:lnTo>
                    <a:pt x="18197" y="34086"/>
                  </a:lnTo>
                  <a:lnTo>
                    <a:pt x="16649" y="41122"/>
                  </a:lnTo>
                  <a:lnTo>
                    <a:pt x="16649" y="156667"/>
                  </a:lnTo>
                  <a:lnTo>
                    <a:pt x="67589" y="156667"/>
                  </a:lnTo>
                  <a:lnTo>
                    <a:pt x="115582" y="203669"/>
                  </a:lnTo>
                  <a:close/>
                </a:path>
                <a:path w="436879" h="755015">
                  <a:moveTo>
                    <a:pt x="336930" y="203669"/>
                  </a:moveTo>
                  <a:lnTo>
                    <a:pt x="336930" y="309410"/>
                  </a:lnTo>
                  <a:lnTo>
                    <a:pt x="420192" y="360324"/>
                  </a:lnTo>
                  <a:lnTo>
                    <a:pt x="426099" y="364381"/>
                  </a:lnTo>
                  <a:lnTo>
                    <a:pt x="431455" y="369995"/>
                  </a:lnTo>
                  <a:lnTo>
                    <a:pt x="435342" y="378362"/>
                  </a:lnTo>
                  <a:lnTo>
                    <a:pt x="436841" y="390677"/>
                  </a:lnTo>
                  <a:lnTo>
                    <a:pt x="436841" y="686384"/>
                  </a:lnTo>
                  <a:lnTo>
                    <a:pt x="431638" y="699783"/>
                  </a:lnTo>
                  <a:lnTo>
                    <a:pt x="420192" y="704005"/>
                  </a:lnTo>
                  <a:lnTo>
                    <a:pt x="408745" y="700150"/>
                  </a:lnTo>
                  <a:lnTo>
                    <a:pt x="403542" y="689317"/>
                  </a:lnTo>
                  <a:lnTo>
                    <a:pt x="403542" y="662876"/>
                  </a:lnTo>
                  <a:lnTo>
                    <a:pt x="384924" y="662876"/>
                  </a:lnTo>
                  <a:lnTo>
                    <a:pt x="362394" y="679526"/>
                  </a:lnTo>
                  <a:lnTo>
                    <a:pt x="106768" y="679526"/>
                  </a:lnTo>
                  <a:lnTo>
                    <a:pt x="81292" y="662876"/>
                  </a:lnTo>
                  <a:lnTo>
                    <a:pt x="59753" y="662876"/>
                  </a:lnTo>
                  <a:lnTo>
                    <a:pt x="59753" y="686384"/>
                  </a:lnTo>
                  <a:lnTo>
                    <a:pt x="54090" y="698066"/>
                  </a:lnTo>
                  <a:lnTo>
                    <a:pt x="41630" y="702778"/>
                  </a:lnTo>
                  <a:lnTo>
                    <a:pt x="29171" y="699048"/>
                  </a:lnTo>
                  <a:lnTo>
                    <a:pt x="23507" y="685406"/>
                  </a:lnTo>
                  <a:lnTo>
                    <a:pt x="23507" y="390677"/>
                  </a:lnTo>
                  <a:lnTo>
                    <a:pt x="115582" y="318223"/>
                  </a:lnTo>
                  <a:lnTo>
                    <a:pt x="115582" y="203669"/>
                  </a:lnTo>
                </a:path>
                <a:path w="436879" h="755015">
                  <a:moveTo>
                    <a:pt x="106768" y="22529"/>
                  </a:moveTo>
                  <a:lnTo>
                    <a:pt x="106768" y="124358"/>
                  </a:lnTo>
                </a:path>
                <a:path w="436879" h="755015">
                  <a:moveTo>
                    <a:pt x="333019" y="22529"/>
                  </a:moveTo>
                  <a:lnTo>
                    <a:pt x="333019" y="122402"/>
                  </a:lnTo>
                </a:path>
                <a:path w="436879" h="755015">
                  <a:moveTo>
                    <a:pt x="108724" y="32308"/>
                  </a:moveTo>
                  <a:lnTo>
                    <a:pt x="331063" y="32308"/>
                  </a:lnTo>
                </a:path>
                <a:path w="436879" h="755015">
                  <a:moveTo>
                    <a:pt x="127330" y="52882"/>
                  </a:moveTo>
                  <a:lnTo>
                    <a:pt x="127330" y="94005"/>
                  </a:lnTo>
                  <a:lnTo>
                    <a:pt x="159651" y="94005"/>
                  </a:lnTo>
                  <a:lnTo>
                    <a:pt x="159651" y="73444"/>
                  </a:lnTo>
                  <a:lnTo>
                    <a:pt x="200787" y="73444"/>
                  </a:lnTo>
                  <a:lnTo>
                    <a:pt x="200787" y="80289"/>
                  </a:lnTo>
                  <a:lnTo>
                    <a:pt x="238010" y="80289"/>
                  </a:lnTo>
                  <a:lnTo>
                    <a:pt x="238010" y="73444"/>
                  </a:lnTo>
                  <a:lnTo>
                    <a:pt x="279146" y="73444"/>
                  </a:lnTo>
                  <a:lnTo>
                    <a:pt x="279146" y="94005"/>
                  </a:lnTo>
                  <a:lnTo>
                    <a:pt x="311467" y="94005"/>
                  </a:lnTo>
                  <a:lnTo>
                    <a:pt x="311467" y="52882"/>
                  </a:lnTo>
                  <a:lnTo>
                    <a:pt x="127330" y="52882"/>
                  </a:lnTo>
                  <a:close/>
                </a:path>
                <a:path w="436879" h="755015">
                  <a:moveTo>
                    <a:pt x="421170" y="703999"/>
                  </a:moveTo>
                  <a:lnTo>
                    <a:pt x="365340" y="754926"/>
                  </a:lnTo>
                  <a:lnTo>
                    <a:pt x="9791" y="754926"/>
                  </a:lnTo>
                  <a:lnTo>
                    <a:pt x="2946" y="754926"/>
                  </a:lnTo>
                  <a:lnTo>
                    <a:pt x="0" y="754926"/>
                  </a:lnTo>
                  <a:lnTo>
                    <a:pt x="0" y="746112"/>
                  </a:lnTo>
                  <a:lnTo>
                    <a:pt x="0" y="74421"/>
                  </a:lnTo>
                  <a:lnTo>
                    <a:pt x="16649" y="4602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06200" y="7711236"/>
              <a:ext cx="76060" cy="21704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27459" y="7704391"/>
              <a:ext cx="79984" cy="19810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904460" y="7791856"/>
              <a:ext cx="245110" cy="400685"/>
            </a:xfrm>
            <a:custGeom>
              <a:avLst/>
              <a:gdLst/>
              <a:ahLst/>
              <a:cxnLst/>
              <a:rect l="l" t="t" r="r" b="b"/>
              <a:pathLst>
                <a:path w="245110" h="400684">
                  <a:moveTo>
                    <a:pt x="74447" y="0"/>
                  </a:moveTo>
                  <a:lnTo>
                    <a:pt x="140068" y="0"/>
                  </a:lnTo>
                  <a:lnTo>
                    <a:pt x="140068" y="39166"/>
                  </a:lnTo>
                  <a:lnTo>
                    <a:pt x="74447" y="39166"/>
                  </a:lnTo>
                  <a:lnTo>
                    <a:pt x="74447" y="0"/>
                  </a:lnTo>
                  <a:close/>
                </a:path>
                <a:path w="245110" h="400684">
                  <a:moveTo>
                    <a:pt x="0" y="139039"/>
                  </a:moveTo>
                  <a:lnTo>
                    <a:pt x="1715" y="130718"/>
                  </a:lnTo>
                  <a:lnTo>
                    <a:pt x="6370" y="123864"/>
                  </a:lnTo>
                  <a:lnTo>
                    <a:pt x="13228" y="119213"/>
                  </a:lnTo>
                  <a:lnTo>
                    <a:pt x="21551" y="117500"/>
                  </a:lnTo>
                  <a:lnTo>
                    <a:pt x="223316" y="117500"/>
                  </a:lnTo>
                  <a:lnTo>
                    <a:pt x="232058" y="119213"/>
                  </a:lnTo>
                  <a:lnTo>
                    <a:pt x="238869" y="123864"/>
                  </a:lnTo>
                  <a:lnTo>
                    <a:pt x="243292" y="130718"/>
                  </a:lnTo>
                  <a:lnTo>
                    <a:pt x="244868" y="139039"/>
                  </a:lnTo>
                  <a:lnTo>
                    <a:pt x="244868" y="378929"/>
                  </a:lnTo>
                  <a:lnTo>
                    <a:pt x="243292" y="387251"/>
                  </a:lnTo>
                  <a:lnTo>
                    <a:pt x="238869" y="394104"/>
                  </a:lnTo>
                  <a:lnTo>
                    <a:pt x="232058" y="398755"/>
                  </a:lnTo>
                  <a:lnTo>
                    <a:pt x="223316" y="400469"/>
                  </a:lnTo>
                  <a:lnTo>
                    <a:pt x="21551" y="400469"/>
                  </a:lnTo>
                  <a:lnTo>
                    <a:pt x="13228" y="398755"/>
                  </a:lnTo>
                  <a:lnTo>
                    <a:pt x="6370" y="394104"/>
                  </a:lnTo>
                  <a:lnTo>
                    <a:pt x="1715" y="387251"/>
                  </a:lnTo>
                  <a:lnTo>
                    <a:pt x="0" y="378929"/>
                  </a:lnTo>
                  <a:lnTo>
                    <a:pt x="0" y="13903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" name="object 7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547050" y="8372298"/>
            <a:ext cx="94183" cy="94157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8058759" y="8357666"/>
            <a:ext cx="591820" cy="125730"/>
            <a:chOff x="3004159" y="8357666"/>
            <a:chExt cx="591820" cy="125730"/>
          </a:xfrm>
        </p:grpSpPr>
        <p:pic>
          <p:nvPicPr>
            <p:cNvPr id="73" name="object 7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344316" y="8372297"/>
              <a:ext cx="94183" cy="94157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006445" y="8359952"/>
              <a:ext cx="587375" cy="121285"/>
            </a:xfrm>
            <a:custGeom>
              <a:avLst/>
              <a:gdLst/>
              <a:ahLst/>
              <a:cxnLst/>
              <a:rect l="l" t="t" r="r" b="b"/>
              <a:pathLst>
                <a:path w="587375" h="121284">
                  <a:moveTo>
                    <a:pt x="300837" y="27431"/>
                  </a:moveTo>
                  <a:lnTo>
                    <a:pt x="318211" y="27431"/>
                  </a:lnTo>
                  <a:lnTo>
                    <a:pt x="337413" y="0"/>
                  </a:lnTo>
                  <a:lnTo>
                    <a:pt x="587044" y="0"/>
                  </a:lnTo>
                  <a:lnTo>
                    <a:pt x="587044" y="120662"/>
                  </a:lnTo>
                  <a:lnTo>
                    <a:pt x="337413" y="120662"/>
                  </a:lnTo>
                  <a:lnTo>
                    <a:pt x="318211" y="95986"/>
                  </a:lnTo>
                  <a:lnTo>
                    <a:pt x="299008" y="95986"/>
                  </a:lnTo>
                </a:path>
                <a:path w="587375" h="121284">
                  <a:moveTo>
                    <a:pt x="10972" y="95986"/>
                  </a:moveTo>
                  <a:lnTo>
                    <a:pt x="66751" y="103301"/>
                  </a:lnTo>
                  <a:lnTo>
                    <a:pt x="261518" y="103301"/>
                  </a:lnTo>
                  <a:lnTo>
                    <a:pt x="283463" y="109702"/>
                  </a:lnTo>
                  <a:lnTo>
                    <a:pt x="299008" y="109702"/>
                  </a:lnTo>
                  <a:lnTo>
                    <a:pt x="299008" y="16459"/>
                  </a:lnTo>
                  <a:lnTo>
                    <a:pt x="281635" y="16459"/>
                  </a:lnTo>
                  <a:lnTo>
                    <a:pt x="257860" y="29260"/>
                  </a:lnTo>
                  <a:lnTo>
                    <a:pt x="71323" y="29260"/>
                  </a:lnTo>
                  <a:lnTo>
                    <a:pt x="10972" y="36563"/>
                  </a:lnTo>
                  <a:lnTo>
                    <a:pt x="1828" y="38392"/>
                  </a:lnTo>
                  <a:lnTo>
                    <a:pt x="0" y="46621"/>
                  </a:lnTo>
                  <a:lnTo>
                    <a:pt x="0" y="55765"/>
                  </a:lnTo>
                  <a:lnTo>
                    <a:pt x="0" y="76784"/>
                  </a:lnTo>
                  <a:lnTo>
                    <a:pt x="0" y="84099"/>
                  </a:lnTo>
                  <a:lnTo>
                    <a:pt x="3657" y="92328"/>
                  </a:lnTo>
                  <a:lnTo>
                    <a:pt x="10972" y="959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042564" y="8393772"/>
              <a:ext cx="247802" cy="64909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546592" y="8174597"/>
            <a:ext cx="95097" cy="94157"/>
          </a:xfrm>
          <a:prstGeom prst="rect">
            <a:avLst/>
          </a:prstGeom>
        </p:spPr>
      </p:pic>
      <p:grpSp>
        <p:nvGrpSpPr>
          <p:cNvPr id="77" name="object 77"/>
          <p:cNvGrpSpPr/>
          <p:nvPr/>
        </p:nvGrpSpPr>
        <p:grpSpPr>
          <a:xfrm>
            <a:off x="8058302" y="8160880"/>
            <a:ext cx="593090" cy="125730"/>
            <a:chOff x="3003702" y="8160880"/>
            <a:chExt cx="593090" cy="125730"/>
          </a:xfrm>
        </p:grpSpPr>
        <p:pic>
          <p:nvPicPr>
            <p:cNvPr id="78" name="object 7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344773" y="8174596"/>
              <a:ext cx="94183" cy="9415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005988" y="8163166"/>
              <a:ext cx="588010" cy="121285"/>
            </a:xfrm>
            <a:custGeom>
              <a:avLst/>
              <a:gdLst/>
              <a:ahLst/>
              <a:cxnLst/>
              <a:rect l="l" t="t" r="r" b="b"/>
              <a:pathLst>
                <a:path w="588010" h="121284">
                  <a:moveTo>
                    <a:pt x="301751" y="27419"/>
                  </a:moveTo>
                  <a:lnTo>
                    <a:pt x="319125" y="27419"/>
                  </a:lnTo>
                  <a:lnTo>
                    <a:pt x="338327" y="0"/>
                  </a:lnTo>
                  <a:lnTo>
                    <a:pt x="587959" y="0"/>
                  </a:lnTo>
                  <a:lnTo>
                    <a:pt x="587959" y="120662"/>
                  </a:lnTo>
                  <a:lnTo>
                    <a:pt x="338327" y="120662"/>
                  </a:lnTo>
                  <a:lnTo>
                    <a:pt x="319125" y="95072"/>
                  </a:lnTo>
                  <a:lnTo>
                    <a:pt x="299923" y="95072"/>
                  </a:lnTo>
                </a:path>
                <a:path w="588010" h="121284">
                  <a:moveTo>
                    <a:pt x="10972" y="95072"/>
                  </a:moveTo>
                  <a:lnTo>
                    <a:pt x="66751" y="103301"/>
                  </a:lnTo>
                  <a:lnTo>
                    <a:pt x="262432" y="103301"/>
                  </a:lnTo>
                  <a:lnTo>
                    <a:pt x="284378" y="109689"/>
                  </a:lnTo>
                  <a:lnTo>
                    <a:pt x="299923" y="109689"/>
                  </a:lnTo>
                  <a:lnTo>
                    <a:pt x="299923" y="15544"/>
                  </a:lnTo>
                  <a:lnTo>
                    <a:pt x="282549" y="15544"/>
                  </a:lnTo>
                  <a:lnTo>
                    <a:pt x="258775" y="28333"/>
                  </a:lnTo>
                  <a:lnTo>
                    <a:pt x="71323" y="28333"/>
                  </a:lnTo>
                  <a:lnTo>
                    <a:pt x="10972" y="36563"/>
                  </a:lnTo>
                  <a:lnTo>
                    <a:pt x="1828" y="38392"/>
                  </a:lnTo>
                  <a:lnTo>
                    <a:pt x="0" y="45707"/>
                  </a:lnTo>
                  <a:lnTo>
                    <a:pt x="0" y="55765"/>
                  </a:lnTo>
                  <a:lnTo>
                    <a:pt x="0" y="75869"/>
                  </a:lnTo>
                  <a:lnTo>
                    <a:pt x="0" y="84099"/>
                  </a:lnTo>
                  <a:lnTo>
                    <a:pt x="3657" y="92328"/>
                  </a:lnTo>
                  <a:lnTo>
                    <a:pt x="10972" y="95072"/>
                  </a:lnTo>
                  <a:close/>
                </a:path>
                <a:path w="588010" h="121284">
                  <a:moveTo>
                    <a:pt x="95097" y="51193"/>
                  </a:moveTo>
                  <a:lnTo>
                    <a:pt x="198424" y="51193"/>
                  </a:lnTo>
                  <a:lnTo>
                    <a:pt x="198424" y="75869"/>
                  </a:lnTo>
                  <a:lnTo>
                    <a:pt x="95097" y="75869"/>
                  </a:lnTo>
                  <a:lnTo>
                    <a:pt x="95097" y="51193"/>
                  </a:lnTo>
                  <a:close/>
                </a:path>
                <a:path w="588010" h="121284">
                  <a:moveTo>
                    <a:pt x="287121" y="14630"/>
                  </a:moveTo>
                  <a:lnTo>
                    <a:pt x="287121" y="109689"/>
                  </a:lnTo>
                </a:path>
                <a:path w="588010" h="121284">
                  <a:moveTo>
                    <a:pt x="258775" y="28333"/>
                  </a:moveTo>
                  <a:lnTo>
                    <a:pt x="258775" y="1033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0" name="object 8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0266084" y="7226948"/>
            <a:ext cx="1815071" cy="1174750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8084541" y="8709977"/>
            <a:ext cx="611505" cy="92710"/>
            <a:chOff x="3029940" y="8709977"/>
            <a:chExt cx="611505" cy="92710"/>
          </a:xfrm>
        </p:grpSpPr>
        <p:pic>
          <p:nvPicPr>
            <p:cNvPr id="82" name="object 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029940" y="8709977"/>
              <a:ext cx="372275" cy="7446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41954" y="8709977"/>
              <a:ext cx="199059" cy="92544"/>
            </a:xfrm>
            <a:prstGeom prst="rect">
              <a:avLst/>
            </a:prstGeom>
          </p:spPr>
        </p:pic>
      </p:grpSp>
      <p:pic>
        <p:nvPicPr>
          <p:cNvPr id="84" name="object 8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82454" y="8738006"/>
            <a:ext cx="808507" cy="75882"/>
          </a:xfrm>
          <a:prstGeom prst="rect">
            <a:avLst/>
          </a:prstGeom>
        </p:spPr>
      </p:pic>
      <p:sp>
        <p:nvSpPr>
          <p:cNvPr id="85" name="object 85"/>
          <p:cNvSpPr txBox="1"/>
          <p:nvPr/>
        </p:nvSpPr>
        <p:spPr>
          <a:xfrm>
            <a:off x="5761228" y="553467"/>
            <a:ext cx="1758950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35" dirty="0">
                <a:latin typeface="Arial"/>
                <a:cs typeface="Arial"/>
              </a:rPr>
              <a:t>Interruptores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límite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bloque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endParaRPr sz="75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750" b="1" spc="10" dirty="0">
                <a:latin typeface="Arial"/>
                <a:cs typeface="Arial"/>
              </a:rPr>
              <a:t>contactos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reemplazables</a:t>
            </a:r>
            <a:endParaRPr sz="7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958836" y="487425"/>
            <a:ext cx="43002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latin typeface="Microsoft Sans Serif"/>
                <a:cs typeface="Microsoft Sans Serif"/>
              </a:rPr>
              <a:t>ha </a:t>
            </a:r>
            <a:r>
              <a:rPr sz="850" spc="30" dirty="0">
                <a:latin typeface="Microsoft Sans Serif"/>
                <a:cs typeface="Microsoft Sans Serif"/>
              </a:rPr>
              <a:t>desarrollado </a:t>
            </a:r>
            <a:r>
              <a:rPr sz="850" spc="20" dirty="0">
                <a:latin typeface="Microsoft Sans Serif"/>
                <a:cs typeface="Microsoft Sans Serif"/>
              </a:rPr>
              <a:t>dos </a:t>
            </a:r>
            <a:r>
              <a:rPr sz="850" spc="30" dirty="0">
                <a:latin typeface="Microsoft Sans Serif"/>
                <a:cs typeface="Microsoft Sans Serif"/>
              </a:rPr>
              <a:t>modelos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final </a:t>
            </a:r>
            <a:r>
              <a:rPr sz="850" spc="25" dirty="0">
                <a:latin typeface="Microsoft Sans Serif"/>
                <a:cs typeface="Microsoft Sans Serif"/>
              </a:rPr>
              <a:t>de carrera con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bloques de contactos </a:t>
            </a:r>
            <a:r>
              <a:rPr sz="850" spc="20" dirty="0">
                <a:latin typeface="Microsoft Sans Serif"/>
                <a:cs typeface="Microsoft Sans Serif"/>
              </a:rPr>
              <a:t>reemplazables, </a:t>
            </a:r>
            <a:r>
              <a:rPr sz="850" spc="45" dirty="0">
                <a:latin typeface="Microsoft Sans Serif"/>
                <a:cs typeface="Microsoft Sans Serif"/>
              </a:rPr>
              <a:t>uno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dirty="0">
                <a:latin typeface="Microsoft Sans Serif"/>
                <a:cs typeface="Microsoft Sans Serif"/>
              </a:rPr>
              <a:t>caja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plástico </a:t>
            </a:r>
            <a:r>
              <a:rPr sz="850" spc="35" dirty="0">
                <a:latin typeface="Microsoft Sans Serif"/>
                <a:cs typeface="Microsoft Sans Serif"/>
              </a:rPr>
              <a:t>moldeado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55" dirty="0">
                <a:latin typeface="Microsoft Sans Serif"/>
                <a:cs typeface="Microsoft Sans Serif"/>
              </a:rPr>
              <a:t>otro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caja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metal.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versión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plástico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moldeado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caja </a:t>
            </a:r>
            <a:r>
              <a:rPr sz="850" spc="30" dirty="0">
                <a:latin typeface="Microsoft Sans Serif"/>
                <a:cs typeface="Microsoft Sans Serif"/>
              </a:rPr>
              <a:t>similar</a:t>
            </a:r>
            <a:r>
              <a:rPr sz="850" dirty="0">
                <a:latin typeface="Microsoft Sans Serif"/>
                <a:cs typeface="Microsoft Sans Serif"/>
              </a:rPr>
              <a:t> 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final </a:t>
            </a:r>
            <a:r>
              <a:rPr sz="850" spc="25" dirty="0">
                <a:latin typeface="Microsoft Sans Serif"/>
                <a:cs typeface="Microsoft Sans Serif"/>
              </a:rPr>
              <a:t>de carrera en </a:t>
            </a:r>
            <a:r>
              <a:rPr sz="850" spc="40" dirty="0">
                <a:latin typeface="Microsoft Sans Serif"/>
                <a:cs typeface="Microsoft Sans Serif"/>
              </a:rPr>
              <a:t>miniatura </a:t>
            </a:r>
            <a:r>
              <a:rPr sz="850" spc="25" dirty="0">
                <a:latin typeface="Microsoft Sans Serif"/>
                <a:cs typeface="Microsoft Sans Serif"/>
              </a:rPr>
              <a:t>discutidos </a:t>
            </a:r>
            <a:r>
              <a:rPr sz="850" spc="35" dirty="0">
                <a:latin typeface="Microsoft Sans Serif"/>
                <a:cs typeface="Microsoft Sans Serif"/>
              </a:rPr>
              <a:t>anteriormente.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versión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metal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5" dirty="0">
                <a:latin typeface="Microsoft Sans Serif"/>
                <a:cs typeface="Microsoft Sans Serif"/>
              </a:rPr>
              <a:t>encerrada en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matriz. </a:t>
            </a:r>
            <a:r>
              <a:rPr sz="850" spc="35" dirty="0">
                <a:latin typeface="Microsoft Sans Serif"/>
                <a:cs typeface="Microsoft Sans Serif"/>
              </a:rPr>
              <a:t>aluminio </a:t>
            </a:r>
            <a:r>
              <a:rPr sz="850" spc="30" dirty="0">
                <a:latin typeface="Microsoft Sans Serif"/>
                <a:cs typeface="Microsoft Sans Serif"/>
              </a:rPr>
              <a:t>moldeado. </a:t>
            </a:r>
            <a:r>
              <a:rPr sz="850" spc="-60" dirty="0">
                <a:latin typeface="Microsoft Sans Serif"/>
                <a:cs typeface="Microsoft Sans Serif"/>
              </a:rPr>
              <a:t>Es </a:t>
            </a:r>
            <a:r>
              <a:rPr sz="850" spc="35" dirty="0">
                <a:latin typeface="Microsoft Sans Serif"/>
                <a:cs typeface="Microsoft Sans Serif"/>
              </a:rPr>
              <a:t>impermeable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mayoría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choques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mecánicos.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761227" y="4647946"/>
            <a:ext cx="1413510" cy="37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latin typeface="Arial"/>
                <a:cs typeface="Arial"/>
              </a:rPr>
              <a:t>Mecánica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-20" dirty="0">
                <a:latin typeface="Arial"/>
                <a:cs typeface="Arial"/>
              </a:rPr>
              <a:t>SIGUARD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650" b="1" spc="30" dirty="0">
                <a:latin typeface="Arial"/>
                <a:cs typeface="Arial"/>
              </a:rPr>
              <a:t>Interruptores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20" dirty="0">
                <a:latin typeface="Arial"/>
                <a:cs typeface="Arial"/>
              </a:rPr>
              <a:t>enclavamiento</a:t>
            </a:r>
            <a:endParaRPr sz="6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958837" y="4631436"/>
            <a:ext cx="431990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sensibilidad</a:t>
            </a:r>
            <a:r>
              <a:rPr sz="800" dirty="0">
                <a:latin typeface="Microsoft Sans Serif"/>
                <a:cs typeface="Microsoft Sans Serif"/>
              </a:rPr>
              <a:t> a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seguridad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prioridad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cada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vez </a:t>
            </a:r>
            <a:r>
              <a:rPr sz="800" spc="35" dirty="0">
                <a:latin typeface="Microsoft Sans Serif"/>
                <a:cs typeface="Microsoft Sans Serif"/>
              </a:rPr>
              <a:t>mayor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lugar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trabajo.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La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mayoría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10" dirty="0">
                <a:latin typeface="Microsoft Sans Serif"/>
                <a:cs typeface="Microsoft Sans Serif"/>
              </a:rPr>
              <a:t>sensores </a:t>
            </a:r>
            <a:r>
              <a:rPr sz="800" spc="40" dirty="0">
                <a:latin typeface="Microsoft Sans Serif"/>
                <a:cs typeface="Microsoft Sans Serif"/>
              </a:rPr>
              <a:t>no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</a:t>
            </a:r>
            <a:r>
              <a:rPr sz="800" spc="25" dirty="0">
                <a:latin typeface="Microsoft Sans Serif"/>
                <a:cs typeface="Microsoft Sans Serif"/>
              </a:rPr>
              <a:t>usar en </a:t>
            </a:r>
            <a:r>
              <a:rPr sz="800" spc="20" dirty="0">
                <a:latin typeface="Microsoft Sans Serif"/>
                <a:cs typeface="Microsoft Sans Serif"/>
              </a:rPr>
              <a:t>circuitos </a:t>
            </a:r>
            <a:r>
              <a:rPr sz="800" spc="25" dirty="0">
                <a:latin typeface="Microsoft Sans Serif"/>
                <a:cs typeface="Microsoft Sans Serif"/>
              </a:rPr>
              <a:t>de seguridad, </a:t>
            </a:r>
            <a:r>
              <a:rPr sz="800" spc="20" dirty="0">
                <a:latin typeface="Microsoft Sans Serif"/>
                <a:cs typeface="Microsoft Sans Serif"/>
              </a:rPr>
              <a:t>incluidos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sensores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proximidad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10" dirty="0">
                <a:latin typeface="Microsoft Sans Serif"/>
                <a:cs typeface="Microsoft Sans Serif"/>
              </a:rPr>
              <a:t>sensores </a:t>
            </a:r>
            <a:r>
              <a:rPr sz="800" spc="25" dirty="0">
                <a:latin typeface="Microsoft Sans Serif"/>
                <a:cs typeface="Microsoft Sans Serif"/>
              </a:rPr>
              <a:t>fotoeléctricos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40" dirty="0">
                <a:latin typeface="Microsoft Sans Serif"/>
                <a:cs typeface="Microsoft Sans Serif"/>
              </a:rPr>
              <a:t>tratarán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5" dirty="0">
                <a:latin typeface="Microsoft Sans Serif"/>
                <a:cs typeface="Microsoft Sans Serif"/>
              </a:rPr>
              <a:t>secciones 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posteriores.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10" dirty="0">
                <a:latin typeface="Microsoft Sans Serif"/>
                <a:cs typeface="Microsoft Sans Serif"/>
              </a:rPr>
              <a:t>sensores </a:t>
            </a:r>
            <a:r>
              <a:rPr sz="800" spc="20" dirty="0">
                <a:latin typeface="Microsoft Sans Serif"/>
                <a:cs typeface="Microsoft Sans Serif"/>
              </a:rPr>
              <a:t>utilizados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0" dirty="0">
                <a:latin typeface="Microsoft Sans Serif"/>
                <a:cs typeface="Microsoft Sans Serif"/>
              </a:rPr>
              <a:t>circuitos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seguridad deben </a:t>
            </a:r>
            <a:r>
              <a:rPr sz="800" spc="35" dirty="0">
                <a:latin typeface="Microsoft Sans Serif"/>
                <a:cs typeface="Microsoft Sans Serif"/>
              </a:rPr>
              <a:t>cumplir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0" dirty="0">
                <a:latin typeface="Microsoft Sans Serif"/>
                <a:cs typeface="Microsoft Sans Serif"/>
              </a:rPr>
              <a:t> estándares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prueba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0" dirty="0">
                <a:latin typeface="Microsoft Sans Serif"/>
                <a:cs typeface="Microsoft Sans Serif"/>
              </a:rPr>
              <a:t>diseño más estrictos </a:t>
            </a:r>
            <a:r>
              <a:rPr sz="800" spc="10" dirty="0">
                <a:latin typeface="Microsoft Sans Serif"/>
                <a:cs typeface="Microsoft Sans Serif"/>
              </a:rPr>
              <a:t>especificados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25" dirty="0">
                <a:latin typeface="Microsoft Sans Serif"/>
                <a:cs typeface="Microsoft Sans Serif"/>
              </a:rPr>
              <a:t>DIN </a:t>
            </a:r>
            <a:r>
              <a:rPr sz="800" spc="5" dirty="0">
                <a:latin typeface="Microsoft Sans Serif"/>
                <a:cs typeface="Microsoft Sans Serif"/>
              </a:rPr>
              <a:t>e </a:t>
            </a:r>
            <a:r>
              <a:rPr sz="800" spc="-30" dirty="0">
                <a:latin typeface="Microsoft Sans Serif"/>
                <a:cs typeface="Microsoft Sans Serif"/>
              </a:rPr>
              <a:t>IEC. </a:t>
            </a:r>
            <a:r>
              <a:rPr sz="800" spc="-15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línea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-25" dirty="0">
                <a:latin typeface="Microsoft Sans Serif"/>
                <a:cs typeface="Microsoft Sans Serif"/>
              </a:rPr>
              <a:t>SIGUARD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estilo </a:t>
            </a:r>
            <a:r>
              <a:rPr sz="800" spc="25" dirty="0">
                <a:latin typeface="Microsoft Sans Serif"/>
                <a:cs typeface="Microsoft Sans Serif"/>
              </a:rPr>
              <a:t>internacional </a:t>
            </a:r>
            <a:r>
              <a:rPr sz="800" spc="15" dirty="0">
                <a:latin typeface="Microsoft Sans Serif"/>
                <a:cs typeface="Microsoft Sans Serif"/>
              </a:rPr>
              <a:t>está </a:t>
            </a:r>
            <a:r>
              <a:rPr sz="800" spc="20" dirty="0">
                <a:latin typeface="Microsoft Sans Serif"/>
                <a:cs typeface="Microsoft Sans Serif"/>
              </a:rPr>
              <a:t>diseñada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20" dirty="0">
                <a:latin typeface="Microsoft Sans Serif"/>
                <a:cs typeface="Microsoft Sans Serif"/>
              </a:rPr>
              <a:t>circuitos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seguridad.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enclavamiento </a:t>
            </a:r>
            <a:r>
              <a:rPr sz="800" spc="20" dirty="0">
                <a:latin typeface="Microsoft Sans Serif"/>
                <a:cs typeface="Microsoft Sans Serif"/>
              </a:rPr>
              <a:t>mecánico </a:t>
            </a:r>
            <a:r>
              <a:rPr sz="800" spc="-25" dirty="0">
                <a:latin typeface="Microsoft Sans Serif"/>
                <a:cs typeface="Microsoft Sans Serif"/>
              </a:rPr>
              <a:t>SIGUARD </a:t>
            </a:r>
            <a:r>
              <a:rPr sz="800" spc="30" dirty="0">
                <a:latin typeface="Microsoft Sans Serif"/>
                <a:cs typeface="Microsoft Sans Serif"/>
              </a:rPr>
              <a:t>tienen </a:t>
            </a:r>
            <a:r>
              <a:rPr sz="800" spc="20" dirty="0">
                <a:latin typeface="Microsoft Sans Serif"/>
                <a:cs typeface="Microsoft Sans Serif"/>
              </a:rPr>
              <a:t>actuadores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codificación </a:t>
            </a:r>
            <a:r>
              <a:rPr sz="800" spc="35" dirty="0">
                <a:latin typeface="Microsoft Sans Serif"/>
                <a:cs typeface="Microsoft Sans Serif"/>
              </a:rPr>
              <a:t>triple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25" dirty="0">
                <a:latin typeface="Microsoft Sans Serif"/>
                <a:cs typeface="Microsoft Sans Serif"/>
              </a:rPr>
              <a:t>actúan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5" dirty="0">
                <a:latin typeface="Microsoft Sans Serif"/>
                <a:cs typeface="Microsoft Sans Serif"/>
              </a:rPr>
              <a:t>llave. </a:t>
            </a:r>
            <a:r>
              <a:rPr sz="800" spc="-5" dirty="0">
                <a:latin typeface="Microsoft Sans Serif"/>
                <a:cs typeface="Microsoft Sans Serif"/>
              </a:rPr>
              <a:t>Estos </a:t>
            </a:r>
            <a:r>
              <a:rPr sz="800" spc="20" dirty="0">
                <a:latin typeface="Microsoft Sans Serif"/>
                <a:cs typeface="Microsoft Sans Serif"/>
              </a:rPr>
              <a:t>dispositivos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</a:t>
            </a:r>
            <a:r>
              <a:rPr sz="800" spc="25" dirty="0">
                <a:latin typeface="Microsoft Sans Serif"/>
                <a:cs typeface="Microsoft Sans Serif"/>
              </a:rPr>
              <a:t>usar para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controlar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posición </a:t>
            </a:r>
            <a:r>
              <a:rPr sz="800" spc="25" dirty="0">
                <a:latin typeface="Microsoft Sans Serif"/>
                <a:cs typeface="Microsoft Sans Serif"/>
              </a:rPr>
              <a:t>de puertas, </a:t>
            </a:r>
            <a:r>
              <a:rPr sz="800" spc="20" dirty="0">
                <a:latin typeface="Microsoft Sans Serif"/>
                <a:cs typeface="Microsoft Sans Serif"/>
              </a:rPr>
              <a:t>protecciones </a:t>
            </a:r>
            <a:r>
              <a:rPr sz="800" spc="25" dirty="0">
                <a:latin typeface="Microsoft Sans Serif"/>
                <a:cs typeface="Microsoft Sans Serif"/>
              </a:rPr>
              <a:t>de máquinas, </a:t>
            </a:r>
            <a:r>
              <a:rPr sz="800" spc="35" dirty="0">
                <a:latin typeface="Microsoft Sans Serif"/>
                <a:cs typeface="Microsoft Sans Serif"/>
              </a:rPr>
              <a:t>portones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5" dirty="0">
                <a:latin typeface="Microsoft Sans Serif"/>
                <a:cs typeface="Microsoft Sans Serif"/>
              </a:rPr>
              <a:t>cubiertas 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gabinetes.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También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usar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interrumpir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funcionamiento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seguridad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usuario.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Están </a:t>
            </a:r>
            <a:r>
              <a:rPr sz="800" spc="20" dirty="0">
                <a:latin typeface="Microsoft Sans Serif"/>
                <a:cs typeface="Microsoft Sans Serif"/>
              </a:rPr>
              <a:t>disponibles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modelos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carcasa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miniatura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dirty="0">
                <a:latin typeface="Microsoft Sans Serif"/>
                <a:cs typeface="Microsoft Sans Serif"/>
              </a:rPr>
              <a:t> carcasa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metal.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06466" y="4415061"/>
            <a:ext cx="372110" cy="89535"/>
          </a:xfrm>
          <a:custGeom>
            <a:avLst/>
            <a:gdLst/>
            <a:ahLst/>
            <a:cxnLst/>
            <a:rect l="l" t="t" r="r" b="b"/>
            <a:pathLst>
              <a:path w="372110" h="89535">
                <a:moveTo>
                  <a:pt x="0" y="0"/>
                </a:moveTo>
                <a:lnTo>
                  <a:pt x="371939" y="0"/>
                </a:lnTo>
                <a:lnTo>
                  <a:pt x="371939" y="89019"/>
                </a:lnTo>
                <a:lnTo>
                  <a:pt x="0" y="89019"/>
                </a:lnTo>
                <a:lnTo>
                  <a:pt x="0" y="0"/>
                </a:lnTo>
                <a:close/>
              </a:path>
            </a:pathLst>
          </a:custGeom>
          <a:ln w="4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06466" y="4574756"/>
            <a:ext cx="372110" cy="88265"/>
          </a:xfrm>
          <a:custGeom>
            <a:avLst/>
            <a:gdLst/>
            <a:ahLst/>
            <a:cxnLst/>
            <a:rect l="l" t="t" r="r" b="b"/>
            <a:pathLst>
              <a:path w="372110" h="88264">
                <a:moveTo>
                  <a:pt x="0" y="0"/>
                </a:moveTo>
                <a:lnTo>
                  <a:pt x="371939" y="0"/>
                </a:lnTo>
                <a:lnTo>
                  <a:pt x="371939" y="88102"/>
                </a:lnTo>
                <a:lnTo>
                  <a:pt x="0" y="88102"/>
                </a:lnTo>
                <a:lnTo>
                  <a:pt x="0" y="0"/>
                </a:lnTo>
                <a:close/>
              </a:path>
            </a:pathLst>
          </a:custGeom>
          <a:ln w="4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24416" y="4372856"/>
            <a:ext cx="372110" cy="335280"/>
          </a:xfrm>
          <a:custGeom>
            <a:avLst/>
            <a:gdLst/>
            <a:ahLst/>
            <a:cxnLst/>
            <a:rect l="l" t="t" r="r" b="b"/>
            <a:pathLst>
              <a:path w="372110" h="335279">
                <a:moveTo>
                  <a:pt x="371939" y="123886"/>
                </a:moveTo>
                <a:lnTo>
                  <a:pt x="234742" y="123886"/>
                </a:lnTo>
                <a:lnTo>
                  <a:pt x="234742" y="0"/>
                </a:lnTo>
                <a:lnTo>
                  <a:pt x="137196" y="0"/>
                </a:lnTo>
                <a:lnTo>
                  <a:pt x="137196" y="123886"/>
                </a:lnTo>
                <a:lnTo>
                  <a:pt x="0" y="123886"/>
                </a:lnTo>
                <a:lnTo>
                  <a:pt x="0" y="211988"/>
                </a:lnTo>
                <a:lnTo>
                  <a:pt x="137196" y="211988"/>
                </a:lnTo>
                <a:lnTo>
                  <a:pt x="137196" y="334969"/>
                </a:lnTo>
                <a:lnTo>
                  <a:pt x="234742" y="334969"/>
                </a:lnTo>
                <a:lnTo>
                  <a:pt x="234742" y="211988"/>
                </a:lnTo>
                <a:lnTo>
                  <a:pt x="371939" y="211988"/>
                </a:lnTo>
                <a:lnTo>
                  <a:pt x="371939" y="123886"/>
                </a:lnTo>
                <a:close/>
              </a:path>
            </a:pathLst>
          </a:custGeom>
          <a:ln w="48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47357" y="4372856"/>
            <a:ext cx="372110" cy="335280"/>
          </a:xfrm>
          <a:custGeom>
            <a:avLst/>
            <a:gdLst/>
            <a:ahLst/>
            <a:cxnLst/>
            <a:rect l="l" t="t" r="r" b="b"/>
            <a:pathLst>
              <a:path w="372110" h="335279">
                <a:moveTo>
                  <a:pt x="371939" y="123886"/>
                </a:moveTo>
                <a:lnTo>
                  <a:pt x="234742" y="123886"/>
                </a:lnTo>
                <a:lnTo>
                  <a:pt x="234742" y="0"/>
                </a:lnTo>
                <a:lnTo>
                  <a:pt x="137183" y="0"/>
                </a:lnTo>
                <a:lnTo>
                  <a:pt x="137183" y="123886"/>
                </a:lnTo>
                <a:lnTo>
                  <a:pt x="0" y="123886"/>
                </a:lnTo>
                <a:lnTo>
                  <a:pt x="0" y="211988"/>
                </a:lnTo>
                <a:lnTo>
                  <a:pt x="137183" y="211988"/>
                </a:lnTo>
                <a:lnTo>
                  <a:pt x="137183" y="334969"/>
                </a:lnTo>
                <a:lnTo>
                  <a:pt x="234742" y="334969"/>
                </a:lnTo>
                <a:lnTo>
                  <a:pt x="234742" y="211988"/>
                </a:lnTo>
                <a:lnTo>
                  <a:pt x="371939" y="211988"/>
                </a:lnTo>
                <a:lnTo>
                  <a:pt x="371939" y="123886"/>
                </a:lnTo>
                <a:close/>
              </a:path>
            </a:pathLst>
          </a:custGeom>
          <a:ln w="48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617" y="4011531"/>
            <a:ext cx="641129" cy="106404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083866" y="4283072"/>
            <a:ext cx="642620" cy="537845"/>
            <a:chOff x="5029266" y="4283071"/>
            <a:chExt cx="642620" cy="537845"/>
          </a:xfrm>
        </p:grpSpPr>
        <p:sp>
          <p:nvSpPr>
            <p:cNvPr id="8" name="object 8"/>
            <p:cNvSpPr/>
            <p:nvPr/>
          </p:nvSpPr>
          <p:spPr>
            <a:xfrm>
              <a:off x="5033803" y="4285479"/>
              <a:ext cx="635635" cy="506730"/>
            </a:xfrm>
            <a:custGeom>
              <a:avLst/>
              <a:gdLst/>
              <a:ahLst/>
              <a:cxnLst/>
              <a:rect l="l" t="t" r="r" b="b"/>
              <a:pathLst>
                <a:path w="635635" h="506729">
                  <a:moveTo>
                    <a:pt x="595509" y="175466"/>
                  </a:moveTo>
                  <a:lnTo>
                    <a:pt x="592462" y="111236"/>
                  </a:lnTo>
                  <a:lnTo>
                    <a:pt x="469498" y="20370"/>
                  </a:lnTo>
                  <a:lnTo>
                    <a:pt x="438247" y="12230"/>
                  </a:lnTo>
                  <a:lnTo>
                    <a:pt x="424339" y="13534"/>
                  </a:lnTo>
                  <a:lnTo>
                    <a:pt x="411577" y="15784"/>
                  </a:lnTo>
                  <a:lnTo>
                    <a:pt x="398347" y="17590"/>
                  </a:lnTo>
                  <a:lnTo>
                    <a:pt x="385022" y="18535"/>
                  </a:lnTo>
                  <a:lnTo>
                    <a:pt x="372269" y="18106"/>
                  </a:lnTo>
                  <a:lnTo>
                    <a:pt x="360753" y="15784"/>
                  </a:lnTo>
                  <a:lnTo>
                    <a:pt x="351421" y="13161"/>
                  </a:lnTo>
                  <a:lnTo>
                    <a:pt x="343993" y="10624"/>
                  </a:lnTo>
                  <a:lnTo>
                    <a:pt x="337323" y="7916"/>
                  </a:lnTo>
                  <a:lnTo>
                    <a:pt x="330269" y="4777"/>
                  </a:lnTo>
                  <a:lnTo>
                    <a:pt x="322650" y="2267"/>
                  </a:lnTo>
                  <a:lnTo>
                    <a:pt x="315789" y="530"/>
                  </a:lnTo>
                  <a:lnTo>
                    <a:pt x="308548" y="0"/>
                  </a:lnTo>
                  <a:lnTo>
                    <a:pt x="299785" y="1108"/>
                  </a:lnTo>
                  <a:lnTo>
                    <a:pt x="91451" y="43325"/>
                  </a:lnTo>
                  <a:lnTo>
                    <a:pt x="69106" y="80026"/>
                  </a:lnTo>
                  <a:lnTo>
                    <a:pt x="51826" y="83695"/>
                  </a:lnTo>
                  <a:lnTo>
                    <a:pt x="41677" y="88618"/>
                  </a:lnTo>
                  <a:lnTo>
                    <a:pt x="33151" y="96892"/>
                  </a:lnTo>
                  <a:lnTo>
                    <a:pt x="27103" y="109122"/>
                  </a:lnTo>
                  <a:lnTo>
                    <a:pt x="24389" y="125912"/>
                  </a:lnTo>
                  <a:lnTo>
                    <a:pt x="25405" y="208511"/>
                  </a:lnTo>
                  <a:lnTo>
                    <a:pt x="18145" y="207980"/>
                  </a:lnTo>
                  <a:lnTo>
                    <a:pt x="10793" y="207020"/>
                  </a:lnTo>
                  <a:lnTo>
                    <a:pt x="4396" y="204512"/>
                  </a:lnTo>
                  <a:lnTo>
                    <a:pt x="0" y="199338"/>
                  </a:lnTo>
                  <a:lnTo>
                    <a:pt x="0" y="352588"/>
                  </a:lnTo>
                  <a:lnTo>
                    <a:pt x="0" y="360855"/>
                  </a:lnTo>
                  <a:lnTo>
                    <a:pt x="4062" y="368193"/>
                  </a:lnTo>
                  <a:lnTo>
                    <a:pt x="12188" y="373696"/>
                  </a:lnTo>
                  <a:lnTo>
                    <a:pt x="199180" y="500347"/>
                  </a:lnTo>
                  <a:lnTo>
                    <a:pt x="213677" y="505138"/>
                  </a:lnTo>
                  <a:lnTo>
                    <a:pt x="228267" y="506313"/>
                  </a:lnTo>
                  <a:lnTo>
                    <a:pt x="243047" y="504734"/>
                  </a:lnTo>
                  <a:lnTo>
                    <a:pt x="258116" y="501264"/>
                  </a:lnTo>
                  <a:lnTo>
                    <a:pt x="399376" y="470983"/>
                  </a:lnTo>
                </a:path>
                <a:path w="635635" h="506729">
                  <a:moveTo>
                    <a:pt x="42685" y="102969"/>
                  </a:moveTo>
                  <a:lnTo>
                    <a:pt x="150400" y="168128"/>
                  </a:lnTo>
                </a:path>
                <a:path w="635635" h="506729">
                  <a:moveTo>
                    <a:pt x="580260" y="85529"/>
                  </a:moveTo>
                  <a:lnTo>
                    <a:pt x="583321" y="91962"/>
                  </a:lnTo>
                  <a:lnTo>
                    <a:pt x="586368" y="94714"/>
                  </a:lnTo>
                  <a:lnTo>
                    <a:pt x="574166" y="97466"/>
                  </a:lnTo>
                  <a:lnTo>
                    <a:pt x="564594" y="99099"/>
                  </a:lnTo>
                  <a:lnTo>
                    <a:pt x="554734" y="100217"/>
                  </a:lnTo>
                  <a:lnTo>
                    <a:pt x="545446" y="101335"/>
                  </a:lnTo>
                  <a:lnTo>
                    <a:pt x="537588" y="102969"/>
                  </a:lnTo>
                  <a:lnTo>
                    <a:pt x="530772" y="105823"/>
                  </a:lnTo>
                  <a:lnTo>
                    <a:pt x="525769" y="109969"/>
                  </a:lnTo>
                  <a:lnTo>
                    <a:pt x="525149" y="114975"/>
                  </a:lnTo>
                  <a:lnTo>
                    <a:pt x="531481" y="120408"/>
                  </a:lnTo>
                  <a:lnTo>
                    <a:pt x="541362" y="125355"/>
                  </a:lnTo>
                  <a:lnTo>
                    <a:pt x="550289" y="131767"/>
                  </a:lnTo>
                  <a:lnTo>
                    <a:pt x="556929" y="141448"/>
                  </a:lnTo>
                  <a:lnTo>
                    <a:pt x="559947" y="156204"/>
                  </a:lnTo>
                  <a:lnTo>
                    <a:pt x="565025" y="254396"/>
                  </a:lnTo>
                  <a:lnTo>
                    <a:pt x="613804" y="244307"/>
                  </a:lnTo>
                  <a:lnTo>
                    <a:pt x="618883" y="244307"/>
                  </a:lnTo>
                  <a:lnTo>
                    <a:pt x="628024" y="246141"/>
                  </a:lnTo>
                  <a:lnTo>
                    <a:pt x="629039" y="238791"/>
                  </a:lnTo>
                  <a:lnTo>
                    <a:pt x="635147" y="390219"/>
                  </a:lnTo>
                  <a:lnTo>
                    <a:pt x="634812" y="406408"/>
                  </a:lnTo>
                  <a:lnTo>
                    <a:pt x="630951" y="417179"/>
                  </a:lnTo>
                  <a:lnTo>
                    <a:pt x="623852" y="423648"/>
                  </a:lnTo>
                  <a:lnTo>
                    <a:pt x="613804" y="426932"/>
                  </a:lnTo>
                </a:path>
                <a:path w="635635" h="506729">
                  <a:moveTo>
                    <a:pt x="285553" y="181899"/>
                  </a:moveTo>
                  <a:lnTo>
                    <a:pt x="248975" y="165377"/>
                  </a:lnTo>
                  <a:lnTo>
                    <a:pt x="238937" y="162367"/>
                  </a:lnTo>
                  <a:lnTo>
                    <a:pt x="229663" y="161249"/>
                  </a:lnTo>
                  <a:lnTo>
                    <a:pt x="220390" y="161507"/>
                  </a:lnTo>
                  <a:lnTo>
                    <a:pt x="179483" y="177194"/>
                  </a:lnTo>
                  <a:lnTo>
                    <a:pt x="164620" y="215848"/>
                  </a:lnTo>
                  <a:lnTo>
                    <a:pt x="162588" y="303034"/>
                  </a:lnTo>
                  <a:lnTo>
                    <a:pt x="192070" y="319556"/>
                  </a:lnTo>
                  <a:lnTo>
                    <a:pt x="204832" y="325045"/>
                  </a:lnTo>
                  <a:lnTo>
                    <a:pt x="219502" y="327008"/>
                  </a:lnTo>
                  <a:lnTo>
                    <a:pt x="234936" y="326392"/>
                  </a:lnTo>
                  <a:lnTo>
                    <a:pt x="249990" y="324142"/>
                  </a:lnTo>
                  <a:lnTo>
                    <a:pt x="294707" y="312218"/>
                  </a:lnTo>
                  <a:lnTo>
                    <a:pt x="296738" y="205759"/>
                  </a:lnTo>
                  <a:lnTo>
                    <a:pt x="298072" y="196852"/>
                  </a:lnTo>
                  <a:lnTo>
                    <a:pt x="302072" y="190270"/>
                  </a:lnTo>
                  <a:lnTo>
                    <a:pt x="308742" y="185238"/>
                  </a:lnTo>
                  <a:lnTo>
                    <a:pt x="318081" y="180982"/>
                  </a:lnTo>
                  <a:lnTo>
                    <a:pt x="535557" y="142434"/>
                  </a:lnTo>
                </a:path>
              </a:pathLst>
            </a:custGeom>
            <a:ln w="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938" y="4553051"/>
              <a:ext cx="272129" cy="2269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5225" y="4532852"/>
              <a:ext cx="125669" cy="7450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2374" y="4455603"/>
              <a:ext cx="74891" cy="737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031771" y="4301980"/>
              <a:ext cx="631190" cy="516255"/>
            </a:xfrm>
            <a:custGeom>
              <a:avLst/>
              <a:gdLst/>
              <a:ahLst/>
              <a:cxnLst/>
              <a:rect l="l" t="t" r="r" b="b"/>
              <a:pathLst>
                <a:path w="631189" h="516254">
                  <a:moveTo>
                    <a:pt x="81294" y="67194"/>
                  </a:moveTo>
                  <a:lnTo>
                    <a:pt x="422750" y="1117"/>
                  </a:lnTo>
                  <a:lnTo>
                    <a:pt x="431210" y="0"/>
                  </a:lnTo>
                  <a:lnTo>
                    <a:pt x="439388" y="429"/>
                  </a:lnTo>
                  <a:lnTo>
                    <a:pt x="543682" y="56187"/>
                  </a:lnTo>
                  <a:lnTo>
                    <a:pt x="551554" y="63754"/>
                  </a:lnTo>
                  <a:lnTo>
                    <a:pt x="549110" y="67280"/>
                  </a:lnTo>
                  <a:lnTo>
                    <a:pt x="539620" y="69946"/>
                  </a:lnTo>
                  <a:lnTo>
                    <a:pt x="195117" y="137869"/>
                  </a:lnTo>
                  <a:lnTo>
                    <a:pt x="189110" y="138412"/>
                  </a:lnTo>
                  <a:lnTo>
                    <a:pt x="182154" y="137404"/>
                  </a:lnTo>
                  <a:lnTo>
                    <a:pt x="81294" y="80047"/>
                  </a:lnTo>
                  <a:lnTo>
                    <a:pt x="71137" y="69946"/>
                  </a:lnTo>
                  <a:lnTo>
                    <a:pt x="81294" y="67194"/>
                  </a:lnTo>
                  <a:close/>
                </a:path>
                <a:path w="631189" h="516254">
                  <a:moveTo>
                    <a:pt x="169712" y="96570"/>
                  </a:moveTo>
                  <a:lnTo>
                    <a:pt x="169712" y="100239"/>
                  </a:lnTo>
                  <a:lnTo>
                    <a:pt x="162588" y="103907"/>
                  </a:lnTo>
                  <a:lnTo>
                    <a:pt x="154463" y="103907"/>
                  </a:lnTo>
                  <a:lnTo>
                    <a:pt x="146338" y="103907"/>
                  </a:lnTo>
                  <a:lnTo>
                    <a:pt x="140230" y="100239"/>
                  </a:lnTo>
                  <a:lnTo>
                    <a:pt x="140230" y="96570"/>
                  </a:lnTo>
                  <a:lnTo>
                    <a:pt x="140230" y="92901"/>
                  </a:lnTo>
                  <a:lnTo>
                    <a:pt x="146338" y="89220"/>
                  </a:lnTo>
                  <a:lnTo>
                    <a:pt x="154463" y="89220"/>
                  </a:lnTo>
                  <a:lnTo>
                    <a:pt x="162588" y="89220"/>
                  </a:lnTo>
                  <a:lnTo>
                    <a:pt x="169712" y="92901"/>
                  </a:lnTo>
                  <a:lnTo>
                    <a:pt x="169712" y="96570"/>
                  </a:lnTo>
                  <a:close/>
                </a:path>
                <a:path w="631189" h="516254">
                  <a:moveTo>
                    <a:pt x="488809" y="36913"/>
                  </a:moveTo>
                  <a:lnTo>
                    <a:pt x="488809" y="40582"/>
                  </a:lnTo>
                  <a:lnTo>
                    <a:pt x="481686" y="44251"/>
                  </a:lnTo>
                  <a:lnTo>
                    <a:pt x="473560" y="44251"/>
                  </a:lnTo>
                  <a:lnTo>
                    <a:pt x="464419" y="44251"/>
                  </a:lnTo>
                  <a:lnTo>
                    <a:pt x="458312" y="40582"/>
                  </a:lnTo>
                  <a:lnTo>
                    <a:pt x="458312" y="36913"/>
                  </a:lnTo>
                  <a:lnTo>
                    <a:pt x="458312" y="33245"/>
                  </a:lnTo>
                  <a:lnTo>
                    <a:pt x="464419" y="30493"/>
                  </a:lnTo>
                  <a:lnTo>
                    <a:pt x="473560" y="30493"/>
                  </a:lnTo>
                  <a:lnTo>
                    <a:pt x="481686" y="30493"/>
                  </a:lnTo>
                  <a:lnTo>
                    <a:pt x="488809" y="33245"/>
                  </a:lnTo>
                  <a:lnTo>
                    <a:pt x="488809" y="36913"/>
                  </a:lnTo>
                  <a:close/>
                </a:path>
                <a:path w="631189" h="516254">
                  <a:moveTo>
                    <a:pt x="104668" y="82799"/>
                  </a:moveTo>
                  <a:lnTo>
                    <a:pt x="456280" y="13053"/>
                  </a:lnTo>
                </a:path>
                <a:path w="631189" h="516254">
                  <a:moveTo>
                    <a:pt x="3047" y="150710"/>
                  </a:moveTo>
                  <a:lnTo>
                    <a:pt x="3047" y="159895"/>
                  </a:lnTo>
                  <a:lnTo>
                    <a:pt x="4888" y="165885"/>
                  </a:lnTo>
                  <a:lnTo>
                    <a:pt x="10158" y="171360"/>
                  </a:lnTo>
                  <a:lnTo>
                    <a:pt x="18478" y="176147"/>
                  </a:lnTo>
                  <a:lnTo>
                    <a:pt x="29468" y="180074"/>
                  </a:lnTo>
                </a:path>
                <a:path w="631189" h="516254">
                  <a:moveTo>
                    <a:pt x="27436" y="161729"/>
                  </a:moveTo>
                  <a:lnTo>
                    <a:pt x="17621" y="158326"/>
                  </a:lnTo>
                  <a:lnTo>
                    <a:pt x="9904" y="153807"/>
                  </a:lnTo>
                  <a:lnTo>
                    <a:pt x="4856" y="148432"/>
                  </a:lnTo>
                  <a:lnTo>
                    <a:pt x="3047" y="142455"/>
                  </a:lnTo>
                  <a:lnTo>
                    <a:pt x="4856" y="135110"/>
                  </a:lnTo>
                  <a:lnTo>
                    <a:pt x="9904" y="128457"/>
                  </a:lnTo>
                  <a:lnTo>
                    <a:pt x="17621" y="122838"/>
                  </a:lnTo>
                  <a:lnTo>
                    <a:pt x="27436" y="118595"/>
                  </a:lnTo>
                </a:path>
                <a:path w="631189" h="516254">
                  <a:moveTo>
                    <a:pt x="2031" y="182837"/>
                  </a:moveTo>
                  <a:lnTo>
                    <a:pt x="0" y="177322"/>
                  </a:lnTo>
                  <a:lnTo>
                    <a:pt x="3047" y="174570"/>
                  </a:lnTo>
                  <a:lnTo>
                    <a:pt x="6094" y="169067"/>
                  </a:lnTo>
                </a:path>
                <a:path w="631189" h="516254">
                  <a:moveTo>
                    <a:pt x="208321" y="487515"/>
                  </a:moveTo>
                  <a:lnTo>
                    <a:pt x="209101" y="496610"/>
                  </a:lnTo>
                  <a:lnTo>
                    <a:pt x="213787" y="505876"/>
                  </a:lnTo>
                  <a:lnTo>
                    <a:pt x="221330" y="513076"/>
                  </a:lnTo>
                  <a:lnTo>
                    <a:pt x="230679" y="515973"/>
                  </a:lnTo>
                  <a:lnTo>
                    <a:pt x="241288" y="514065"/>
                  </a:lnTo>
                  <a:lnTo>
                    <a:pt x="250750" y="508283"/>
                  </a:lnTo>
                  <a:lnTo>
                    <a:pt x="257544" y="498544"/>
                  </a:lnTo>
                  <a:lnTo>
                    <a:pt x="260147" y="484763"/>
                  </a:lnTo>
                </a:path>
                <a:path w="631189" h="516254">
                  <a:moveTo>
                    <a:pt x="27436" y="365463"/>
                  </a:moveTo>
                  <a:lnTo>
                    <a:pt x="28706" y="374551"/>
                  </a:lnTo>
                  <a:lnTo>
                    <a:pt x="33024" y="381750"/>
                  </a:lnTo>
                  <a:lnTo>
                    <a:pt x="41154" y="385853"/>
                  </a:lnTo>
                  <a:lnTo>
                    <a:pt x="53857" y="385654"/>
                  </a:lnTo>
                </a:path>
                <a:path w="631189" h="516254">
                  <a:moveTo>
                    <a:pt x="631071" y="222290"/>
                  </a:moveTo>
                  <a:lnTo>
                    <a:pt x="627008" y="216787"/>
                  </a:lnTo>
                </a:path>
              </a:pathLst>
            </a:custGeom>
            <a:ln w="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871536" y="3882613"/>
            <a:ext cx="702310" cy="1142365"/>
            <a:chOff x="3816936" y="3882612"/>
            <a:chExt cx="702310" cy="1142365"/>
          </a:xfrm>
        </p:grpSpPr>
        <p:sp>
          <p:nvSpPr>
            <p:cNvPr id="14" name="object 14"/>
            <p:cNvSpPr/>
            <p:nvPr/>
          </p:nvSpPr>
          <p:spPr>
            <a:xfrm>
              <a:off x="3914924" y="3907555"/>
              <a:ext cx="447675" cy="137160"/>
            </a:xfrm>
            <a:custGeom>
              <a:avLst/>
              <a:gdLst/>
              <a:ahLst/>
              <a:cxnLst/>
              <a:rect l="l" t="t" r="r" b="b"/>
              <a:pathLst>
                <a:path w="447675" h="137160">
                  <a:moveTo>
                    <a:pt x="447139" y="67911"/>
                  </a:moveTo>
                  <a:lnTo>
                    <a:pt x="404149" y="108795"/>
                  </a:lnTo>
                  <a:lnTo>
                    <a:pt x="355825" y="123621"/>
                  </a:lnTo>
                  <a:lnTo>
                    <a:pt x="294429" y="133292"/>
                  </a:lnTo>
                  <a:lnTo>
                    <a:pt x="223569" y="136751"/>
                  </a:lnTo>
                  <a:lnTo>
                    <a:pt x="153100" y="133292"/>
                  </a:lnTo>
                  <a:lnTo>
                    <a:pt x="91752" y="123621"/>
                  </a:lnTo>
                  <a:lnTo>
                    <a:pt x="43282" y="108795"/>
                  </a:lnTo>
                  <a:lnTo>
                    <a:pt x="11446" y="89872"/>
                  </a:lnTo>
                  <a:lnTo>
                    <a:pt x="0" y="67911"/>
                  </a:lnTo>
                  <a:lnTo>
                    <a:pt x="11446" y="46402"/>
                  </a:lnTo>
                  <a:lnTo>
                    <a:pt x="43282" y="27755"/>
                  </a:lnTo>
                  <a:lnTo>
                    <a:pt x="91752" y="13070"/>
                  </a:lnTo>
                  <a:lnTo>
                    <a:pt x="153100" y="3451"/>
                  </a:lnTo>
                  <a:lnTo>
                    <a:pt x="223569" y="0"/>
                  </a:lnTo>
                  <a:lnTo>
                    <a:pt x="294429" y="3451"/>
                  </a:lnTo>
                  <a:lnTo>
                    <a:pt x="355825" y="13070"/>
                  </a:lnTo>
                  <a:lnTo>
                    <a:pt x="404149" y="27755"/>
                  </a:lnTo>
                  <a:lnTo>
                    <a:pt x="435790" y="46402"/>
                  </a:lnTo>
                  <a:lnTo>
                    <a:pt x="447139" y="67911"/>
                  </a:lnTo>
                  <a:close/>
                </a:path>
              </a:pathLst>
            </a:custGeom>
            <a:ln w="4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4775" y="3949293"/>
              <a:ext cx="426409" cy="9001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20797" y="3884934"/>
              <a:ext cx="647065" cy="216535"/>
            </a:xfrm>
            <a:custGeom>
              <a:avLst/>
              <a:gdLst/>
              <a:ahLst/>
              <a:cxnLst/>
              <a:rect l="l" t="t" r="r" b="b"/>
              <a:pathLst>
                <a:path w="647064" h="216535">
                  <a:moveTo>
                    <a:pt x="64659" y="88697"/>
                  </a:moveTo>
                  <a:lnTo>
                    <a:pt x="62628" y="96964"/>
                  </a:lnTo>
                  <a:lnTo>
                    <a:pt x="69737" y="96964"/>
                  </a:lnTo>
                  <a:lnTo>
                    <a:pt x="81939" y="99716"/>
                  </a:lnTo>
                  <a:lnTo>
                    <a:pt x="81939" y="100633"/>
                  </a:lnTo>
                  <a:lnTo>
                    <a:pt x="81939" y="102467"/>
                  </a:lnTo>
                  <a:lnTo>
                    <a:pt x="81939" y="103385"/>
                  </a:lnTo>
                  <a:lnTo>
                    <a:pt x="90369" y="122776"/>
                  </a:lnTo>
                  <a:lnTo>
                    <a:pt x="151040" y="154777"/>
                  </a:lnTo>
                  <a:lnTo>
                    <a:pt x="198764" y="166060"/>
                  </a:lnTo>
                  <a:lnTo>
                    <a:pt x="255069" y="173316"/>
                  </a:lnTo>
                  <a:lnTo>
                    <a:pt x="317697" y="175882"/>
                  </a:lnTo>
                  <a:lnTo>
                    <a:pt x="387671" y="172725"/>
                  </a:lnTo>
                  <a:lnTo>
                    <a:pt x="449206" y="163842"/>
                  </a:lnTo>
                  <a:lnTo>
                    <a:pt x="499230" y="150113"/>
                  </a:lnTo>
                  <a:lnTo>
                    <a:pt x="534670" y="132419"/>
                  </a:lnTo>
                  <a:lnTo>
                    <a:pt x="552453" y="111640"/>
                  </a:lnTo>
                  <a:lnTo>
                    <a:pt x="557531" y="107053"/>
                  </a:lnTo>
                  <a:lnTo>
                    <a:pt x="559562" y="107053"/>
                  </a:lnTo>
                  <a:lnTo>
                    <a:pt x="566672" y="107053"/>
                  </a:lnTo>
                  <a:lnTo>
                    <a:pt x="573795" y="107053"/>
                  </a:lnTo>
                  <a:lnTo>
                    <a:pt x="579889" y="107053"/>
                  </a:lnTo>
                  <a:lnTo>
                    <a:pt x="577858" y="101550"/>
                  </a:lnTo>
                </a:path>
                <a:path w="647064" h="216535">
                  <a:moveTo>
                    <a:pt x="247575" y="195156"/>
                  </a:moveTo>
                  <a:lnTo>
                    <a:pt x="245416" y="199591"/>
                  </a:lnTo>
                  <a:lnTo>
                    <a:pt x="239448" y="203077"/>
                  </a:lnTo>
                  <a:lnTo>
                    <a:pt x="230430" y="205357"/>
                  </a:lnTo>
                  <a:lnTo>
                    <a:pt x="219122" y="206175"/>
                  </a:lnTo>
                  <a:lnTo>
                    <a:pt x="207662" y="205357"/>
                  </a:lnTo>
                  <a:lnTo>
                    <a:pt x="198294" y="203077"/>
                  </a:lnTo>
                  <a:lnTo>
                    <a:pt x="191973" y="199591"/>
                  </a:lnTo>
                  <a:lnTo>
                    <a:pt x="189654" y="195156"/>
                  </a:lnTo>
                  <a:lnTo>
                    <a:pt x="191973" y="191258"/>
                  </a:lnTo>
                  <a:lnTo>
                    <a:pt x="198294" y="188047"/>
                  </a:lnTo>
                  <a:lnTo>
                    <a:pt x="207662" y="185869"/>
                  </a:lnTo>
                  <a:lnTo>
                    <a:pt x="219122" y="185066"/>
                  </a:lnTo>
                  <a:lnTo>
                    <a:pt x="230430" y="185869"/>
                  </a:lnTo>
                  <a:lnTo>
                    <a:pt x="239448" y="188047"/>
                  </a:lnTo>
                  <a:lnTo>
                    <a:pt x="245416" y="191258"/>
                  </a:lnTo>
                  <a:lnTo>
                    <a:pt x="247575" y="195156"/>
                  </a:lnTo>
                  <a:close/>
                </a:path>
                <a:path w="647064" h="216535">
                  <a:moveTo>
                    <a:pt x="632731" y="129079"/>
                  </a:moveTo>
                  <a:lnTo>
                    <a:pt x="630414" y="133128"/>
                  </a:lnTo>
                  <a:lnTo>
                    <a:pt x="624096" y="136657"/>
                  </a:lnTo>
                  <a:lnTo>
                    <a:pt x="614729" y="139152"/>
                  </a:lnTo>
                  <a:lnTo>
                    <a:pt x="603263" y="140098"/>
                  </a:lnTo>
                  <a:lnTo>
                    <a:pt x="591797" y="139152"/>
                  </a:lnTo>
                  <a:lnTo>
                    <a:pt x="582430" y="136657"/>
                  </a:lnTo>
                  <a:lnTo>
                    <a:pt x="576112" y="133128"/>
                  </a:lnTo>
                  <a:lnTo>
                    <a:pt x="573795" y="129079"/>
                  </a:lnTo>
                  <a:lnTo>
                    <a:pt x="576112" y="124651"/>
                  </a:lnTo>
                  <a:lnTo>
                    <a:pt x="582430" y="121168"/>
                  </a:lnTo>
                  <a:lnTo>
                    <a:pt x="591797" y="118889"/>
                  </a:lnTo>
                  <a:lnTo>
                    <a:pt x="603263" y="118072"/>
                  </a:lnTo>
                  <a:lnTo>
                    <a:pt x="614729" y="118889"/>
                  </a:lnTo>
                  <a:lnTo>
                    <a:pt x="624096" y="121168"/>
                  </a:lnTo>
                  <a:lnTo>
                    <a:pt x="630414" y="124651"/>
                  </a:lnTo>
                  <a:lnTo>
                    <a:pt x="632731" y="129079"/>
                  </a:lnTo>
                  <a:close/>
                </a:path>
                <a:path w="647064" h="216535">
                  <a:moveTo>
                    <a:pt x="70753" y="79524"/>
                  </a:moveTo>
                  <a:lnTo>
                    <a:pt x="68436" y="83425"/>
                  </a:lnTo>
                  <a:lnTo>
                    <a:pt x="62118" y="86639"/>
                  </a:lnTo>
                  <a:lnTo>
                    <a:pt x="52751" y="88822"/>
                  </a:lnTo>
                  <a:lnTo>
                    <a:pt x="41285" y="89626"/>
                  </a:lnTo>
                  <a:lnTo>
                    <a:pt x="30406" y="88822"/>
                  </a:lnTo>
                  <a:lnTo>
                    <a:pt x="21340" y="86639"/>
                  </a:lnTo>
                  <a:lnTo>
                    <a:pt x="15134" y="83425"/>
                  </a:lnTo>
                  <a:lnTo>
                    <a:pt x="12832" y="79524"/>
                  </a:lnTo>
                  <a:lnTo>
                    <a:pt x="15134" y="75096"/>
                  </a:lnTo>
                  <a:lnTo>
                    <a:pt x="21340" y="71613"/>
                  </a:lnTo>
                  <a:lnTo>
                    <a:pt x="30406" y="69335"/>
                  </a:lnTo>
                  <a:lnTo>
                    <a:pt x="41285" y="68518"/>
                  </a:lnTo>
                  <a:lnTo>
                    <a:pt x="52751" y="69335"/>
                  </a:lnTo>
                  <a:lnTo>
                    <a:pt x="62118" y="71613"/>
                  </a:lnTo>
                  <a:lnTo>
                    <a:pt x="68436" y="75096"/>
                  </a:lnTo>
                  <a:lnTo>
                    <a:pt x="70753" y="79524"/>
                  </a:lnTo>
                  <a:close/>
                </a:path>
                <a:path w="647064" h="216535">
                  <a:moveTo>
                    <a:pt x="448800" y="14365"/>
                  </a:moveTo>
                  <a:lnTo>
                    <a:pt x="446830" y="17590"/>
                  </a:lnTo>
                  <a:lnTo>
                    <a:pt x="441428" y="20212"/>
                  </a:lnTo>
                  <a:lnTo>
                    <a:pt x="433357" y="21975"/>
                  </a:lnTo>
                  <a:lnTo>
                    <a:pt x="423381" y="22620"/>
                  </a:lnTo>
                  <a:lnTo>
                    <a:pt x="414002" y="21975"/>
                  </a:lnTo>
                  <a:lnTo>
                    <a:pt x="406241" y="20212"/>
                  </a:lnTo>
                  <a:lnTo>
                    <a:pt x="400957" y="17590"/>
                  </a:lnTo>
                  <a:lnTo>
                    <a:pt x="399005" y="14365"/>
                  </a:lnTo>
                  <a:lnTo>
                    <a:pt x="400957" y="10610"/>
                  </a:lnTo>
                  <a:lnTo>
                    <a:pt x="406241" y="7715"/>
                  </a:lnTo>
                  <a:lnTo>
                    <a:pt x="414002" y="5852"/>
                  </a:lnTo>
                  <a:lnTo>
                    <a:pt x="423381" y="5193"/>
                  </a:lnTo>
                  <a:lnTo>
                    <a:pt x="433357" y="5852"/>
                  </a:lnTo>
                  <a:lnTo>
                    <a:pt x="441428" y="7715"/>
                  </a:lnTo>
                  <a:lnTo>
                    <a:pt x="446830" y="10610"/>
                  </a:lnTo>
                  <a:lnTo>
                    <a:pt x="448800" y="14365"/>
                  </a:lnTo>
                  <a:close/>
                </a:path>
                <a:path w="647064" h="216535">
                  <a:moveTo>
                    <a:pt x="290260" y="21703"/>
                  </a:moveTo>
                  <a:lnTo>
                    <a:pt x="412209" y="1524"/>
                  </a:lnTo>
                  <a:lnTo>
                    <a:pt x="425867" y="0"/>
                  </a:lnTo>
                  <a:lnTo>
                    <a:pt x="439142" y="1749"/>
                  </a:lnTo>
                  <a:lnTo>
                    <a:pt x="635778" y="116238"/>
                  </a:lnTo>
                  <a:lnTo>
                    <a:pt x="646707" y="131149"/>
                  </a:lnTo>
                  <a:lnTo>
                    <a:pt x="642927" y="138691"/>
                  </a:lnTo>
                  <a:lnTo>
                    <a:pt x="628669" y="144684"/>
                  </a:lnTo>
                  <a:lnTo>
                    <a:pt x="241481" y="213512"/>
                  </a:lnTo>
                  <a:lnTo>
                    <a:pt x="227045" y="215934"/>
                  </a:lnTo>
                  <a:lnTo>
                    <a:pt x="211371" y="215691"/>
                  </a:lnTo>
                  <a:lnTo>
                    <a:pt x="9785" y="95129"/>
                  </a:lnTo>
                  <a:lnTo>
                    <a:pt x="0" y="79066"/>
                  </a:lnTo>
                  <a:lnTo>
                    <a:pt x="4208" y="71121"/>
                  </a:lnTo>
                  <a:lnTo>
                    <a:pt x="13848" y="65754"/>
                  </a:lnTo>
                  <a:lnTo>
                    <a:pt x="150016" y="44646"/>
                  </a:lnTo>
                </a:path>
              </a:pathLst>
            </a:custGeom>
            <a:ln w="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0747" y="4012428"/>
              <a:ext cx="99518" cy="21150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19397" y="3952535"/>
              <a:ext cx="697230" cy="1069975"/>
            </a:xfrm>
            <a:custGeom>
              <a:avLst/>
              <a:gdLst/>
              <a:ahLst/>
              <a:cxnLst/>
              <a:rect l="l" t="t" r="r" b="b"/>
              <a:pathLst>
                <a:path w="697229" h="1069975">
                  <a:moveTo>
                    <a:pt x="0" y="16510"/>
                  </a:moveTo>
                  <a:lnTo>
                    <a:pt x="0" y="62395"/>
                  </a:lnTo>
                  <a:lnTo>
                    <a:pt x="0" y="66993"/>
                  </a:lnTo>
                  <a:lnTo>
                    <a:pt x="3047" y="71580"/>
                  </a:lnTo>
                  <a:lnTo>
                    <a:pt x="9154" y="74331"/>
                  </a:lnTo>
                  <a:lnTo>
                    <a:pt x="146338" y="167937"/>
                  </a:lnTo>
                  <a:lnTo>
                    <a:pt x="143291" y="172523"/>
                  </a:lnTo>
                  <a:lnTo>
                    <a:pt x="135165" y="179873"/>
                  </a:lnTo>
                  <a:lnTo>
                    <a:pt x="133134" y="187211"/>
                  </a:lnTo>
                  <a:lnTo>
                    <a:pt x="132118" y="193631"/>
                  </a:lnTo>
                  <a:lnTo>
                    <a:pt x="133134" y="204650"/>
                  </a:lnTo>
                  <a:lnTo>
                    <a:pt x="139037" y="213739"/>
                  </a:lnTo>
                  <a:lnTo>
                    <a:pt x="140751" y="227130"/>
                  </a:lnTo>
                  <a:lnTo>
                    <a:pt x="139418" y="240524"/>
                  </a:lnTo>
                  <a:lnTo>
                    <a:pt x="136181" y="249619"/>
                  </a:lnTo>
                  <a:lnTo>
                    <a:pt x="132118" y="256039"/>
                  </a:lnTo>
                  <a:lnTo>
                    <a:pt x="133134" y="261543"/>
                  </a:lnTo>
                  <a:lnTo>
                    <a:pt x="138212" y="874590"/>
                  </a:lnTo>
                  <a:lnTo>
                    <a:pt x="158539" y="891112"/>
                  </a:lnTo>
                  <a:lnTo>
                    <a:pt x="169954" y="897105"/>
                  </a:lnTo>
                  <a:lnTo>
                    <a:pt x="188896" y="908087"/>
                  </a:lnTo>
                  <a:lnTo>
                    <a:pt x="208409" y="919757"/>
                  </a:lnTo>
                  <a:lnTo>
                    <a:pt x="221538" y="927813"/>
                  </a:lnTo>
                  <a:lnTo>
                    <a:pt x="230879" y="932650"/>
                  </a:lnTo>
                  <a:lnTo>
                    <a:pt x="243647" y="937570"/>
                  </a:lnTo>
                  <a:lnTo>
                    <a:pt x="257556" y="940595"/>
                  </a:lnTo>
                  <a:lnTo>
                    <a:pt x="270317" y="939749"/>
                  </a:lnTo>
                  <a:lnTo>
                    <a:pt x="338835" y="925439"/>
                  </a:lnTo>
                  <a:lnTo>
                    <a:pt x="474708" y="897533"/>
                  </a:lnTo>
                  <a:lnTo>
                    <a:pt x="607721" y="870315"/>
                  </a:lnTo>
                  <a:lnTo>
                    <a:pt x="667662" y="858068"/>
                  </a:lnTo>
                  <a:lnTo>
                    <a:pt x="680844" y="852820"/>
                  </a:lnTo>
                  <a:lnTo>
                    <a:pt x="690025" y="844991"/>
                  </a:lnTo>
                  <a:lnTo>
                    <a:pt x="695396" y="834066"/>
                  </a:lnTo>
                  <a:lnTo>
                    <a:pt x="697143" y="819532"/>
                  </a:lnTo>
                  <a:lnTo>
                    <a:pt x="692052" y="280817"/>
                  </a:lnTo>
                  <a:lnTo>
                    <a:pt x="603647" y="203733"/>
                  </a:lnTo>
                  <a:lnTo>
                    <a:pt x="600106" y="195684"/>
                  </a:lnTo>
                  <a:lnTo>
                    <a:pt x="594373" y="186174"/>
                  </a:lnTo>
                  <a:lnTo>
                    <a:pt x="586925" y="178559"/>
                  </a:lnTo>
                  <a:lnTo>
                    <a:pt x="578242" y="176192"/>
                  </a:lnTo>
                  <a:lnTo>
                    <a:pt x="559947" y="179873"/>
                  </a:lnTo>
                </a:path>
                <a:path w="697229" h="1069975">
                  <a:moveTo>
                    <a:pt x="136181" y="249619"/>
                  </a:moveTo>
                  <a:lnTo>
                    <a:pt x="127026" y="250536"/>
                  </a:lnTo>
                  <a:lnTo>
                    <a:pt x="122964" y="256039"/>
                  </a:lnTo>
                  <a:lnTo>
                    <a:pt x="120932" y="260625"/>
                  </a:lnTo>
                  <a:lnTo>
                    <a:pt x="119917" y="264294"/>
                  </a:lnTo>
                  <a:lnTo>
                    <a:pt x="120932" y="267975"/>
                  </a:lnTo>
                  <a:lnTo>
                    <a:pt x="119917" y="272561"/>
                  </a:lnTo>
                  <a:lnTo>
                    <a:pt x="126011" y="877342"/>
                  </a:lnTo>
                  <a:lnTo>
                    <a:pt x="126011" y="881011"/>
                  </a:lnTo>
                  <a:lnTo>
                    <a:pt x="129058" y="884692"/>
                  </a:lnTo>
                  <a:lnTo>
                    <a:pt x="132118" y="887443"/>
                  </a:lnTo>
                  <a:lnTo>
                    <a:pt x="136181" y="891112"/>
                  </a:lnTo>
                  <a:lnTo>
                    <a:pt x="141259" y="890195"/>
                  </a:lnTo>
                  <a:lnTo>
                    <a:pt x="150400" y="888360"/>
                  </a:lnTo>
                </a:path>
                <a:path w="697229" h="1069975">
                  <a:moveTo>
                    <a:pt x="262192" y="939749"/>
                  </a:moveTo>
                  <a:lnTo>
                    <a:pt x="264223" y="1012247"/>
                  </a:lnTo>
                  <a:lnTo>
                    <a:pt x="264223" y="1021431"/>
                  </a:lnTo>
                  <a:lnTo>
                    <a:pt x="267270" y="1028769"/>
                  </a:lnTo>
                  <a:lnTo>
                    <a:pt x="315034" y="1061801"/>
                  </a:lnTo>
                  <a:lnTo>
                    <a:pt x="342617" y="1069939"/>
                  </a:lnTo>
                  <a:lnTo>
                    <a:pt x="352641" y="1069151"/>
                  </a:lnTo>
                  <a:lnTo>
                    <a:pt x="609742" y="1021431"/>
                  </a:lnTo>
                </a:path>
                <a:path w="697229" h="1069975">
                  <a:moveTo>
                    <a:pt x="661568" y="859902"/>
                  </a:moveTo>
                  <a:lnTo>
                    <a:pt x="661568" y="939749"/>
                  </a:lnTo>
                </a:path>
                <a:path w="697229" h="1069975">
                  <a:moveTo>
                    <a:pt x="291660" y="0"/>
                  </a:moveTo>
                  <a:lnTo>
                    <a:pt x="291660" y="41287"/>
                  </a:lnTo>
                </a:path>
                <a:path w="697229" h="1069975">
                  <a:moveTo>
                    <a:pt x="385156" y="88090"/>
                  </a:moveTo>
                  <a:lnTo>
                    <a:pt x="358735" y="73414"/>
                  </a:lnTo>
                  <a:lnTo>
                    <a:pt x="350475" y="69987"/>
                  </a:lnTo>
                  <a:lnTo>
                    <a:pt x="341455" y="68021"/>
                  </a:lnTo>
                  <a:lnTo>
                    <a:pt x="332435" y="67605"/>
                  </a:lnTo>
                  <a:lnTo>
                    <a:pt x="324175" y="68828"/>
                  </a:lnTo>
                  <a:lnTo>
                    <a:pt x="240849" y="85338"/>
                  </a:lnTo>
                </a:path>
                <a:path w="697229" h="1069975">
                  <a:moveTo>
                    <a:pt x="603647" y="203733"/>
                  </a:moveTo>
                  <a:lnTo>
                    <a:pt x="556899" y="211988"/>
                  </a:lnTo>
                </a:path>
              </a:pathLst>
            </a:custGeom>
            <a:ln w="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5288" y="4155861"/>
              <a:ext cx="124946" cy="14062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59231" y="3975466"/>
              <a:ext cx="452755" cy="1046480"/>
            </a:xfrm>
            <a:custGeom>
              <a:avLst/>
              <a:gdLst/>
              <a:ahLst/>
              <a:cxnLst/>
              <a:rect l="l" t="t" r="r" b="b"/>
              <a:pathLst>
                <a:path w="452754" h="1046479">
                  <a:moveTo>
                    <a:pt x="452218" y="257886"/>
                  </a:moveTo>
                  <a:lnTo>
                    <a:pt x="448663" y="251136"/>
                  </a:lnTo>
                  <a:lnTo>
                    <a:pt x="442821" y="247223"/>
                  </a:lnTo>
                  <a:lnTo>
                    <a:pt x="435072" y="245890"/>
                  </a:lnTo>
                  <a:lnTo>
                    <a:pt x="425797" y="246879"/>
                  </a:lnTo>
                  <a:lnTo>
                    <a:pt x="42685" y="316625"/>
                  </a:lnTo>
                </a:path>
                <a:path w="452754" h="1046479">
                  <a:moveTo>
                    <a:pt x="22358" y="319376"/>
                  </a:moveTo>
                  <a:lnTo>
                    <a:pt x="12431" y="323189"/>
                  </a:lnTo>
                  <a:lnTo>
                    <a:pt x="5460" y="329928"/>
                  </a:lnTo>
                  <a:lnTo>
                    <a:pt x="1349" y="340798"/>
                  </a:lnTo>
                  <a:lnTo>
                    <a:pt x="0" y="357007"/>
                  </a:lnTo>
                  <a:lnTo>
                    <a:pt x="1015" y="890207"/>
                  </a:lnTo>
                  <a:lnTo>
                    <a:pt x="2618" y="900943"/>
                  </a:lnTo>
                  <a:lnTo>
                    <a:pt x="7746" y="910048"/>
                  </a:lnTo>
                  <a:lnTo>
                    <a:pt x="16875" y="915885"/>
                  </a:lnTo>
                  <a:lnTo>
                    <a:pt x="30483" y="916819"/>
                  </a:lnTo>
                </a:path>
                <a:path w="452754" h="1046479">
                  <a:moveTo>
                    <a:pt x="70122" y="907646"/>
                  </a:moveTo>
                  <a:lnTo>
                    <a:pt x="78122" y="909682"/>
                  </a:lnTo>
                  <a:lnTo>
                    <a:pt x="83840" y="914986"/>
                  </a:lnTo>
                  <a:lnTo>
                    <a:pt x="87272" y="922356"/>
                  </a:lnTo>
                  <a:lnTo>
                    <a:pt x="88417" y="930589"/>
                  </a:lnTo>
                  <a:lnTo>
                    <a:pt x="88417" y="1023278"/>
                  </a:lnTo>
                  <a:lnTo>
                    <a:pt x="89941" y="1031248"/>
                  </a:lnTo>
                  <a:lnTo>
                    <a:pt x="94513" y="1038877"/>
                  </a:lnTo>
                  <a:lnTo>
                    <a:pt x="102134" y="1044441"/>
                  </a:lnTo>
                  <a:lnTo>
                    <a:pt x="112807" y="1046220"/>
                  </a:lnTo>
                </a:path>
                <a:path w="452754" h="1046479">
                  <a:moveTo>
                    <a:pt x="156494" y="16522"/>
                  </a:moveTo>
                  <a:lnTo>
                    <a:pt x="247959" y="0"/>
                  </a:lnTo>
                </a:path>
              </a:pathLst>
            </a:custGeom>
            <a:ln w="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35463" y="4162099"/>
              <a:ext cx="110534" cy="10764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095809" y="4255006"/>
              <a:ext cx="394335" cy="606425"/>
            </a:xfrm>
            <a:custGeom>
              <a:avLst/>
              <a:gdLst/>
              <a:ahLst/>
              <a:cxnLst/>
              <a:rect l="l" t="t" r="r" b="b"/>
              <a:pathLst>
                <a:path w="394335" h="606425">
                  <a:moveTo>
                    <a:pt x="13217" y="64614"/>
                  </a:moveTo>
                  <a:lnTo>
                    <a:pt x="366860" y="372"/>
                  </a:lnTo>
                  <a:lnTo>
                    <a:pt x="379296" y="0"/>
                  </a:lnTo>
                  <a:lnTo>
                    <a:pt x="387827" y="3584"/>
                  </a:lnTo>
                  <a:lnTo>
                    <a:pt x="392737" y="11986"/>
                  </a:lnTo>
                  <a:lnTo>
                    <a:pt x="394311" y="26066"/>
                  </a:lnTo>
                  <a:lnTo>
                    <a:pt x="394311" y="508795"/>
                  </a:lnTo>
                  <a:lnTo>
                    <a:pt x="29481" y="604235"/>
                  </a:lnTo>
                  <a:lnTo>
                    <a:pt x="18491" y="606275"/>
                  </a:lnTo>
                  <a:lnTo>
                    <a:pt x="10171" y="604010"/>
                  </a:lnTo>
                  <a:lnTo>
                    <a:pt x="4901" y="597271"/>
                  </a:lnTo>
                  <a:lnTo>
                    <a:pt x="3060" y="585890"/>
                  </a:lnTo>
                  <a:lnTo>
                    <a:pt x="0" y="89391"/>
                  </a:lnTo>
                  <a:lnTo>
                    <a:pt x="349" y="80619"/>
                  </a:lnTo>
                  <a:lnTo>
                    <a:pt x="2033" y="72875"/>
                  </a:lnTo>
                  <a:lnTo>
                    <a:pt x="6004" y="67196"/>
                  </a:lnTo>
                  <a:lnTo>
                    <a:pt x="13217" y="64614"/>
                  </a:lnTo>
                  <a:close/>
                </a:path>
                <a:path w="394335" h="606425">
                  <a:moveTo>
                    <a:pt x="1015" y="164653"/>
                  </a:moveTo>
                  <a:lnTo>
                    <a:pt x="393295" y="93978"/>
                  </a:lnTo>
                </a:path>
                <a:path w="394335" h="606425">
                  <a:moveTo>
                    <a:pt x="27450" y="176577"/>
                  </a:moveTo>
                  <a:lnTo>
                    <a:pt x="207318" y="144461"/>
                  </a:lnTo>
                </a:path>
                <a:path w="394335" h="606425">
                  <a:moveTo>
                    <a:pt x="27450" y="193099"/>
                  </a:moveTo>
                  <a:lnTo>
                    <a:pt x="207318" y="160972"/>
                  </a:lnTo>
                </a:path>
                <a:path w="394335" h="606425">
                  <a:moveTo>
                    <a:pt x="27450" y="218793"/>
                  </a:moveTo>
                  <a:lnTo>
                    <a:pt x="141259" y="197685"/>
                  </a:lnTo>
                </a:path>
                <a:path w="394335" h="606425">
                  <a:moveTo>
                    <a:pt x="27450" y="246322"/>
                  </a:moveTo>
                  <a:lnTo>
                    <a:pt x="241865" y="207774"/>
                  </a:lnTo>
                </a:path>
                <a:path w="394335" h="606425">
                  <a:moveTo>
                    <a:pt x="1015" y="266513"/>
                  </a:moveTo>
                  <a:lnTo>
                    <a:pt x="393295" y="195850"/>
                  </a:lnTo>
                </a:path>
                <a:path w="394335" h="606425">
                  <a:moveTo>
                    <a:pt x="1015" y="523482"/>
                  </a:moveTo>
                  <a:lnTo>
                    <a:pt x="393295" y="450068"/>
                  </a:lnTo>
                </a:path>
                <a:path w="394335" h="606425">
                  <a:moveTo>
                    <a:pt x="179882" y="490438"/>
                  </a:moveTo>
                  <a:lnTo>
                    <a:pt x="179882" y="235315"/>
                  </a:lnTo>
                </a:path>
              </a:pathLst>
            </a:custGeom>
            <a:ln w="4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93151" y="4878625"/>
              <a:ext cx="108538" cy="10241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97464" y="4323321"/>
              <a:ext cx="198755" cy="60960"/>
            </a:xfrm>
            <a:custGeom>
              <a:avLst/>
              <a:gdLst/>
              <a:ahLst/>
              <a:cxnLst/>
              <a:rect l="l" t="t" r="r" b="b"/>
              <a:pathLst>
                <a:path w="198754" h="60960">
                  <a:moveTo>
                    <a:pt x="23368" y="42214"/>
                  </a:moveTo>
                  <a:lnTo>
                    <a:pt x="16256" y="41300"/>
                  </a:lnTo>
                  <a:lnTo>
                    <a:pt x="14224" y="41300"/>
                  </a:lnTo>
                  <a:lnTo>
                    <a:pt x="11176" y="40386"/>
                  </a:lnTo>
                  <a:lnTo>
                    <a:pt x="9144" y="39458"/>
                  </a:lnTo>
                  <a:lnTo>
                    <a:pt x="8128" y="38544"/>
                  </a:lnTo>
                  <a:lnTo>
                    <a:pt x="8128" y="37630"/>
                  </a:lnTo>
                  <a:lnTo>
                    <a:pt x="10160" y="35788"/>
                  </a:lnTo>
                  <a:lnTo>
                    <a:pt x="12192" y="35788"/>
                  </a:lnTo>
                  <a:lnTo>
                    <a:pt x="15240" y="34874"/>
                  </a:lnTo>
                  <a:lnTo>
                    <a:pt x="20320" y="35788"/>
                  </a:lnTo>
                  <a:lnTo>
                    <a:pt x="21336" y="35788"/>
                  </a:lnTo>
                  <a:lnTo>
                    <a:pt x="21336" y="34874"/>
                  </a:lnTo>
                  <a:lnTo>
                    <a:pt x="21336" y="30289"/>
                  </a:lnTo>
                  <a:lnTo>
                    <a:pt x="16256" y="29375"/>
                  </a:lnTo>
                  <a:lnTo>
                    <a:pt x="8128" y="31203"/>
                  </a:lnTo>
                  <a:lnTo>
                    <a:pt x="0" y="33959"/>
                  </a:lnTo>
                  <a:lnTo>
                    <a:pt x="0" y="47726"/>
                  </a:lnTo>
                  <a:lnTo>
                    <a:pt x="6096" y="47726"/>
                  </a:lnTo>
                  <a:lnTo>
                    <a:pt x="10160" y="48641"/>
                  </a:lnTo>
                  <a:lnTo>
                    <a:pt x="12192" y="49555"/>
                  </a:lnTo>
                  <a:lnTo>
                    <a:pt x="14224" y="49555"/>
                  </a:lnTo>
                  <a:lnTo>
                    <a:pt x="14224" y="52311"/>
                  </a:lnTo>
                  <a:lnTo>
                    <a:pt x="12192" y="54152"/>
                  </a:lnTo>
                  <a:lnTo>
                    <a:pt x="9144" y="54152"/>
                  </a:lnTo>
                  <a:lnTo>
                    <a:pt x="7112" y="55067"/>
                  </a:lnTo>
                  <a:lnTo>
                    <a:pt x="0" y="54152"/>
                  </a:lnTo>
                  <a:lnTo>
                    <a:pt x="0" y="60566"/>
                  </a:lnTo>
                  <a:lnTo>
                    <a:pt x="3048" y="60566"/>
                  </a:lnTo>
                  <a:lnTo>
                    <a:pt x="17272" y="58737"/>
                  </a:lnTo>
                  <a:lnTo>
                    <a:pt x="22148" y="55067"/>
                  </a:lnTo>
                  <a:lnTo>
                    <a:pt x="23368" y="54152"/>
                  </a:lnTo>
                  <a:lnTo>
                    <a:pt x="23368" y="42214"/>
                  </a:lnTo>
                  <a:close/>
                </a:path>
                <a:path w="198754" h="60960">
                  <a:moveTo>
                    <a:pt x="36576" y="26619"/>
                  </a:moveTo>
                  <a:lnTo>
                    <a:pt x="27432" y="28448"/>
                  </a:lnTo>
                  <a:lnTo>
                    <a:pt x="27432" y="55981"/>
                  </a:lnTo>
                  <a:lnTo>
                    <a:pt x="36576" y="54152"/>
                  </a:lnTo>
                  <a:lnTo>
                    <a:pt x="36576" y="26619"/>
                  </a:lnTo>
                  <a:close/>
                </a:path>
                <a:path w="198754" h="60960">
                  <a:moveTo>
                    <a:pt x="66052" y="22021"/>
                  </a:moveTo>
                  <a:lnTo>
                    <a:pt x="43688" y="25704"/>
                  </a:lnTo>
                  <a:lnTo>
                    <a:pt x="43688" y="53225"/>
                  </a:lnTo>
                  <a:lnTo>
                    <a:pt x="66052" y="49555"/>
                  </a:lnTo>
                  <a:lnTo>
                    <a:pt x="66052" y="44056"/>
                  </a:lnTo>
                  <a:lnTo>
                    <a:pt x="52844" y="45885"/>
                  </a:lnTo>
                  <a:lnTo>
                    <a:pt x="52844" y="40386"/>
                  </a:lnTo>
                  <a:lnTo>
                    <a:pt x="64020" y="37630"/>
                  </a:lnTo>
                  <a:lnTo>
                    <a:pt x="64020" y="33045"/>
                  </a:lnTo>
                  <a:lnTo>
                    <a:pt x="52844" y="34874"/>
                  </a:lnTo>
                  <a:lnTo>
                    <a:pt x="52844" y="29375"/>
                  </a:lnTo>
                  <a:lnTo>
                    <a:pt x="66052" y="27533"/>
                  </a:lnTo>
                  <a:lnTo>
                    <a:pt x="66052" y="22021"/>
                  </a:lnTo>
                  <a:close/>
                </a:path>
                <a:path w="198754" h="60960">
                  <a:moveTo>
                    <a:pt x="108737" y="14681"/>
                  </a:moveTo>
                  <a:lnTo>
                    <a:pt x="97548" y="16522"/>
                  </a:lnTo>
                  <a:lnTo>
                    <a:pt x="89420" y="33959"/>
                  </a:lnTo>
                  <a:lnTo>
                    <a:pt x="82308" y="19278"/>
                  </a:lnTo>
                  <a:lnTo>
                    <a:pt x="71132" y="21107"/>
                  </a:lnTo>
                  <a:lnTo>
                    <a:pt x="71132" y="48641"/>
                  </a:lnTo>
                  <a:lnTo>
                    <a:pt x="77228" y="47726"/>
                  </a:lnTo>
                  <a:lnTo>
                    <a:pt x="77228" y="30289"/>
                  </a:lnTo>
                  <a:lnTo>
                    <a:pt x="85356" y="46812"/>
                  </a:lnTo>
                  <a:lnTo>
                    <a:pt x="91452" y="44970"/>
                  </a:lnTo>
                  <a:lnTo>
                    <a:pt x="99580" y="26619"/>
                  </a:lnTo>
                  <a:lnTo>
                    <a:pt x="99580" y="44056"/>
                  </a:lnTo>
                  <a:lnTo>
                    <a:pt x="108737" y="42214"/>
                  </a:lnTo>
                  <a:lnTo>
                    <a:pt x="108737" y="14681"/>
                  </a:lnTo>
                  <a:close/>
                </a:path>
                <a:path w="198754" h="60960">
                  <a:moveTo>
                    <a:pt x="138201" y="9182"/>
                  </a:moveTo>
                  <a:lnTo>
                    <a:pt x="115849" y="13766"/>
                  </a:lnTo>
                  <a:lnTo>
                    <a:pt x="115849" y="41300"/>
                  </a:lnTo>
                  <a:lnTo>
                    <a:pt x="138201" y="36715"/>
                  </a:lnTo>
                  <a:lnTo>
                    <a:pt x="138201" y="31203"/>
                  </a:lnTo>
                  <a:lnTo>
                    <a:pt x="123977" y="33959"/>
                  </a:lnTo>
                  <a:lnTo>
                    <a:pt x="123977" y="27533"/>
                  </a:lnTo>
                  <a:lnTo>
                    <a:pt x="136169" y="25704"/>
                  </a:lnTo>
                  <a:lnTo>
                    <a:pt x="136169" y="21107"/>
                  </a:lnTo>
                  <a:lnTo>
                    <a:pt x="123977" y="22948"/>
                  </a:lnTo>
                  <a:lnTo>
                    <a:pt x="123977" y="17437"/>
                  </a:lnTo>
                  <a:lnTo>
                    <a:pt x="138201" y="14681"/>
                  </a:lnTo>
                  <a:lnTo>
                    <a:pt x="138201" y="9182"/>
                  </a:lnTo>
                  <a:close/>
                </a:path>
                <a:path w="198754" h="60960">
                  <a:moveTo>
                    <a:pt x="169710" y="3670"/>
                  </a:moveTo>
                  <a:lnTo>
                    <a:pt x="163614" y="5511"/>
                  </a:lnTo>
                  <a:lnTo>
                    <a:pt x="163614" y="22021"/>
                  </a:lnTo>
                  <a:lnTo>
                    <a:pt x="153441" y="6426"/>
                  </a:lnTo>
                  <a:lnTo>
                    <a:pt x="143281" y="8267"/>
                  </a:lnTo>
                  <a:lnTo>
                    <a:pt x="143281" y="35788"/>
                  </a:lnTo>
                  <a:lnTo>
                    <a:pt x="149377" y="34874"/>
                  </a:lnTo>
                  <a:lnTo>
                    <a:pt x="149377" y="17437"/>
                  </a:lnTo>
                  <a:lnTo>
                    <a:pt x="159550" y="33045"/>
                  </a:lnTo>
                  <a:lnTo>
                    <a:pt x="169710" y="31203"/>
                  </a:lnTo>
                  <a:lnTo>
                    <a:pt x="169710" y="3670"/>
                  </a:lnTo>
                  <a:close/>
                </a:path>
                <a:path w="198754" h="60960">
                  <a:moveTo>
                    <a:pt x="198158" y="11938"/>
                  </a:moveTo>
                  <a:lnTo>
                    <a:pt x="191046" y="11010"/>
                  </a:lnTo>
                  <a:lnTo>
                    <a:pt x="189014" y="11010"/>
                  </a:lnTo>
                  <a:lnTo>
                    <a:pt x="185966" y="10096"/>
                  </a:lnTo>
                  <a:lnTo>
                    <a:pt x="183934" y="9182"/>
                  </a:lnTo>
                  <a:lnTo>
                    <a:pt x="182918" y="9182"/>
                  </a:lnTo>
                  <a:lnTo>
                    <a:pt x="182918" y="7340"/>
                  </a:lnTo>
                  <a:lnTo>
                    <a:pt x="184950" y="6426"/>
                  </a:lnTo>
                  <a:lnTo>
                    <a:pt x="187998" y="5511"/>
                  </a:lnTo>
                  <a:lnTo>
                    <a:pt x="190030" y="4584"/>
                  </a:lnTo>
                  <a:lnTo>
                    <a:pt x="195110" y="5511"/>
                  </a:lnTo>
                  <a:lnTo>
                    <a:pt x="196126" y="5511"/>
                  </a:lnTo>
                  <a:lnTo>
                    <a:pt x="196126" y="4584"/>
                  </a:lnTo>
                  <a:lnTo>
                    <a:pt x="196126" y="0"/>
                  </a:lnTo>
                  <a:lnTo>
                    <a:pt x="186982" y="0"/>
                  </a:lnTo>
                  <a:lnTo>
                    <a:pt x="182918" y="914"/>
                  </a:lnTo>
                  <a:lnTo>
                    <a:pt x="174790" y="3670"/>
                  </a:lnTo>
                  <a:lnTo>
                    <a:pt x="174790" y="17437"/>
                  </a:lnTo>
                  <a:lnTo>
                    <a:pt x="181902" y="17437"/>
                  </a:lnTo>
                  <a:lnTo>
                    <a:pt x="184950" y="18351"/>
                  </a:lnTo>
                  <a:lnTo>
                    <a:pt x="182918" y="18351"/>
                  </a:lnTo>
                  <a:lnTo>
                    <a:pt x="186982" y="19278"/>
                  </a:lnTo>
                  <a:lnTo>
                    <a:pt x="189014" y="19278"/>
                  </a:lnTo>
                  <a:lnTo>
                    <a:pt x="189014" y="22948"/>
                  </a:lnTo>
                  <a:lnTo>
                    <a:pt x="186982" y="23863"/>
                  </a:lnTo>
                  <a:lnTo>
                    <a:pt x="183934" y="23863"/>
                  </a:lnTo>
                  <a:lnTo>
                    <a:pt x="181902" y="24777"/>
                  </a:lnTo>
                  <a:lnTo>
                    <a:pt x="174790" y="24777"/>
                  </a:lnTo>
                  <a:lnTo>
                    <a:pt x="174790" y="30289"/>
                  </a:lnTo>
                  <a:lnTo>
                    <a:pt x="177838" y="30289"/>
                  </a:lnTo>
                  <a:lnTo>
                    <a:pt x="192062" y="28448"/>
                  </a:lnTo>
                  <a:lnTo>
                    <a:pt x="198158" y="24777"/>
                  </a:lnTo>
                  <a:lnTo>
                    <a:pt x="198158" y="119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397218" y="3779401"/>
            <a:ext cx="702812" cy="1526511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8168690" y="6594678"/>
            <a:ext cx="90170" cy="855344"/>
          </a:xfrm>
          <a:custGeom>
            <a:avLst/>
            <a:gdLst/>
            <a:ahLst/>
            <a:cxnLst/>
            <a:rect l="l" t="t" r="r" b="b"/>
            <a:pathLst>
              <a:path w="90169" h="855345">
                <a:moveTo>
                  <a:pt x="32003" y="842937"/>
                </a:moveTo>
                <a:lnTo>
                  <a:pt x="42069" y="845951"/>
                </a:lnTo>
                <a:lnTo>
                  <a:pt x="52222" y="847166"/>
                </a:lnTo>
                <a:lnTo>
                  <a:pt x="61175" y="847180"/>
                </a:lnTo>
                <a:lnTo>
                  <a:pt x="67640" y="846594"/>
                </a:lnTo>
                <a:lnTo>
                  <a:pt x="75869" y="845680"/>
                </a:lnTo>
                <a:lnTo>
                  <a:pt x="79527" y="842937"/>
                </a:lnTo>
                <a:lnTo>
                  <a:pt x="80441" y="835621"/>
                </a:lnTo>
                <a:lnTo>
                  <a:pt x="80441" y="808202"/>
                </a:lnTo>
                <a:lnTo>
                  <a:pt x="80441" y="799058"/>
                </a:lnTo>
                <a:lnTo>
                  <a:pt x="88671" y="797229"/>
                </a:lnTo>
                <a:lnTo>
                  <a:pt x="89585" y="807288"/>
                </a:lnTo>
                <a:lnTo>
                  <a:pt x="89585" y="817467"/>
                </a:lnTo>
                <a:lnTo>
                  <a:pt x="89585" y="823621"/>
                </a:lnTo>
                <a:lnTo>
                  <a:pt x="89585" y="828235"/>
                </a:lnTo>
                <a:lnTo>
                  <a:pt x="89585" y="833793"/>
                </a:lnTo>
                <a:lnTo>
                  <a:pt x="88671" y="843851"/>
                </a:lnTo>
                <a:lnTo>
                  <a:pt x="87756" y="849337"/>
                </a:lnTo>
                <a:lnTo>
                  <a:pt x="77698" y="852995"/>
                </a:lnTo>
                <a:lnTo>
                  <a:pt x="66029" y="854867"/>
                </a:lnTo>
                <a:lnTo>
                  <a:pt x="49479" y="854252"/>
                </a:lnTo>
                <a:lnTo>
                  <a:pt x="10972" y="844765"/>
                </a:lnTo>
                <a:lnTo>
                  <a:pt x="0" y="15621"/>
                </a:lnTo>
                <a:lnTo>
                  <a:pt x="8704" y="4048"/>
                </a:lnTo>
                <a:lnTo>
                  <a:pt x="30516" y="0"/>
                </a:lnTo>
                <a:lnTo>
                  <a:pt x="52840" y="3305"/>
                </a:lnTo>
                <a:lnTo>
                  <a:pt x="73126" y="832878"/>
                </a:lnTo>
                <a:lnTo>
                  <a:pt x="45707" y="842937"/>
                </a:lnTo>
                <a:lnTo>
                  <a:pt x="38392" y="842937"/>
                </a:lnTo>
              </a:path>
              <a:path w="90169" h="855345">
                <a:moveTo>
                  <a:pt x="73126" y="835621"/>
                </a:moveTo>
                <a:lnTo>
                  <a:pt x="63272" y="832507"/>
                </a:lnTo>
                <a:lnTo>
                  <a:pt x="41592" y="833335"/>
                </a:lnTo>
                <a:lnTo>
                  <a:pt x="19912" y="836907"/>
                </a:lnTo>
                <a:lnTo>
                  <a:pt x="10058" y="842022"/>
                </a:lnTo>
              </a:path>
              <a:path w="90169" h="855345">
                <a:moveTo>
                  <a:pt x="72212" y="822820"/>
                </a:moveTo>
                <a:lnTo>
                  <a:pt x="62500" y="819710"/>
                </a:lnTo>
                <a:lnTo>
                  <a:pt x="41135" y="820539"/>
                </a:lnTo>
                <a:lnTo>
                  <a:pt x="19769" y="824107"/>
                </a:lnTo>
                <a:lnTo>
                  <a:pt x="10058" y="829221"/>
                </a:lnTo>
              </a:path>
              <a:path w="90169" h="855345">
                <a:moveTo>
                  <a:pt x="72212" y="810031"/>
                </a:moveTo>
                <a:lnTo>
                  <a:pt x="62500" y="806530"/>
                </a:lnTo>
                <a:lnTo>
                  <a:pt x="41135" y="807402"/>
                </a:lnTo>
                <a:lnTo>
                  <a:pt x="19769" y="811188"/>
                </a:lnTo>
                <a:lnTo>
                  <a:pt x="10058" y="816432"/>
                </a:lnTo>
              </a:path>
              <a:path w="90169" h="855345">
                <a:moveTo>
                  <a:pt x="72212" y="796315"/>
                </a:moveTo>
                <a:lnTo>
                  <a:pt x="62500" y="793215"/>
                </a:lnTo>
                <a:lnTo>
                  <a:pt x="41135" y="794143"/>
                </a:lnTo>
                <a:lnTo>
                  <a:pt x="19769" y="797987"/>
                </a:lnTo>
                <a:lnTo>
                  <a:pt x="10058" y="803630"/>
                </a:lnTo>
              </a:path>
              <a:path w="90169" h="855345">
                <a:moveTo>
                  <a:pt x="72212" y="783513"/>
                </a:moveTo>
                <a:lnTo>
                  <a:pt x="62500" y="780413"/>
                </a:lnTo>
                <a:lnTo>
                  <a:pt x="41135" y="781342"/>
                </a:lnTo>
                <a:lnTo>
                  <a:pt x="19769" y="785185"/>
                </a:lnTo>
                <a:lnTo>
                  <a:pt x="10058" y="790829"/>
                </a:lnTo>
              </a:path>
              <a:path w="90169" h="855345">
                <a:moveTo>
                  <a:pt x="72212" y="770712"/>
                </a:moveTo>
                <a:lnTo>
                  <a:pt x="62486" y="767217"/>
                </a:lnTo>
                <a:lnTo>
                  <a:pt x="41020" y="768088"/>
                </a:lnTo>
                <a:lnTo>
                  <a:pt x="19384" y="771871"/>
                </a:lnTo>
                <a:lnTo>
                  <a:pt x="9143" y="777113"/>
                </a:lnTo>
              </a:path>
              <a:path w="90169" h="855345">
                <a:moveTo>
                  <a:pt x="72212" y="757923"/>
                </a:moveTo>
                <a:lnTo>
                  <a:pt x="62357" y="754294"/>
                </a:lnTo>
                <a:lnTo>
                  <a:pt x="40678" y="754951"/>
                </a:lnTo>
                <a:lnTo>
                  <a:pt x="18998" y="758694"/>
                </a:lnTo>
                <a:lnTo>
                  <a:pt x="9143" y="764324"/>
                </a:lnTo>
              </a:path>
              <a:path w="90169" h="855345">
                <a:moveTo>
                  <a:pt x="71297" y="745121"/>
                </a:moveTo>
                <a:lnTo>
                  <a:pt x="61586" y="741492"/>
                </a:lnTo>
                <a:lnTo>
                  <a:pt x="40220" y="742149"/>
                </a:lnTo>
                <a:lnTo>
                  <a:pt x="18855" y="745893"/>
                </a:lnTo>
                <a:lnTo>
                  <a:pt x="9143" y="751522"/>
                </a:lnTo>
              </a:path>
              <a:path w="90169" h="855345">
                <a:moveTo>
                  <a:pt x="71297" y="732320"/>
                </a:moveTo>
                <a:lnTo>
                  <a:pt x="61586" y="728176"/>
                </a:lnTo>
                <a:lnTo>
                  <a:pt x="40220" y="728662"/>
                </a:lnTo>
                <a:lnTo>
                  <a:pt x="18855" y="732577"/>
                </a:lnTo>
                <a:lnTo>
                  <a:pt x="9143" y="738720"/>
                </a:lnTo>
              </a:path>
              <a:path w="90169" h="855345">
                <a:moveTo>
                  <a:pt x="71297" y="718604"/>
                </a:moveTo>
                <a:lnTo>
                  <a:pt x="61586" y="714996"/>
                </a:lnTo>
                <a:lnTo>
                  <a:pt x="40220" y="715756"/>
                </a:lnTo>
                <a:lnTo>
                  <a:pt x="18855" y="719768"/>
                </a:lnTo>
                <a:lnTo>
                  <a:pt x="9143" y="725919"/>
                </a:lnTo>
              </a:path>
              <a:path w="90169" h="855345">
                <a:moveTo>
                  <a:pt x="71297" y="705815"/>
                </a:moveTo>
                <a:lnTo>
                  <a:pt x="61586" y="701800"/>
                </a:lnTo>
                <a:lnTo>
                  <a:pt x="40220" y="702500"/>
                </a:lnTo>
                <a:lnTo>
                  <a:pt x="18855" y="706458"/>
                </a:lnTo>
                <a:lnTo>
                  <a:pt x="9143" y="712216"/>
                </a:lnTo>
              </a:path>
              <a:path w="90169" h="855345">
                <a:moveTo>
                  <a:pt x="71297" y="693013"/>
                </a:moveTo>
                <a:lnTo>
                  <a:pt x="61571" y="688870"/>
                </a:lnTo>
                <a:lnTo>
                  <a:pt x="40106" y="689356"/>
                </a:lnTo>
                <a:lnTo>
                  <a:pt x="18469" y="693270"/>
                </a:lnTo>
                <a:lnTo>
                  <a:pt x="8229" y="699414"/>
                </a:lnTo>
              </a:path>
              <a:path w="90169" h="855345">
                <a:moveTo>
                  <a:pt x="71297" y="680212"/>
                </a:moveTo>
                <a:lnTo>
                  <a:pt x="61443" y="676068"/>
                </a:lnTo>
                <a:lnTo>
                  <a:pt x="39763" y="676554"/>
                </a:lnTo>
                <a:lnTo>
                  <a:pt x="18084" y="680469"/>
                </a:lnTo>
                <a:lnTo>
                  <a:pt x="8229" y="686612"/>
                </a:lnTo>
              </a:path>
              <a:path w="90169" h="855345">
                <a:moveTo>
                  <a:pt x="70383" y="667410"/>
                </a:moveTo>
                <a:lnTo>
                  <a:pt x="61057" y="662888"/>
                </a:lnTo>
                <a:lnTo>
                  <a:pt x="39649" y="663419"/>
                </a:lnTo>
                <a:lnTo>
                  <a:pt x="18069" y="667546"/>
                </a:lnTo>
                <a:lnTo>
                  <a:pt x="8229" y="673811"/>
                </a:lnTo>
              </a:path>
              <a:path w="90169" h="855345">
                <a:moveTo>
                  <a:pt x="70383" y="654621"/>
                </a:moveTo>
                <a:lnTo>
                  <a:pt x="60671" y="649963"/>
                </a:lnTo>
                <a:lnTo>
                  <a:pt x="39306" y="650278"/>
                </a:lnTo>
                <a:lnTo>
                  <a:pt x="17941" y="654364"/>
                </a:lnTo>
                <a:lnTo>
                  <a:pt x="8229" y="661022"/>
                </a:lnTo>
              </a:path>
              <a:path w="90169" h="855345">
                <a:moveTo>
                  <a:pt x="70383" y="641819"/>
                </a:moveTo>
                <a:lnTo>
                  <a:pt x="60671" y="637162"/>
                </a:lnTo>
                <a:lnTo>
                  <a:pt x="39306" y="637476"/>
                </a:lnTo>
                <a:lnTo>
                  <a:pt x="17941" y="641562"/>
                </a:lnTo>
                <a:lnTo>
                  <a:pt x="8229" y="648220"/>
                </a:lnTo>
              </a:path>
              <a:path w="90169" h="855345">
                <a:moveTo>
                  <a:pt x="70383" y="628103"/>
                </a:moveTo>
                <a:lnTo>
                  <a:pt x="60671" y="623580"/>
                </a:lnTo>
                <a:lnTo>
                  <a:pt x="39306" y="624108"/>
                </a:lnTo>
                <a:lnTo>
                  <a:pt x="17941" y="628234"/>
                </a:lnTo>
                <a:lnTo>
                  <a:pt x="8229" y="634504"/>
                </a:lnTo>
              </a:path>
              <a:path w="90169" h="855345">
                <a:moveTo>
                  <a:pt x="70383" y="615315"/>
                </a:moveTo>
                <a:lnTo>
                  <a:pt x="60657" y="610657"/>
                </a:lnTo>
                <a:lnTo>
                  <a:pt x="39192" y="610970"/>
                </a:lnTo>
                <a:lnTo>
                  <a:pt x="17555" y="615052"/>
                </a:lnTo>
                <a:lnTo>
                  <a:pt x="7315" y="621703"/>
                </a:lnTo>
              </a:path>
              <a:path w="90169" h="855345">
                <a:moveTo>
                  <a:pt x="70383" y="602513"/>
                </a:moveTo>
                <a:lnTo>
                  <a:pt x="60528" y="597855"/>
                </a:lnTo>
                <a:lnTo>
                  <a:pt x="38849" y="598170"/>
                </a:lnTo>
                <a:lnTo>
                  <a:pt x="17169" y="602256"/>
                </a:lnTo>
                <a:lnTo>
                  <a:pt x="7315" y="608914"/>
                </a:lnTo>
              </a:path>
              <a:path w="90169" h="855345">
                <a:moveTo>
                  <a:pt x="70383" y="589711"/>
                </a:moveTo>
                <a:lnTo>
                  <a:pt x="60528" y="584668"/>
                </a:lnTo>
                <a:lnTo>
                  <a:pt x="38849" y="585025"/>
                </a:lnTo>
                <a:lnTo>
                  <a:pt x="17169" y="589326"/>
                </a:lnTo>
                <a:lnTo>
                  <a:pt x="7315" y="596112"/>
                </a:lnTo>
              </a:path>
              <a:path w="90169" h="855345">
                <a:moveTo>
                  <a:pt x="69468" y="576910"/>
                </a:moveTo>
                <a:lnTo>
                  <a:pt x="59757" y="571743"/>
                </a:lnTo>
                <a:lnTo>
                  <a:pt x="38392" y="571885"/>
                </a:lnTo>
                <a:lnTo>
                  <a:pt x="17026" y="576140"/>
                </a:lnTo>
                <a:lnTo>
                  <a:pt x="7315" y="583311"/>
                </a:lnTo>
              </a:path>
              <a:path w="90169" h="855345">
                <a:moveTo>
                  <a:pt x="69468" y="564121"/>
                </a:moveTo>
                <a:lnTo>
                  <a:pt x="59757" y="558934"/>
                </a:lnTo>
                <a:lnTo>
                  <a:pt x="38392" y="558976"/>
                </a:lnTo>
                <a:lnTo>
                  <a:pt x="17026" y="562958"/>
                </a:lnTo>
                <a:lnTo>
                  <a:pt x="7315" y="569595"/>
                </a:lnTo>
              </a:path>
              <a:path w="90169" h="855345">
                <a:moveTo>
                  <a:pt x="69468" y="550405"/>
                </a:moveTo>
                <a:lnTo>
                  <a:pt x="59757" y="545233"/>
                </a:lnTo>
                <a:lnTo>
                  <a:pt x="38392" y="545376"/>
                </a:lnTo>
                <a:lnTo>
                  <a:pt x="17026" y="549633"/>
                </a:lnTo>
                <a:lnTo>
                  <a:pt x="7315" y="556806"/>
                </a:lnTo>
              </a:path>
              <a:path w="90169" h="855345">
                <a:moveTo>
                  <a:pt x="69468" y="537603"/>
                </a:moveTo>
                <a:lnTo>
                  <a:pt x="59743" y="532431"/>
                </a:lnTo>
                <a:lnTo>
                  <a:pt x="38277" y="532574"/>
                </a:lnTo>
                <a:lnTo>
                  <a:pt x="16640" y="536832"/>
                </a:lnTo>
                <a:lnTo>
                  <a:pt x="6400" y="544004"/>
                </a:lnTo>
              </a:path>
              <a:path w="90169" h="855345">
                <a:moveTo>
                  <a:pt x="69468" y="524802"/>
                </a:moveTo>
                <a:lnTo>
                  <a:pt x="59614" y="519635"/>
                </a:lnTo>
                <a:lnTo>
                  <a:pt x="37934" y="519777"/>
                </a:lnTo>
                <a:lnTo>
                  <a:pt x="16255" y="524032"/>
                </a:lnTo>
                <a:lnTo>
                  <a:pt x="6400" y="531202"/>
                </a:lnTo>
              </a:path>
              <a:path w="90169" h="855345">
                <a:moveTo>
                  <a:pt x="69468" y="512013"/>
                </a:moveTo>
                <a:lnTo>
                  <a:pt x="59614" y="506326"/>
                </a:lnTo>
                <a:lnTo>
                  <a:pt x="37934" y="506298"/>
                </a:lnTo>
                <a:lnTo>
                  <a:pt x="16255" y="510727"/>
                </a:lnTo>
                <a:lnTo>
                  <a:pt x="6400" y="518414"/>
                </a:lnTo>
              </a:path>
              <a:path w="90169" h="855345">
                <a:moveTo>
                  <a:pt x="68554" y="499211"/>
                </a:moveTo>
                <a:lnTo>
                  <a:pt x="59228" y="493525"/>
                </a:lnTo>
                <a:lnTo>
                  <a:pt x="37820" y="493496"/>
                </a:lnTo>
                <a:lnTo>
                  <a:pt x="16240" y="497925"/>
                </a:lnTo>
                <a:lnTo>
                  <a:pt x="6400" y="505612"/>
                </a:lnTo>
              </a:path>
              <a:path w="90169" h="855345">
                <a:moveTo>
                  <a:pt x="68554" y="486410"/>
                </a:moveTo>
                <a:lnTo>
                  <a:pt x="58843" y="480709"/>
                </a:lnTo>
                <a:lnTo>
                  <a:pt x="37477" y="480580"/>
                </a:lnTo>
                <a:lnTo>
                  <a:pt x="16112" y="484738"/>
                </a:lnTo>
                <a:lnTo>
                  <a:pt x="6400" y="491896"/>
                </a:lnTo>
              </a:path>
              <a:path w="90169" h="855345">
                <a:moveTo>
                  <a:pt x="68554" y="472694"/>
                </a:moveTo>
                <a:lnTo>
                  <a:pt x="58843" y="467014"/>
                </a:lnTo>
                <a:lnTo>
                  <a:pt x="37477" y="466988"/>
                </a:lnTo>
                <a:lnTo>
                  <a:pt x="16112" y="471415"/>
                </a:lnTo>
                <a:lnTo>
                  <a:pt x="6400" y="479094"/>
                </a:lnTo>
              </a:path>
              <a:path w="90169" h="855345">
                <a:moveTo>
                  <a:pt x="68554" y="459905"/>
                </a:moveTo>
                <a:lnTo>
                  <a:pt x="58828" y="454218"/>
                </a:lnTo>
                <a:lnTo>
                  <a:pt x="37363" y="454190"/>
                </a:lnTo>
                <a:lnTo>
                  <a:pt x="15726" y="458619"/>
                </a:lnTo>
                <a:lnTo>
                  <a:pt x="5486" y="466305"/>
                </a:lnTo>
              </a:path>
              <a:path w="90169" h="855345">
                <a:moveTo>
                  <a:pt x="68554" y="447103"/>
                </a:moveTo>
                <a:lnTo>
                  <a:pt x="58700" y="441417"/>
                </a:lnTo>
                <a:lnTo>
                  <a:pt x="37020" y="441388"/>
                </a:lnTo>
                <a:lnTo>
                  <a:pt x="15340" y="445817"/>
                </a:lnTo>
                <a:lnTo>
                  <a:pt x="5486" y="453504"/>
                </a:lnTo>
              </a:path>
              <a:path w="90169" h="855345">
                <a:moveTo>
                  <a:pt x="68554" y="434301"/>
                </a:moveTo>
                <a:lnTo>
                  <a:pt x="58700" y="428101"/>
                </a:lnTo>
                <a:lnTo>
                  <a:pt x="37020" y="427901"/>
                </a:lnTo>
                <a:lnTo>
                  <a:pt x="15340" y="432501"/>
                </a:lnTo>
                <a:lnTo>
                  <a:pt x="5486" y="440702"/>
                </a:lnTo>
              </a:path>
              <a:path w="90169" h="855345">
                <a:moveTo>
                  <a:pt x="68554" y="421500"/>
                </a:moveTo>
                <a:lnTo>
                  <a:pt x="58700" y="415292"/>
                </a:lnTo>
                <a:lnTo>
                  <a:pt x="37020" y="414994"/>
                </a:lnTo>
                <a:lnTo>
                  <a:pt x="15340" y="419321"/>
                </a:lnTo>
                <a:lnTo>
                  <a:pt x="5486" y="426986"/>
                </a:lnTo>
              </a:path>
              <a:path w="90169" h="855345">
                <a:moveTo>
                  <a:pt x="67640" y="408711"/>
                </a:moveTo>
                <a:lnTo>
                  <a:pt x="57928" y="402496"/>
                </a:lnTo>
                <a:lnTo>
                  <a:pt x="36563" y="402196"/>
                </a:lnTo>
                <a:lnTo>
                  <a:pt x="15197" y="406525"/>
                </a:lnTo>
                <a:lnTo>
                  <a:pt x="5486" y="414197"/>
                </a:lnTo>
              </a:path>
              <a:path w="90169" h="855345">
                <a:moveTo>
                  <a:pt x="67640" y="394995"/>
                </a:moveTo>
                <a:lnTo>
                  <a:pt x="57928" y="388794"/>
                </a:lnTo>
                <a:lnTo>
                  <a:pt x="36563" y="388594"/>
                </a:lnTo>
                <a:lnTo>
                  <a:pt x="15197" y="393195"/>
                </a:lnTo>
                <a:lnTo>
                  <a:pt x="5486" y="401396"/>
                </a:lnTo>
              </a:path>
              <a:path w="90169" h="855345">
                <a:moveTo>
                  <a:pt x="67640" y="382193"/>
                </a:moveTo>
                <a:lnTo>
                  <a:pt x="57914" y="375993"/>
                </a:lnTo>
                <a:lnTo>
                  <a:pt x="36448" y="375793"/>
                </a:lnTo>
                <a:lnTo>
                  <a:pt x="14812" y="380393"/>
                </a:lnTo>
                <a:lnTo>
                  <a:pt x="4571" y="388594"/>
                </a:lnTo>
              </a:path>
              <a:path w="90169" h="855345">
                <a:moveTo>
                  <a:pt x="67640" y="369392"/>
                </a:moveTo>
                <a:lnTo>
                  <a:pt x="57785" y="363069"/>
                </a:lnTo>
                <a:lnTo>
                  <a:pt x="36106" y="362658"/>
                </a:lnTo>
                <a:lnTo>
                  <a:pt x="14426" y="367213"/>
                </a:lnTo>
                <a:lnTo>
                  <a:pt x="4571" y="375793"/>
                </a:lnTo>
              </a:path>
              <a:path w="90169" h="855345">
                <a:moveTo>
                  <a:pt x="67640" y="356603"/>
                </a:moveTo>
                <a:lnTo>
                  <a:pt x="57785" y="349888"/>
                </a:lnTo>
                <a:lnTo>
                  <a:pt x="36106" y="349516"/>
                </a:lnTo>
                <a:lnTo>
                  <a:pt x="14426" y="354288"/>
                </a:lnTo>
                <a:lnTo>
                  <a:pt x="4571" y="363004"/>
                </a:lnTo>
              </a:path>
              <a:path w="90169" h="855345">
                <a:moveTo>
                  <a:pt x="67640" y="343801"/>
                </a:moveTo>
                <a:lnTo>
                  <a:pt x="57785" y="337072"/>
                </a:lnTo>
                <a:lnTo>
                  <a:pt x="36106" y="336600"/>
                </a:lnTo>
                <a:lnTo>
                  <a:pt x="14426" y="341101"/>
                </a:lnTo>
                <a:lnTo>
                  <a:pt x="4571" y="349288"/>
                </a:lnTo>
              </a:path>
              <a:path w="90169" h="855345">
                <a:moveTo>
                  <a:pt x="66725" y="331000"/>
                </a:moveTo>
                <a:lnTo>
                  <a:pt x="57400" y="324147"/>
                </a:lnTo>
                <a:lnTo>
                  <a:pt x="35991" y="323461"/>
                </a:lnTo>
                <a:lnTo>
                  <a:pt x="14412" y="327915"/>
                </a:lnTo>
                <a:lnTo>
                  <a:pt x="4571" y="336486"/>
                </a:lnTo>
              </a:path>
              <a:path w="90169" h="855345">
                <a:moveTo>
                  <a:pt x="66725" y="317296"/>
                </a:moveTo>
                <a:lnTo>
                  <a:pt x="57014" y="310581"/>
                </a:lnTo>
                <a:lnTo>
                  <a:pt x="35648" y="310208"/>
                </a:lnTo>
                <a:lnTo>
                  <a:pt x="14283" y="314976"/>
                </a:lnTo>
                <a:lnTo>
                  <a:pt x="4571" y="323684"/>
                </a:lnTo>
              </a:path>
              <a:path w="90169" h="855345">
                <a:moveTo>
                  <a:pt x="66725" y="304495"/>
                </a:moveTo>
                <a:lnTo>
                  <a:pt x="56999" y="297780"/>
                </a:lnTo>
                <a:lnTo>
                  <a:pt x="35534" y="297408"/>
                </a:lnTo>
                <a:lnTo>
                  <a:pt x="13897" y="302180"/>
                </a:lnTo>
                <a:lnTo>
                  <a:pt x="3657" y="310896"/>
                </a:lnTo>
              </a:path>
              <a:path w="90169" h="855345">
                <a:moveTo>
                  <a:pt x="66725" y="291693"/>
                </a:moveTo>
                <a:lnTo>
                  <a:pt x="56871" y="284849"/>
                </a:lnTo>
                <a:lnTo>
                  <a:pt x="35191" y="284264"/>
                </a:lnTo>
                <a:lnTo>
                  <a:pt x="13512" y="288993"/>
                </a:lnTo>
                <a:lnTo>
                  <a:pt x="3657" y="298094"/>
                </a:lnTo>
              </a:path>
              <a:path w="90169" h="855345">
                <a:moveTo>
                  <a:pt x="66725" y="278892"/>
                </a:moveTo>
                <a:lnTo>
                  <a:pt x="56871" y="271653"/>
                </a:lnTo>
                <a:lnTo>
                  <a:pt x="35191" y="271010"/>
                </a:lnTo>
                <a:lnTo>
                  <a:pt x="13512" y="275679"/>
                </a:lnTo>
                <a:lnTo>
                  <a:pt x="3657" y="284378"/>
                </a:lnTo>
              </a:path>
              <a:path w="90169" h="855345">
                <a:moveTo>
                  <a:pt x="66725" y="266103"/>
                </a:moveTo>
                <a:lnTo>
                  <a:pt x="56871" y="258859"/>
                </a:lnTo>
                <a:lnTo>
                  <a:pt x="35191" y="258214"/>
                </a:lnTo>
                <a:lnTo>
                  <a:pt x="13512" y="262883"/>
                </a:lnTo>
                <a:lnTo>
                  <a:pt x="3657" y="271576"/>
                </a:lnTo>
              </a:path>
              <a:path w="90169" h="855345">
                <a:moveTo>
                  <a:pt x="65811" y="253301"/>
                </a:moveTo>
                <a:lnTo>
                  <a:pt x="56485" y="245543"/>
                </a:lnTo>
                <a:lnTo>
                  <a:pt x="35077" y="244729"/>
                </a:lnTo>
                <a:lnTo>
                  <a:pt x="13497" y="249572"/>
                </a:lnTo>
                <a:lnTo>
                  <a:pt x="3657" y="258787"/>
                </a:lnTo>
              </a:path>
              <a:path w="90169" h="855345">
                <a:moveTo>
                  <a:pt x="65811" y="239585"/>
                </a:moveTo>
                <a:lnTo>
                  <a:pt x="56485" y="232356"/>
                </a:lnTo>
                <a:lnTo>
                  <a:pt x="35077" y="231813"/>
                </a:lnTo>
                <a:lnTo>
                  <a:pt x="13497" y="236756"/>
                </a:lnTo>
                <a:lnTo>
                  <a:pt x="3657" y="245986"/>
                </a:lnTo>
              </a:path>
              <a:path w="90169" h="855345">
                <a:moveTo>
                  <a:pt x="65811" y="226783"/>
                </a:moveTo>
                <a:lnTo>
                  <a:pt x="56085" y="219561"/>
                </a:lnTo>
                <a:lnTo>
                  <a:pt x="34620" y="219021"/>
                </a:lnTo>
                <a:lnTo>
                  <a:pt x="12983" y="223962"/>
                </a:lnTo>
                <a:lnTo>
                  <a:pt x="2743" y="233184"/>
                </a:lnTo>
              </a:path>
              <a:path w="90169" h="855345">
                <a:moveTo>
                  <a:pt x="65811" y="213995"/>
                </a:moveTo>
                <a:lnTo>
                  <a:pt x="55956" y="206250"/>
                </a:lnTo>
                <a:lnTo>
                  <a:pt x="34277" y="205535"/>
                </a:lnTo>
                <a:lnTo>
                  <a:pt x="12597" y="210646"/>
                </a:lnTo>
                <a:lnTo>
                  <a:pt x="2743" y="220383"/>
                </a:lnTo>
              </a:path>
              <a:path w="90169" h="855345">
                <a:moveTo>
                  <a:pt x="65811" y="201193"/>
                </a:moveTo>
                <a:lnTo>
                  <a:pt x="55956" y="193435"/>
                </a:lnTo>
                <a:lnTo>
                  <a:pt x="34277" y="192620"/>
                </a:lnTo>
                <a:lnTo>
                  <a:pt x="12597" y="197464"/>
                </a:lnTo>
                <a:lnTo>
                  <a:pt x="2743" y="206679"/>
                </a:lnTo>
              </a:path>
              <a:path w="90169" h="855345">
                <a:moveTo>
                  <a:pt x="65811" y="188391"/>
                </a:moveTo>
                <a:lnTo>
                  <a:pt x="55956" y="180633"/>
                </a:lnTo>
                <a:lnTo>
                  <a:pt x="34277" y="179819"/>
                </a:lnTo>
                <a:lnTo>
                  <a:pt x="12597" y="184662"/>
                </a:lnTo>
                <a:lnTo>
                  <a:pt x="2743" y="193878"/>
                </a:lnTo>
              </a:path>
              <a:path w="90169" h="855345">
                <a:moveTo>
                  <a:pt x="65811" y="175590"/>
                </a:moveTo>
                <a:lnTo>
                  <a:pt x="55956" y="167324"/>
                </a:lnTo>
                <a:lnTo>
                  <a:pt x="34277" y="166341"/>
                </a:lnTo>
                <a:lnTo>
                  <a:pt x="12597" y="171353"/>
                </a:lnTo>
                <a:lnTo>
                  <a:pt x="2743" y="181076"/>
                </a:lnTo>
              </a:path>
              <a:path w="90169" h="855345">
                <a:moveTo>
                  <a:pt x="64896" y="162801"/>
                </a:moveTo>
                <a:lnTo>
                  <a:pt x="55571" y="154528"/>
                </a:lnTo>
                <a:lnTo>
                  <a:pt x="34162" y="153543"/>
                </a:lnTo>
                <a:lnTo>
                  <a:pt x="12583" y="158557"/>
                </a:lnTo>
                <a:lnTo>
                  <a:pt x="2743" y="168287"/>
                </a:lnTo>
              </a:path>
              <a:path w="90169" h="855345">
                <a:moveTo>
                  <a:pt x="64896" y="149085"/>
                </a:moveTo>
                <a:lnTo>
                  <a:pt x="55171" y="141212"/>
                </a:lnTo>
                <a:lnTo>
                  <a:pt x="33705" y="140284"/>
                </a:lnTo>
                <a:lnTo>
                  <a:pt x="12068" y="145356"/>
                </a:lnTo>
                <a:lnTo>
                  <a:pt x="1828" y="155486"/>
                </a:lnTo>
              </a:path>
              <a:path w="90169" h="855345">
                <a:moveTo>
                  <a:pt x="64896" y="136283"/>
                </a:moveTo>
                <a:lnTo>
                  <a:pt x="55042" y="128011"/>
                </a:lnTo>
                <a:lnTo>
                  <a:pt x="33362" y="127025"/>
                </a:lnTo>
                <a:lnTo>
                  <a:pt x="11683" y="132040"/>
                </a:lnTo>
                <a:lnTo>
                  <a:pt x="1828" y="141770"/>
                </a:lnTo>
              </a:path>
              <a:path w="90169" h="855345">
                <a:moveTo>
                  <a:pt x="64896" y="123482"/>
                </a:moveTo>
                <a:lnTo>
                  <a:pt x="55042" y="115216"/>
                </a:lnTo>
                <a:lnTo>
                  <a:pt x="33362" y="114233"/>
                </a:lnTo>
                <a:lnTo>
                  <a:pt x="11683" y="119245"/>
                </a:lnTo>
                <a:lnTo>
                  <a:pt x="1828" y="128968"/>
                </a:lnTo>
              </a:path>
              <a:path w="90169" h="855345">
                <a:moveTo>
                  <a:pt x="64896" y="110693"/>
                </a:moveTo>
                <a:lnTo>
                  <a:pt x="55042" y="102292"/>
                </a:lnTo>
                <a:lnTo>
                  <a:pt x="33362" y="101092"/>
                </a:lnTo>
                <a:lnTo>
                  <a:pt x="11683" y="106064"/>
                </a:lnTo>
                <a:lnTo>
                  <a:pt x="1828" y="116179"/>
                </a:lnTo>
              </a:path>
              <a:path w="90169" h="855345">
                <a:moveTo>
                  <a:pt x="64896" y="97891"/>
                </a:moveTo>
                <a:lnTo>
                  <a:pt x="55042" y="89104"/>
                </a:lnTo>
                <a:lnTo>
                  <a:pt x="33362" y="87947"/>
                </a:lnTo>
                <a:lnTo>
                  <a:pt x="11683" y="93133"/>
                </a:lnTo>
                <a:lnTo>
                  <a:pt x="1828" y="103378"/>
                </a:lnTo>
              </a:path>
              <a:path w="90169" h="855345">
                <a:moveTo>
                  <a:pt x="63995" y="85090"/>
                </a:moveTo>
                <a:lnTo>
                  <a:pt x="54662" y="76308"/>
                </a:lnTo>
                <a:lnTo>
                  <a:pt x="33250" y="75150"/>
                </a:lnTo>
                <a:lnTo>
                  <a:pt x="11669" y="80334"/>
                </a:lnTo>
                <a:lnTo>
                  <a:pt x="1828" y="90576"/>
                </a:lnTo>
              </a:path>
              <a:path w="90169" h="855345">
                <a:moveTo>
                  <a:pt x="63995" y="71374"/>
                </a:moveTo>
                <a:lnTo>
                  <a:pt x="54267" y="62994"/>
                </a:lnTo>
                <a:lnTo>
                  <a:pt x="32797" y="61896"/>
                </a:lnTo>
                <a:lnTo>
                  <a:pt x="11156" y="67137"/>
                </a:lnTo>
                <a:lnTo>
                  <a:pt x="914" y="77774"/>
                </a:lnTo>
              </a:path>
              <a:path w="90169" h="855345">
                <a:moveTo>
                  <a:pt x="63995" y="58585"/>
                </a:moveTo>
                <a:lnTo>
                  <a:pt x="54138" y="49798"/>
                </a:lnTo>
                <a:lnTo>
                  <a:pt x="32454" y="48641"/>
                </a:lnTo>
                <a:lnTo>
                  <a:pt x="10770" y="53827"/>
                </a:lnTo>
                <a:lnTo>
                  <a:pt x="914" y="64071"/>
                </a:lnTo>
              </a:path>
              <a:path w="90169" h="855345">
                <a:moveTo>
                  <a:pt x="63995" y="45783"/>
                </a:moveTo>
                <a:lnTo>
                  <a:pt x="54138" y="36996"/>
                </a:lnTo>
                <a:lnTo>
                  <a:pt x="32454" y="35839"/>
                </a:lnTo>
                <a:lnTo>
                  <a:pt x="10770" y="41025"/>
                </a:lnTo>
                <a:lnTo>
                  <a:pt x="914" y="51269"/>
                </a:lnTo>
              </a:path>
              <a:path w="90169" h="855345">
                <a:moveTo>
                  <a:pt x="0" y="23837"/>
                </a:moveTo>
                <a:lnTo>
                  <a:pt x="8704" y="14886"/>
                </a:lnTo>
                <a:lnTo>
                  <a:pt x="30516" y="10475"/>
                </a:lnTo>
                <a:lnTo>
                  <a:pt x="52840" y="11377"/>
                </a:lnTo>
                <a:lnTo>
                  <a:pt x="63080" y="18364"/>
                </a:lnTo>
              </a:path>
              <a:path w="90169" h="855345">
                <a:moveTo>
                  <a:pt x="0" y="36639"/>
                </a:moveTo>
                <a:lnTo>
                  <a:pt x="8704" y="28211"/>
                </a:lnTo>
                <a:lnTo>
                  <a:pt x="30516" y="24071"/>
                </a:lnTo>
                <a:lnTo>
                  <a:pt x="52840" y="25071"/>
                </a:lnTo>
                <a:lnTo>
                  <a:pt x="63080" y="3206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47392" y="6604356"/>
            <a:ext cx="1946008" cy="1535683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8269693" y="8120036"/>
            <a:ext cx="2630170" cy="250190"/>
            <a:chOff x="3215093" y="8120036"/>
            <a:chExt cx="2630170" cy="250190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02579" y="8120036"/>
              <a:ext cx="242227" cy="2495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7379" y="8223795"/>
              <a:ext cx="2397125" cy="57785"/>
            </a:xfrm>
            <a:custGeom>
              <a:avLst/>
              <a:gdLst/>
              <a:ahLst/>
              <a:cxnLst/>
              <a:rect l="l" t="t" r="r" b="b"/>
              <a:pathLst>
                <a:path w="2397125" h="57784">
                  <a:moveTo>
                    <a:pt x="2390228" y="914"/>
                  </a:moveTo>
                  <a:lnTo>
                    <a:pt x="914" y="0"/>
                  </a:lnTo>
                  <a:lnTo>
                    <a:pt x="0" y="57594"/>
                  </a:lnTo>
                  <a:lnTo>
                    <a:pt x="2393886" y="54851"/>
                  </a:lnTo>
                  <a:lnTo>
                    <a:pt x="2396401" y="39865"/>
                  </a:lnTo>
                  <a:lnTo>
                    <a:pt x="2396858" y="23425"/>
                  </a:lnTo>
                  <a:lnTo>
                    <a:pt x="2394915" y="9213"/>
                  </a:lnTo>
                  <a:lnTo>
                    <a:pt x="2390228" y="91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76265" y="8134667"/>
              <a:ext cx="357390" cy="159981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0265055" y="6662865"/>
            <a:ext cx="437515" cy="1332865"/>
            <a:chOff x="5210454" y="6662864"/>
            <a:chExt cx="437515" cy="1332865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41162" y="7737005"/>
              <a:ext cx="206578" cy="25871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212740" y="6665150"/>
              <a:ext cx="432434" cy="1084580"/>
            </a:xfrm>
            <a:custGeom>
              <a:avLst/>
              <a:gdLst/>
              <a:ahLst/>
              <a:cxnLst/>
              <a:rect l="l" t="t" r="r" b="b"/>
              <a:pathLst>
                <a:path w="432435" h="1084579">
                  <a:moveTo>
                    <a:pt x="15544" y="322694"/>
                  </a:moveTo>
                  <a:lnTo>
                    <a:pt x="16368" y="368688"/>
                  </a:lnTo>
                  <a:lnTo>
                    <a:pt x="19832" y="415187"/>
                  </a:lnTo>
                  <a:lnTo>
                    <a:pt x="25599" y="462085"/>
                  </a:lnTo>
                  <a:lnTo>
                    <a:pt x="33329" y="509277"/>
                  </a:lnTo>
                  <a:lnTo>
                    <a:pt x="42684" y="556657"/>
                  </a:lnTo>
                  <a:lnTo>
                    <a:pt x="53326" y="604121"/>
                  </a:lnTo>
                  <a:lnTo>
                    <a:pt x="64916" y="651563"/>
                  </a:lnTo>
                  <a:lnTo>
                    <a:pt x="77115" y="698877"/>
                  </a:lnTo>
                  <a:lnTo>
                    <a:pt x="89585" y="745959"/>
                  </a:lnTo>
                  <a:lnTo>
                    <a:pt x="103488" y="798078"/>
                  </a:lnTo>
                  <a:lnTo>
                    <a:pt x="116639" y="849270"/>
                  </a:lnTo>
                  <a:lnTo>
                    <a:pt x="128511" y="899280"/>
                  </a:lnTo>
                  <a:lnTo>
                    <a:pt x="138576" y="947851"/>
                  </a:lnTo>
                  <a:lnTo>
                    <a:pt x="146306" y="994727"/>
                  </a:lnTo>
                  <a:lnTo>
                    <a:pt x="151175" y="1039652"/>
                  </a:lnTo>
                  <a:lnTo>
                    <a:pt x="152653" y="1082370"/>
                  </a:lnTo>
                  <a:lnTo>
                    <a:pt x="174586" y="1082370"/>
                  </a:lnTo>
                  <a:lnTo>
                    <a:pt x="173105" y="1038580"/>
                  </a:lnTo>
                  <a:lnTo>
                    <a:pt x="168218" y="992759"/>
                  </a:lnTo>
                  <a:lnTo>
                    <a:pt x="160437" y="945115"/>
                  </a:lnTo>
                  <a:lnTo>
                    <a:pt x="150273" y="895857"/>
                  </a:lnTo>
                  <a:lnTo>
                    <a:pt x="138238" y="845191"/>
                  </a:lnTo>
                  <a:lnTo>
                    <a:pt x="124845" y="793327"/>
                  </a:lnTo>
                  <a:lnTo>
                    <a:pt x="110604" y="740473"/>
                  </a:lnTo>
                  <a:lnTo>
                    <a:pt x="96889" y="688135"/>
                  </a:lnTo>
                  <a:lnTo>
                    <a:pt x="83495" y="635467"/>
                  </a:lnTo>
                  <a:lnTo>
                    <a:pt x="70916" y="582649"/>
                  </a:lnTo>
                  <a:lnTo>
                    <a:pt x="59643" y="529864"/>
                  </a:lnTo>
                  <a:lnTo>
                    <a:pt x="50171" y="477294"/>
                  </a:lnTo>
                  <a:lnTo>
                    <a:pt x="42990" y="425121"/>
                  </a:lnTo>
                  <a:lnTo>
                    <a:pt x="38595" y="373527"/>
                  </a:lnTo>
                  <a:lnTo>
                    <a:pt x="37477" y="322694"/>
                  </a:lnTo>
                  <a:lnTo>
                    <a:pt x="41345" y="257213"/>
                  </a:lnTo>
                  <a:lnTo>
                    <a:pt x="51224" y="200204"/>
                  </a:lnTo>
                  <a:lnTo>
                    <a:pt x="66354" y="151472"/>
                  </a:lnTo>
                  <a:lnTo>
                    <a:pt x="85975" y="110821"/>
                  </a:lnTo>
                  <a:lnTo>
                    <a:pt x="109327" y="78056"/>
                  </a:lnTo>
                  <a:lnTo>
                    <a:pt x="164186" y="35398"/>
                  </a:lnTo>
                  <a:lnTo>
                    <a:pt x="224853" y="21932"/>
                  </a:lnTo>
                  <a:lnTo>
                    <a:pt x="255112" y="25957"/>
                  </a:lnTo>
                  <a:lnTo>
                    <a:pt x="313590" y="56840"/>
                  </a:lnTo>
                  <a:lnTo>
                    <a:pt x="363579" y="119326"/>
                  </a:lnTo>
                  <a:lnTo>
                    <a:pt x="383229" y="162852"/>
                  </a:lnTo>
                  <a:lnTo>
                    <a:pt x="398161" y="214797"/>
                  </a:lnTo>
                  <a:lnTo>
                    <a:pt x="407510" y="275335"/>
                  </a:lnTo>
                  <a:lnTo>
                    <a:pt x="410413" y="344639"/>
                  </a:lnTo>
                  <a:lnTo>
                    <a:pt x="408676" y="390290"/>
                  </a:lnTo>
                  <a:lnTo>
                    <a:pt x="404400" y="436639"/>
                  </a:lnTo>
                  <a:lnTo>
                    <a:pt x="397960" y="483523"/>
                  </a:lnTo>
                  <a:lnTo>
                    <a:pt x="389732" y="530783"/>
                  </a:lnTo>
                  <a:lnTo>
                    <a:pt x="380090" y="578258"/>
                  </a:lnTo>
                  <a:lnTo>
                    <a:pt x="369409" y="625785"/>
                  </a:lnTo>
                  <a:lnTo>
                    <a:pt x="358064" y="673205"/>
                  </a:lnTo>
                  <a:lnTo>
                    <a:pt x="346430" y="720356"/>
                  </a:lnTo>
                  <a:lnTo>
                    <a:pt x="333877" y="772308"/>
                  </a:lnTo>
                  <a:lnTo>
                    <a:pt x="321659" y="824547"/>
                  </a:lnTo>
                  <a:lnTo>
                    <a:pt x="310336" y="876801"/>
                  </a:lnTo>
                  <a:lnTo>
                    <a:pt x="300468" y="928799"/>
                  </a:lnTo>
                  <a:lnTo>
                    <a:pt x="292615" y="980269"/>
                  </a:lnTo>
                  <a:lnTo>
                    <a:pt x="287336" y="1030940"/>
                  </a:lnTo>
                  <a:lnTo>
                    <a:pt x="285191" y="1080541"/>
                  </a:lnTo>
                  <a:lnTo>
                    <a:pt x="307124" y="1080541"/>
                  </a:lnTo>
                  <a:lnTo>
                    <a:pt x="309173" y="1032299"/>
                  </a:lnTo>
                  <a:lnTo>
                    <a:pt x="314228" y="983194"/>
                  </a:lnTo>
                  <a:lnTo>
                    <a:pt x="321825" y="933258"/>
                  </a:lnTo>
                  <a:lnTo>
                    <a:pt x="331501" y="882522"/>
                  </a:lnTo>
                  <a:lnTo>
                    <a:pt x="342792" y="831019"/>
                  </a:lnTo>
                  <a:lnTo>
                    <a:pt x="355234" y="778782"/>
                  </a:lnTo>
                  <a:lnTo>
                    <a:pt x="368363" y="725843"/>
                  </a:lnTo>
                  <a:lnTo>
                    <a:pt x="379997" y="678040"/>
                  </a:lnTo>
                  <a:lnTo>
                    <a:pt x="391342" y="630023"/>
                  </a:lnTo>
                  <a:lnTo>
                    <a:pt x="402023" y="581922"/>
                  </a:lnTo>
                  <a:lnTo>
                    <a:pt x="411665" y="533865"/>
                  </a:lnTo>
                  <a:lnTo>
                    <a:pt x="419893" y="485979"/>
                  </a:lnTo>
                  <a:lnTo>
                    <a:pt x="426333" y="438394"/>
                  </a:lnTo>
                  <a:lnTo>
                    <a:pt x="430608" y="391238"/>
                  </a:lnTo>
                  <a:lnTo>
                    <a:pt x="432346" y="344639"/>
                  </a:lnTo>
                  <a:lnTo>
                    <a:pt x="429942" y="277699"/>
                  </a:lnTo>
                  <a:lnTo>
                    <a:pt x="421560" y="218311"/>
                  </a:lnTo>
                  <a:lnTo>
                    <a:pt x="407913" y="166351"/>
                  </a:lnTo>
                  <a:lnTo>
                    <a:pt x="389714" y="121692"/>
                  </a:lnTo>
                  <a:lnTo>
                    <a:pt x="367676" y="84208"/>
                  </a:lnTo>
                  <a:lnTo>
                    <a:pt x="342511" y="53773"/>
                  </a:lnTo>
                  <a:lnTo>
                    <a:pt x="285656" y="13545"/>
                  </a:lnTo>
                  <a:lnTo>
                    <a:pt x="224853" y="0"/>
                  </a:lnTo>
                  <a:lnTo>
                    <a:pt x="190776" y="3422"/>
                  </a:lnTo>
                  <a:lnTo>
                    <a:pt x="125500" y="33281"/>
                  </a:lnTo>
                  <a:lnTo>
                    <a:pt x="96047" y="60156"/>
                  </a:lnTo>
                  <a:lnTo>
                    <a:pt x="69881" y="95283"/>
                  </a:lnTo>
                  <a:lnTo>
                    <a:pt x="47875" y="138883"/>
                  </a:lnTo>
                  <a:lnTo>
                    <a:pt x="30902" y="191172"/>
                  </a:lnTo>
                  <a:lnTo>
                    <a:pt x="19834" y="252370"/>
                  </a:lnTo>
                  <a:lnTo>
                    <a:pt x="15544" y="322694"/>
                  </a:lnTo>
                  <a:close/>
                </a:path>
                <a:path w="432435" h="1084579">
                  <a:moveTo>
                    <a:pt x="209321" y="23761"/>
                  </a:moveTo>
                  <a:lnTo>
                    <a:pt x="269546" y="39469"/>
                  </a:lnTo>
                  <a:lnTo>
                    <a:pt x="324837" y="86176"/>
                  </a:lnTo>
                  <a:lnTo>
                    <a:pt x="348412" y="121531"/>
                  </a:lnTo>
                  <a:lnTo>
                    <a:pt x="368091" y="165087"/>
                  </a:lnTo>
                  <a:lnTo>
                    <a:pt x="382985" y="216995"/>
                  </a:lnTo>
                  <a:lnTo>
                    <a:pt x="392206" y="277405"/>
                  </a:lnTo>
                  <a:lnTo>
                    <a:pt x="394868" y="346468"/>
                  </a:lnTo>
                  <a:lnTo>
                    <a:pt x="393133" y="392119"/>
                  </a:lnTo>
                  <a:lnTo>
                    <a:pt x="388869" y="438466"/>
                  </a:lnTo>
                  <a:lnTo>
                    <a:pt x="382464" y="485349"/>
                  </a:lnTo>
                  <a:lnTo>
                    <a:pt x="374302" y="532607"/>
                  </a:lnTo>
                  <a:lnTo>
                    <a:pt x="364769" y="580081"/>
                  </a:lnTo>
                  <a:lnTo>
                    <a:pt x="354250" y="627609"/>
                  </a:lnTo>
                  <a:lnTo>
                    <a:pt x="343132" y="675030"/>
                  </a:lnTo>
                  <a:lnTo>
                    <a:pt x="331800" y="722185"/>
                  </a:lnTo>
                  <a:lnTo>
                    <a:pt x="318908" y="774137"/>
                  </a:lnTo>
                  <a:lnTo>
                    <a:pt x="306447" y="826376"/>
                  </a:lnTo>
                  <a:lnTo>
                    <a:pt x="294962" y="878630"/>
                  </a:lnTo>
                  <a:lnTo>
                    <a:pt x="284995" y="930628"/>
                  </a:lnTo>
                  <a:lnTo>
                    <a:pt x="277092" y="982098"/>
                  </a:lnTo>
                  <a:lnTo>
                    <a:pt x="271794" y="1032769"/>
                  </a:lnTo>
                  <a:lnTo>
                    <a:pt x="269646" y="1082370"/>
                  </a:lnTo>
                </a:path>
                <a:path w="432435" h="1084579">
                  <a:moveTo>
                    <a:pt x="180987" y="3644"/>
                  </a:moveTo>
                  <a:lnTo>
                    <a:pt x="113633" y="32186"/>
                  </a:lnTo>
                  <a:lnTo>
                    <a:pt x="83233" y="58894"/>
                  </a:lnTo>
                  <a:lnTo>
                    <a:pt x="56218" y="94151"/>
                  </a:lnTo>
                  <a:lnTo>
                    <a:pt x="33486" y="138149"/>
                  </a:lnTo>
                  <a:lnTo>
                    <a:pt x="15940" y="191082"/>
                  </a:lnTo>
                  <a:lnTo>
                    <a:pt x="4477" y="253142"/>
                  </a:lnTo>
                  <a:lnTo>
                    <a:pt x="0" y="324523"/>
                  </a:lnTo>
                  <a:lnTo>
                    <a:pt x="853" y="370517"/>
                  </a:lnTo>
                  <a:lnTo>
                    <a:pt x="4393" y="417016"/>
                  </a:lnTo>
                  <a:lnTo>
                    <a:pt x="10257" y="463914"/>
                  </a:lnTo>
                  <a:lnTo>
                    <a:pt x="18085" y="511105"/>
                  </a:lnTo>
                  <a:lnTo>
                    <a:pt x="27516" y="558484"/>
                  </a:lnTo>
                  <a:lnTo>
                    <a:pt x="38188" y="605946"/>
                  </a:lnTo>
                  <a:lnTo>
                    <a:pt x="49740" y="653386"/>
                  </a:lnTo>
                  <a:lnTo>
                    <a:pt x="61811" y="700697"/>
                  </a:lnTo>
                  <a:lnTo>
                    <a:pt x="74040" y="747775"/>
                  </a:lnTo>
                  <a:lnTo>
                    <a:pt x="87943" y="800187"/>
                  </a:lnTo>
                  <a:lnTo>
                    <a:pt x="101094" y="851494"/>
                  </a:lnTo>
                  <a:lnTo>
                    <a:pt x="112966" y="901490"/>
                  </a:lnTo>
                  <a:lnTo>
                    <a:pt x="123031" y="949966"/>
                  </a:lnTo>
                  <a:lnTo>
                    <a:pt x="130761" y="996715"/>
                  </a:lnTo>
                  <a:lnTo>
                    <a:pt x="135630" y="1041528"/>
                  </a:lnTo>
                  <a:lnTo>
                    <a:pt x="137109" y="108419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09015" y="6772211"/>
            <a:ext cx="353745" cy="1074496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8572246" y="6663767"/>
            <a:ext cx="353060" cy="398145"/>
            <a:chOff x="3517646" y="6663766"/>
            <a:chExt cx="353060" cy="398145"/>
          </a:xfrm>
        </p:grpSpPr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93515" y="6674738"/>
              <a:ext cx="201091" cy="978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519932" y="6765820"/>
              <a:ext cx="348615" cy="254635"/>
            </a:xfrm>
            <a:custGeom>
              <a:avLst/>
              <a:gdLst/>
              <a:ahLst/>
              <a:cxnLst/>
              <a:rect l="l" t="t" r="r" b="b"/>
              <a:pathLst>
                <a:path w="348614" h="254634">
                  <a:moveTo>
                    <a:pt x="342772" y="39195"/>
                  </a:moveTo>
                  <a:lnTo>
                    <a:pt x="282569" y="6642"/>
                  </a:lnTo>
                  <a:lnTo>
                    <a:pt x="233825" y="2153"/>
                  </a:lnTo>
                  <a:lnTo>
                    <a:pt x="180867" y="0"/>
                  </a:lnTo>
                  <a:lnTo>
                    <a:pt x="128137" y="53"/>
                  </a:lnTo>
                  <a:lnTo>
                    <a:pt x="80079" y="2188"/>
                  </a:lnTo>
                  <a:lnTo>
                    <a:pt x="41135" y="6276"/>
                  </a:lnTo>
                  <a:lnTo>
                    <a:pt x="13501" y="45079"/>
                  </a:lnTo>
                  <a:lnTo>
                    <a:pt x="7658" y="60677"/>
                  </a:lnTo>
                  <a:lnTo>
                    <a:pt x="2328" y="78332"/>
                  </a:lnTo>
                  <a:lnTo>
                    <a:pt x="0" y="94961"/>
                  </a:lnTo>
                  <a:lnTo>
                    <a:pt x="2743" y="239398"/>
                  </a:lnTo>
                </a:path>
                <a:path w="348614" h="254634">
                  <a:moveTo>
                    <a:pt x="290664" y="9934"/>
                  </a:moveTo>
                  <a:lnTo>
                    <a:pt x="293408" y="71186"/>
                  </a:lnTo>
                  <a:lnTo>
                    <a:pt x="337286" y="73015"/>
                  </a:lnTo>
                  <a:lnTo>
                    <a:pt x="345516" y="74844"/>
                  </a:lnTo>
                  <a:lnTo>
                    <a:pt x="348246" y="84902"/>
                  </a:lnTo>
                  <a:lnTo>
                    <a:pt x="348246" y="91303"/>
                  </a:lnTo>
                  <a:lnTo>
                    <a:pt x="345516" y="200993"/>
                  </a:lnTo>
                </a:path>
                <a:path w="348614" h="254634">
                  <a:moveTo>
                    <a:pt x="289750" y="247627"/>
                  </a:moveTo>
                  <a:lnTo>
                    <a:pt x="333628" y="214709"/>
                  </a:lnTo>
                  <a:lnTo>
                    <a:pt x="340244" y="209065"/>
                  </a:lnTo>
                  <a:lnTo>
                    <a:pt x="341972" y="204536"/>
                  </a:lnTo>
                  <a:lnTo>
                    <a:pt x="338386" y="201207"/>
                  </a:lnTo>
                  <a:lnTo>
                    <a:pt x="329056" y="199164"/>
                  </a:lnTo>
                  <a:lnTo>
                    <a:pt x="61239" y="194605"/>
                  </a:lnTo>
                  <a:lnTo>
                    <a:pt x="51616" y="194733"/>
                  </a:lnTo>
                  <a:lnTo>
                    <a:pt x="7315" y="230254"/>
                  </a:lnTo>
                  <a:lnTo>
                    <a:pt x="3071" y="236867"/>
                  </a:lnTo>
                  <a:lnTo>
                    <a:pt x="3541" y="243392"/>
                  </a:lnTo>
                  <a:lnTo>
                    <a:pt x="10010" y="248374"/>
                  </a:lnTo>
                  <a:lnTo>
                    <a:pt x="23761" y="250358"/>
                  </a:lnTo>
                  <a:lnTo>
                    <a:pt x="253187" y="254015"/>
                  </a:lnTo>
                  <a:lnTo>
                    <a:pt x="263659" y="254044"/>
                  </a:lnTo>
                  <a:lnTo>
                    <a:pt x="273188" y="252188"/>
                  </a:lnTo>
                  <a:lnTo>
                    <a:pt x="281856" y="249649"/>
                  </a:lnTo>
                  <a:lnTo>
                    <a:pt x="289750" y="247627"/>
                  </a:lnTo>
                  <a:close/>
                </a:path>
                <a:path w="348614" h="254634">
                  <a:moveTo>
                    <a:pt x="80441" y="3533"/>
                  </a:moveTo>
                  <a:lnTo>
                    <a:pt x="86829" y="6276"/>
                  </a:lnTo>
                  <a:lnTo>
                    <a:pt x="88658" y="16335"/>
                  </a:lnTo>
                  <a:lnTo>
                    <a:pt x="88658" y="23650"/>
                  </a:lnTo>
                  <a:lnTo>
                    <a:pt x="85915" y="72101"/>
                  </a:lnTo>
                  <a:lnTo>
                    <a:pt x="61239" y="72101"/>
                  </a:lnTo>
                  <a:lnTo>
                    <a:pt x="51180" y="73929"/>
                  </a:lnTo>
                  <a:lnTo>
                    <a:pt x="43878" y="74844"/>
                  </a:lnTo>
                  <a:lnTo>
                    <a:pt x="37477" y="80330"/>
                  </a:lnTo>
                  <a:lnTo>
                    <a:pt x="30162" y="84902"/>
                  </a:lnTo>
                  <a:lnTo>
                    <a:pt x="28333" y="83073"/>
                  </a:lnTo>
                  <a:lnTo>
                    <a:pt x="29248" y="74844"/>
                  </a:lnTo>
                  <a:lnTo>
                    <a:pt x="29248" y="29136"/>
                  </a:lnTo>
                  <a:lnTo>
                    <a:pt x="29691" y="23121"/>
                  </a:lnTo>
                  <a:lnTo>
                    <a:pt x="31419" y="15992"/>
                  </a:lnTo>
                  <a:lnTo>
                    <a:pt x="35034" y="9720"/>
                  </a:lnTo>
                  <a:lnTo>
                    <a:pt x="41135" y="6276"/>
                  </a:lnTo>
                </a:path>
                <a:path w="348614" h="254634">
                  <a:moveTo>
                    <a:pt x="261416" y="149799"/>
                  </a:moveTo>
                  <a:lnTo>
                    <a:pt x="103289" y="147970"/>
                  </a:lnTo>
                  <a:lnTo>
                    <a:pt x="104203" y="25479"/>
                  </a:lnTo>
                  <a:lnTo>
                    <a:pt x="262331" y="27308"/>
                  </a:lnTo>
                  <a:lnTo>
                    <a:pt x="261416" y="149799"/>
                  </a:lnTo>
                  <a:close/>
                </a:path>
                <a:path w="348614" h="254634">
                  <a:moveTo>
                    <a:pt x="105117" y="60213"/>
                  </a:moveTo>
                  <a:lnTo>
                    <a:pt x="258673" y="61128"/>
                  </a:lnTo>
                </a:path>
                <a:path w="348614" h="254634">
                  <a:moveTo>
                    <a:pt x="104203" y="130609"/>
                  </a:moveTo>
                  <a:lnTo>
                    <a:pt x="258673" y="131524"/>
                  </a:lnTo>
                </a:path>
                <a:path w="348614" h="254634">
                  <a:moveTo>
                    <a:pt x="81356" y="72101"/>
                  </a:moveTo>
                  <a:lnTo>
                    <a:pt x="81356" y="42852"/>
                  </a:lnTo>
                  <a:lnTo>
                    <a:pt x="81356" y="39195"/>
                  </a:lnTo>
                  <a:lnTo>
                    <a:pt x="70383" y="36452"/>
                  </a:lnTo>
                  <a:lnTo>
                    <a:pt x="57581" y="36452"/>
                  </a:lnTo>
                  <a:lnTo>
                    <a:pt x="44792" y="37366"/>
                  </a:lnTo>
                  <a:lnTo>
                    <a:pt x="34734" y="41024"/>
                  </a:lnTo>
                  <a:lnTo>
                    <a:pt x="34734" y="45596"/>
                  </a:lnTo>
                  <a:lnTo>
                    <a:pt x="34734" y="73015"/>
                  </a:lnTo>
                  <a:lnTo>
                    <a:pt x="42049" y="77587"/>
                  </a:lnTo>
                </a:path>
                <a:path w="348614" h="254634">
                  <a:moveTo>
                    <a:pt x="35648" y="61128"/>
                  </a:moveTo>
                  <a:lnTo>
                    <a:pt x="35648" y="57470"/>
                  </a:lnTo>
                  <a:lnTo>
                    <a:pt x="45707" y="53813"/>
                  </a:lnTo>
                  <a:lnTo>
                    <a:pt x="58496" y="52898"/>
                  </a:lnTo>
                  <a:lnTo>
                    <a:pt x="71297" y="51984"/>
                  </a:lnTo>
                  <a:lnTo>
                    <a:pt x="82270" y="54727"/>
                  </a:lnTo>
                  <a:lnTo>
                    <a:pt x="82270" y="59299"/>
                  </a:lnTo>
                </a:path>
                <a:path w="348614" h="254634">
                  <a:moveTo>
                    <a:pt x="343687" y="73015"/>
                  </a:moveTo>
                  <a:lnTo>
                    <a:pt x="343687" y="43767"/>
                  </a:lnTo>
                  <a:lnTo>
                    <a:pt x="343687" y="40109"/>
                  </a:lnTo>
                  <a:lnTo>
                    <a:pt x="332714" y="36452"/>
                  </a:lnTo>
                  <a:lnTo>
                    <a:pt x="319913" y="35537"/>
                  </a:lnTo>
                  <a:lnTo>
                    <a:pt x="307124" y="35537"/>
                  </a:lnTo>
                  <a:lnTo>
                    <a:pt x="297065" y="38280"/>
                  </a:lnTo>
                  <a:lnTo>
                    <a:pt x="297065" y="41938"/>
                  </a:lnTo>
                  <a:lnTo>
                    <a:pt x="297065" y="70272"/>
                  </a:lnTo>
                </a:path>
                <a:path w="348614" h="254634">
                  <a:moveTo>
                    <a:pt x="297980" y="58385"/>
                  </a:moveTo>
                  <a:lnTo>
                    <a:pt x="297980" y="54727"/>
                  </a:lnTo>
                  <a:lnTo>
                    <a:pt x="308038" y="51069"/>
                  </a:lnTo>
                  <a:lnTo>
                    <a:pt x="320827" y="51984"/>
                  </a:lnTo>
                  <a:lnTo>
                    <a:pt x="333628" y="51984"/>
                  </a:lnTo>
                  <a:lnTo>
                    <a:pt x="344601" y="55641"/>
                  </a:lnTo>
                  <a:lnTo>
                    <a:pt x="344601" y="60213"/>
                  </a:lnTo>
                </a:path>
                <a:path w="348614" h="254634">
                  <a:moveTo>
                    <a:pt x="47536" y="231168"/>
                  </a:moveTo>
                  <a:lnTo>
                    <a:pt x="48450" y="204650"/>
                  </a:lnTo>
                  <a:lnTo>
                    <a:pt x="48450" y="202822"/>
                  </a:lnTo>
                  <a:lnTo>
                    <a:pt x="53009" y="201907"/>
                  </a:lnTo>
                  <a:lnTo>
                    <a:pt x="60325" y="201907"/>
                  </a:lnTo>
                  <a:lnTo>
                    <a:pt x="66725" y="201907"/>
                  </a:lnTo>
                  <a:lnTo>
                    <a:pt x="71297" y="202822"/>
                  </a:lnTo>
                  <a:lnTo>
                    <a:pt x="71297" y="204650"/>
                  </a:lnTo>
                  <a:lnTo>
                    <a:pt x="71297" y="231168"/>
                  </a:lnTo>
                  <a:lnTo>
                    <a:pt x="47536" y="2311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67468" y="6994245"/>
              <a:ext cx="24130" cy="5715"/>
            </a:xfrm>
            <a:custGeom>
              <a:avLst/>
              <a:gdLst/>
              <a:ahLst/>
              <a:cxnLst/>
              <a:rect l="l" t="t" r="r" b="b"/>
              <a:pathLst>
                <a:path w="24129" h="5715">
                  <a:moveTo>
                    <a:pt x="18275" y="0"/>
                  </a:moveTo>
                  <a:lnTo>
                    <a:pt x="5473" y="0"/>
                  </a:lnTo>
                  <a:lnTo>
                    <a:pt x="0" y="914"/>
                  </a:lnTo>
                  <a:lnTo>
                    <a:pt x="0" y="3657"/>
                  </a:lnTo>
                  <a:lnTo>
                    <a:pt x="5473" y="5486"/>
                  </a:lnTo>
                  <a:lnTo>
                    <a:pt x="18275" y="5486"/>
                  </a:lnTo>
                  <a:lnTo>
                    <a:pt x="23761" y="4571"/>
                  </a:lnTo>
                  <a:lnTo>
                    <a:pt x="23761" y="2743"/>
                  </a:lnTo>
                  <a:lnTo>
                    <a:pt x="23761" y="914"/>
                  </a:lnTo>
                  <a:lnTo>
                    <a:pt x="18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67468" y="6968642"/>
              <a:ext cx="288290" cy="31115"/>
            </a:xfrm>
            <a:custGeom>
              <a:avLst/>
              <a:gdLst/>
              <a:ahLst/>
              <a:cxnLst/>
              <a:rect l="l" t="t" r="r" b="b"/>
              <a:pathLst>
                <a:path w="288289" h="31115">
                  <a:moveTo>
                    <a:pt x="23761" y="28346"/>
                  </a:moveTo>
                  <a:lnTo>
                    <a:pt x="23761" y="30175"/>
                  </a:lnTo>
                  <a:lnTo>
                    <a:pt x="18275" y="31089"/>
                  </a:lnTo>
                  <a:lnTo>
                    <a:pt x="11874" y="31089"/>
                  </a:lnTo>
                  <a:lnTo>
                    <a:pt x="5473" y="31089"/>
                  </a:lnTo>
                  <a:lnTo>
                    <a:pt x="0" y="29260"/>
                  </a:lnTo>
                  <a:lnTo>
                    <a:pt x="0" y="28346"/>
                  </a:lnTo>
                  <a:lnTo>
                    <a:pt x="0" y="26517"/>
                  </a:lnTo>
                  <a:lnTo>
                    <a:pt x="5473" y="25603"/>
                  </a:lnTo>
                  <a:lnTo>
                    <a:pt x="11874" y="25603"/>
                  </a:lnTo>
                  <a:lnTo>
                    <a:pt x="18275" y="25603"/>
                  </a:lnTo>
                  <a:lnTo>
                    <a:pt x="23761" y="26517"/>
                  </a:lnTo>
                  <a:lnTo>
                    <a:pt x="23761" y="28346"/>
                  </a:lnTo>
                  <a:close/>
                </a:path>
                <a:path w="288289" h="31115">
                  <a:moveTo>
                    <a:pt x="264159" y="29260"/>
                  </a:moveTo>
                  <a:lnTo>
                    <a:pt x="264159" y="2743"/>
                  </a:lnTo>
                  <a:lnTo>
                    <a:pt x="264159" y="914"/>
                  </a:lnTo>
                  <a:lnTo>
                    <a:pt x="269633" y="0"/>
                  </a:lnTo>
                  <a:lnTo>
                    <a:pt x="276034" y="0"/>
                  </a:lnTo>
                  <a:lnTo>
                    <a:pt x="282435" y="0"/>
                  </a:lnTo>
                  <a:lnTo>
                    <a:pt x="287921" y="914"/>
                  </a:lnTo>
                  <a:lnTo>
                    <a:pt x="287921" y="2743"/>
                  </a:lnTo>
                  <a:lnTo>
                    <a:pt x="287921" y="29260"/>
                  </a:lnTo>
                  <a:lnTo>
                    <a:pt x="264159" y="29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31628" y="6995159"/>
              <a:ext cx="24130" cy="5715"/>
            </a:xfrm>
            <a:custGeom>
              <a:avLst/>
              <a:gdLst/>
              <a:ahLst/>
              <a:cxnLst/>
              <a:rect l="l" t="t" r="r" b="b"/>
              <a:pathLst>
                <a:path w="24129" h="5715">
                  <a:moveTo>
                    <a:pt x="18275" y="0"/>
                  </a:moveTo>
                  <a:lnTo>
                    <a:pt x="5473" y="0"/>
                  </a:lnTo>
                  <a:lnTo>
                    <a:pt x="0" y="914"/>
                  </a:lnTo>
                  <a:lnTo>
                    <a:pt x="0" y="4572"/>
                  </a:lnTo>
                  <a:lnTo>
                    <a:pt x="5473" y="5486"/>
                  </a:lnTo>
                  <a:lnTo>
                    <a:pt x="18275" y="5486"/>
                  </a:lnTo>
                  <a:lnTo>
                    <a:pt x="23761" y="4572"/>
                  </a:lnTo>
                  <a:lnTo>
                    <a:pt x="23761" y="2743"/>
                  </a:lnTo>
                  <a:lnTo>
                    <a:pt x="23761" y="914"/>
                  </a:lnTo>
                  <a:lnTo>
                    <a:pt x="18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31628" y="6995159"/>
              <a:ext cx="24130" cy="5715"/>
            </a:xfrm>
            <a:custGeom>
              <a:avLst/>
              <a:gdLst/>
              <a:ahLst/>
              <a:cxnLst/>
              <a:rect l="l" t="t" r="r" b="b"/>
              <a:pathLst>
                <a:path w="24129" h="5715">
                  <a:moveTo>
                    <a:pt x="23761" y="2743"/>
                  </a:moveTo>
                  <a:lnTo>
                    <a:pt x="23761" y="4572"/>
                  </a:lnTo>
                  <a:lnTo>
                    <a:pt x="18275" y="5486"/>
                  </a:lnTo>
                  <a:lnTo>
                    <a:pt x="11874" y="5486"/>
                  </a:lnTo>
                  <a:lnTo>
                    <a:pt x="5473" y="5486"/>
                  </a:lnTo>
                  <a:lnTo>
                    <a:pt x="0" y="4572"/>
                  </a:lnTo>
                  <a:lnTo>
                    <a:pt x="0" y="2743"/>
                  </a:lnTo>
                  <a:lnTo>
                    <a:pt x="0" y="914"/>
                  </a:lnTo>
                  <a:lnTo>
                    <a:pt x="5473" y="0"/>
                  </a:lnTo>
                  <a:lnTo>
                    <a:pt x="11874" y="0"/>
                  </a:lnTo>
                  <a:lnTo>
                    <a:pt x="18275" y="0"/>
                  </a:lnTo>
                  <a:lnTo>
                    <a:pt x="23761" y="914"/>
                  </a:lnTo>
                  <a:lnTo>
                    <a:pt x="23761" y="27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543693" y="7007961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40">
                  <a:moveTo>
                    <a:pt x="16459" y="0"/>
                  </a:moveTo>
                  <a:lnTo>
                    <a:pt x="4572" y="0"/>
                  </a:lnTo>
                  <a:lnTo>
                    <a:pt x="0" y="1828"/>
                  </a:lnTo>
                  <a:lnTo>
                    <a:pt x="0" y="27419"/>
                  </a:lnTo>
                  <a:lnTo>
                    <a:pt x="21031" y="27419"/>
                  </a:lnTo>
                  <a:lnTo>
                    <a:pt x="21945" y="2743"/>
                  </a:lnTo>
                  <a:lnTo>
                    <a:pt x="21945" y="1828"/>
                  </a:lnTo>
                  <a:lnTo>
                    <a:pt x="164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43693" y="7007961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40">
                  <a:moveTo>
                    <a:pt x="0" y="27419"/>
                  </a:moveTo>
                  <a:lnTo>
                    <a:pt x="0" y="2743"/>
                  </a:lnTo>
                  <a:lnTo>
                    <a:pt x="0" y="1828"/>
                  </a:lnTo>
                  <a:lnTo>
                    <a:pt x="4572" y="0"/>
                  </a:lnTo>
                  <a:lnTo>
                    <a:pt x="10972" y="0"/>
                  </a:lnTo>
                  <a:lnTo>
                    <a:pt x="16459" y="0"/>
                  </a:lnTo>
                  <a:lnTo>
                    <a:pt x="21945" y="1828"/>
                  </a:lnTo>
                  <a:lnTo>
                    <a:pt x="21945" y="2743"/>
                  </a:lnTo>
                  <a:lnTo>
                    <a:pt x="21031" y="27419"/>
                  </a:lnTo>
                  <a:lnTo>
                    <a:pt x="0" y="274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43693" y="7032637"/>
              <a:ext cx="21590" cy="5715"/>
            </a:xfrm>
            <a:custGeom>
              <a:avLst/>
              <a:gdLst/>
              <a:ahLst/>
              <a:cxnLst/>
              <a:rect l="l" t="t" r="r" b="b"/>
              <a:pathLst>
                <a:path w="21589" h="5715">
                  <a:moveTo>
                    <a:pt x="16459" y="0"/>
                  </a:moveTo>
                  <a:lnTo>
                    <a:pt x="4572" y="0"/>
                  </a:lnTo>
                  <a:lnTo>
                    <a:pt x="0" y="914"/>
                  </a:lnTo>
                  <a:lnTo>
                    <a:pt x="0" y="3657"/>
                  </a:lnTo>
                  <a:lnTo>
                    <a:pt x="4572" y="5486"/>
                  </a:lnTo>
                  <a:lnTo>
                    <a:pt x="16459" y="5486"/>
                  </a:lnTo>
                  <a:lnTo>
                    <a:pt x="21031" y="4572"/>
                  </a:lnTo>
                  <a:lnTo>
                    <a:pt x="21031" y="2743"/>
                  </a:lnTo>
                  <a:lnTo>
                    <a:pt x="21031" y="914"/>
                  </a:lnTo>
                  <a:lnTo>
                    <a:pt x="164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43693" y="7032637"/>
              <a:ext cx="21590" cy="5715"/>
            </a:xfrm>
            <a:custGeom>
              <a:avLst/>
              <a:gdLst/>
              <a:ahLst/>
              <a:cxnLst/>
              <a:rect l="l" t="t" r="r" b="b"/>
              <a:pathLst>
                <a:path w="21589" h="5715">
                  <a:moveTo>
                    <a:pt x="21031" y="2743"/>
                  </a:moveTo>
                  <a:lnTo>
                    <a:pt x="21031" y="4572"/>
                  </a:lnTo>
                  <a:lnTo>
                    <a:pt x="16459" y="5486"/>
                  </a:lnTo>
                  <a:lnTo>
                    <a:pt x="10972" y="5486"/>
                  </a:lnTo>
                  <a:lnTo>
                    <a:pt x="4572" y="5486"/>
                  </a:lnTo>
                  <a:lnTo>
                    <a:pt x="0" y="3657"/>
                  </a:lnTo>
                  <a:lnTo>
                    <a:pt x="0" y="2743"/>
                  </a:lnTo>
                  <a:lnTo>
                    <a:pt x="0" y="914"/>
                  </a:lnTo>
                  <a:lnTo>
                    <a:pt x="4572" y="0"/>
                  </a:lnTo>
                  <a:lnTo>
                    <a:pt x="10972" y="0"/>
                  </a:lnTo>
                  <a:lnTo>
                    <a:pt x="16459" y="0"/>
                  </a:lnTo>
                  <a:lnTo>
                    <a:pt x="21031" y="914"/>
                  </a:lnTo>
                  <a:lnTo>
                    <a:pt x="21031" y="27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73119" y="7008875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40">
                  <a:moveTo>
                    <a:pt x="17373" y="0"/>
                  </a:moveTo>
                  <a:lnTo>
                    <a:pt x="5486" y="0"/>
                  </a:lnTo>
                  <a:lnTo>
                    <a:pt x="914" y="914"/>
                  </a:lnTo>
                  <a:lnTo>
                    <a:pt x="914" y="2743"/>
                  </a:lnTo>
                  <a:lnTo>
                    <a:pt x="0" y="27419"/>
                  </a:lnTo>
                  <a:lnTo>
                    <a:pt x="21945" y="27419"/>
                  </a:lnTo>
                  <a:lnTo>
                    <a:pt x="21945" y="1828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73119" y="7008875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40">
                  <a:moveTo>
                    <a:pt x="0" y="27419"/>
                  </a:moveTo>
                  <a:lnTo>
                    <a:pt x="914" y="2743"/>
                  </a:lnTo>
                  <a:lnTo>
                    <a:pt x="914" y="914"/>
                  </a:lnTo>
                  <a:lnTo>
                    <a:pt x="5486" y="0"/>
                  </a:lnTo>
                  <a:lnTo>
                    <a:pt x="10972" y="0"/>
                  </a:lnTo>
                  <a:lnTo>
                    <a:pt x="17373" y="0"/>
                  </a:lnTo>
                  <a:lnTo>
                    <a:pt x="21945" y="1828"/>
                  </a:lnTo>
                  <a:lnTo>
                    <a:pt x="21945" y="2743"/>
                  </a:lnTo>
                  <a:lnTo>
                    <a:pt x="21945" y="27419"/>
                  </a:lnTo>
                  <a:lnTo>
                    <a:pt x="0" y="274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73119" y="7033552"/>
              <a:ext cx="22225" cy="5715"/>
            </a:xfrm>
            <a:custGeom>
              <a:avLst/>
              <a:gdLst/>
              <a:ahLst/>
              <a:cxnLst/>
              <a:rect l="l" t="t" r="r" b="b"/>
              <a:pathLst>
                <a:path w="22225" h="5715">
                  <a:moveTo>
                    <a:pt x="17373" y="0"/>
                  </a:moveTo>
                  <a:lnTo>
                    <a:pt x="5486" y="0"/>
                  </a:lnTo>
                  <a:lnTo>
                    <a:pt x="0" y="914"/>
                  </a:lnTo>
                  <a:lnTo>
                    <a:pt x="0" y="3657"/>
                  </a:lnTo>
                  <a:lnTo>
                    <a:pt x="5486" y="5486"/>
                  </a:lnTo>
                  <a:lnTo>
                    <a:pt x="17373" y="5486"/>
                  </a:lnTo>
                  <a:lnTo>
                    <a:pt x="21945" y="3657"/>
                  </a:lnTo>
                  <a:lnTo>
                    <a:pt x="21945" y="2743"/>
                  </a:lnTo>
                  <a:lnTo>
                    <a:pt x="21945" y="914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73119" y="7033552"/>
              <a:ext cx="22225" cy="5715"/>
            </a:xfrm>
            <a:custGeom>
              <a:avLst/>
              <a:gdLst/>
              <a:ahLst/>
              <a:cxnLst/>
              <a:rect l="l" t="t" r="r" b="b"/>
              <a:pathLst>
                <a:path w="22225" h="5715">
                  <a:moveTo>
                    <a:pt x="21945" y="2743"/>
                  </a:moveTo>
                  <a:lnTo>
                    <a:pt x="21945" y="3657"/>
                  </a:lnTo>
                  <a:lnTo>
                    <a:pt x="17373" y="5486"/>
                  </a:lnTo>
                  <a:lnTo>
                    <a:pt x="10972" y="5486"/>
                  </a:lnTo>
                  <a:lnTo>
                    <a:pt x="5486" y="5486"/>
                  </a:lnTo>
                  <a:lnTo>
                    <a:pt x="0" y="3657"/>
                  </a:lnTo>
                  <a:lnTo>
                    <a:pt x="0" y="2743"/>
                  </a:lnTo>
                  <a:lnTo>
                    <a:pt x="0" y="914"/>
                  </a:lnTo>
                  <a:lnTo>
                    <a:pt x="5486" y="0"/>
                  </a:lnTo>
                  <a:lnTo>
                    <a:pt x="10972" y="0"/>
                  </a:lnTo>
                  <a:lnTo>
                    <a:pt x="17373" y="0"/>
                  </a:lnTo>
                  <a:lnTo>
                    <a:pt x="21945" y="914"/>
                  </a:lnTo>
                  <a:lnTo>
                    <a:pt x="21945" y="27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667099" y="6997903"/>
              <a:ext cx="47625" cy="34290"/>
            </a:xfrm>
            <a:custGeom>
              <a:avLst/>
              <a:gdLst/>
              <a:ahLst/>
              <a:cxnLst/>
              <a:rect l="l" t="t" r="r" b="b"/>
              <a:pathLst>
                <a:path w="47625" h="34290">
                  <a:moveTo>
                    <a:pt x="36550" y="0"/>
                  </a:moveTo>
                  <a:lnTo>
                    <a:pt x="10960" y="0"/>
                  </a:lnTo>
                  <a:lnTo>
                    <a:pt x="0" y="1828"/>
                  </a:lnTo>
                  <a:lnTo>
                    <a:pt x="0" y="33820"/>
                  </a:lnTo>
                  <a:lnTo>
                    <a:pt x="46609" y="33820"/>
                  </a:lnTo>
                  <a:lnTo>
                    <a:pt x="47523" y="4572"/>
                  </a:lnTo>
                  <a:lnTo>
                    <a:pt x="47523" y="1828"/>
                  </a:lnTo>
                  <a:lnTo>
                    <a:pt x="36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667099" y="6997903"/>
              <a:ext cx="47625" cy="34290"/>
            </a:xfrm>
            <a:custGeom>
              <a:avLst/>
              <a:gdLst/>
              <a:ahLst/>
              <a:cxnLst/>
              <a:rect l="l" t="t" r="r" b="b"/>
              <a:pathLst>
                <a:path w="47625" h="34290">
                  <a:moveTo>
                    <a:pt x="0" y="33820"/>
                  </a:moveTo>
                  <a:lnTo>
                    <a:pt x="0" y="4572"/>
                  </a:lnTo>
                  <a:lnTo>
                    <a:pt x="0" y="1828"/>
                  </a:lnTo>
                  <a:lnTo>
                    <a:pt x="10960" y="0"/>
                  </a:lnTo>
                  <a:lnTo>
                    <a:pt x="23761" y="0"/>
                  </a:lnTo>
                  <a:lnTo>
                    <a:pt x="36550" y="0"/>
                  </a:lnTo>
                  <a:lnTo>
                    <a:pt x="47523" y="1828"/>
                  </a:lnTo>
                  <a:lnTo>
                    <a:pt x="47523" y="4572"/>
                  </a:lnTo>
                  <a:lnTo>
                    <a:pt x="46609" y="33820"/>
                  </a:lnTo>
                  <a:lnTo>
                    <a:pt x="0" y="338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67099" y="7027151"/>
              <a:ext cx="46990" cy="9525"/>
            </a:xfrm>
            <a:custGeom>
              <a:avLst/>
              <a:gdLst/>
              <a:ahLst/>
              <a:cxnLst/>
              <a:rect l="l" t="t" r="r" b="b"/>
              <a:pathLst>
                <a:path w="46989" h="9525">
                  <a:moveTo>
                    <a:pt x="36550" y="0"/>
                  </a:moveTo>
                  <a:lnTo>
                    <a:pt x="10960" y="0"/>
                  </a:lnTo>
                  <a:lnTo>
                    <a:pt x="0" y="1828"/>
                  </a:lnTo>
                  <a:lnTo>
                    <a:pt x="0" y="6400"/>
                  </a:lnTo>
                  <a:lnTo>
                    <a:pt x="10045" y="9144"/>
                  </a:lnTo>
                  <a:lnTo>
                    <a:pt x="36550" y="9144"/>
                  </a:lnTo>
                  <a:lnTo>
                    <a:pt x="46609" y="7315"/>
                  </a:lnTo>
                  <a:lnTo>
                    <a:pt x="46609" y="4572"/>
                  </a:lnTo>
                  <a:lnTo>
                    <a:pt x="46609" y="1828"/>
                  </a:lnTo>
                  <a:lnTo>
                    <a:pt x="36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67099" y="7027151"/>
              <a:ext cx="46990" cy="9525"/>
            </a:xfrm>
            <a:custGeom>
              <a:avLst/>
              <a:gdLst/>
              <a:ahLst/>
              <a:cxnLst/>
              <a:rect l="l" t="t" r="r" b="b"/>
              <a:pathLst>
                <a:path w="46989" h="9525">
                  <a:moveTo>
                    <a:pt x="46609" y="4572"/>
                  </a:moveTo>
                  <a:lnTo>
                    <a:pt x="46609" y="7315"/>
                  </a:lnTo>
                  <a:lnTo>
                    <a:pt x="36550" y="9144"/>
                  </a:lnTo>
                  <a:lnTo>
                    <a:pt x="23761" y="9144"/>
                  </a:lnTo>
                  <a:lnTo>
                    <a:pt x="10045" y="9144"/>
                  </a:lnTo>
                  <a:lnTo>
                    <a:pt x="0" y="6400"/>
                  </a:lnTo>
                  <a:lnTo>
                    <a:pt x="0" y="4572"/>
                  </a:lnTo>
                  <a:lnTo>
                    <a:pt x="0" y="1828"/>
                  </a:lnTo>
                  <a:lnTo>
                    <a:pt x="10960" y="0"/>
                  </a:lnTo>
                  <a:lnTo>
                    <a:pt x="23761" y="0"/>
                  </a:lnTo>
                  <a:lnTo>
                    <a:pt x="36550" y="0"/>
                  </a:lnTo>
                  <a:lnTo>
                    <a:pt x="46609" y="1828"/>
                  </a:lnTo>
                  <a:lnTo>
                    <a:pt x="46609" y="45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79888" y="7028980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40">
                  <a:moveTo>
                    <a:pt x="10972" y="0"/>
                  </a:moveTo>
                  <a:lnTo>
                    <a:pt x="4572" y="0"/>
                  </a:lnTo>
                  <a:lnTo>
                    <a:pt x="0" y="1828"/>
                  </a:lnTo>
                  <a:lnTo>
                    <a:pt x="0" y="27432"/>
                  </a:lnTo>
                  <a:lnTo>
                    <a:pt x="21031" y="27432"/>
                  </a:lnTo>
                  <a:lnTo>
                    <a:pt x="21031" y="3657"/>
                  </a:lnTo>
                  <a:lnTo>
                    <a:pt x="21945" y="1828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679888" y="7028980"/>
              <a:ext cx="22225" cy="27940"/>
            </a:xfrm>
            <a:custGeom>
              <a:avLst/>
              <a:gdLst/>
              <a:ahLst/>
              <a:cxnLst/>
              <a:rect l="l" t="t" r="r" b="b"/>
              <a:pathLst>
                <a:path w="22225" h="27940">
                  <a:moveTo>
                    <a:pt x="0" y="27432"/>
                  </a:moveTo>
                  <a:lnTo>
                    <a:pt x="0" y="2743"/>
                  </a:lnTo>
                  <a:lnTo>
                    <a:pt x="0" y="1828"/>
                  </a:lnTo>
                  <a:lnTo>
                    <a:pt x="4572" y="0"/>
                  </a:lnTo>
                  <a:lnTo>
                    <a:pt x="10972" y="0"/>
                  </a:lnTo>
                  <a:lnTo>
                    <a:pt x="16459" y="914"/>
                  </a:lnTo>
                  <a:lnTo>
                    <a:pt x="21945" y="1828"/>
                  </a:lnTo>
                  <a:lnTo>
                    <a:pt x="21031" y="3657"/>
                  </a:lnTo>
                  <a:lnTo>
                    <a:pt x="21031" y="27432"/>
                  </a:lnTo>
                  <a:lnTo>
                    <a:pt x="0" y="274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79888" y="7053668"/>
              <a:ext cx="21590" cy="5715"/>
            </a:xfrm>
            <a:custGeom>
              <a:avLst/>
              <a:gdLst/>
              <a:ahLst/>
              <a:cxnLst/>
              <a:rect l="l" t="t" r="r" b="b"/>
              <a:pathLst>
                <a:path w="21589" h="5715">
                  <a:moveTo>
                    <a:pt x="16459" y="0"/>
                  </a:moveTo>
                  <a:lnTo>
                    <a:pt x="4572" y="0"/>
                  </a:lnTo>
                  <a:lnTo>
                    <a:pt x="0" y="914"/>
                  </a:lnTo>
                  <a:lnTo>
                    <a:pt x="0" y="3657"/>
                  </a:lnTo>
                  <a:lnTo>
                    <a:pt x="4572" y="5486"/>
                  </a:lnTo>
                  <a:lnTo>
                    <a:pt x="16459" y="5486"/>
                  </a:lnTo>
                  <a:lnTo>
                    <a:pt x="21031" y="4571"/>
                  </a:lnTo>
                  <a:lnTo>
                    <a:pt x="21031" y="2743"/>
                  </a:lnTo>
                  <a:lnTo>
                    <a:pt x="21031" y="914"/>
                  </a:lnTo>
                  <a:lnTo>
                    <a:pt x="164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661613" y="6666052"/>
              <a:ext cx="70485" cy="393700"/>
            </a:xfrm>
            <a:custGeom>
              <a:avLst/>
              <a:gdLst/>
              <a:ahLst/>
              <a:cxnLst/>
              <a:rect l="l" t="t" r="r" b="b"/>
              <a:pathLst>
                <a:path w="70485" h="393700">
                  <a:moveTo>
                    <a:pt x="39306" y="390359"/>
                  </a:moveTo>
                  <a:lnTo>
                    <a:pt x="39306" y="392188"/>
                  </a:lnTo>
                  <a:lnTo>
                    <a:pt x="34734" y="393103"/>
                  </a:lnTo>
                  <a:lnTo>
                    <a:pt x="28333" y="393103"/>
                  </a:lnTo>
                  <a:lnTo>
                    <a:pt x="22847" y="393103"/>
                  </a:lnTo>
                  <a:lnTo>
                    <a:pt x="18275" y="391274"/>
                  </a:lnTo>
                  <a:lnTo>
                    <a:pt x="18275" y="390359"/>
                  </a:lnTo>
                  <a:lnTo>
                    <a:pt x="18275" y="388531"/>
                  </a:lnTo>
                  <a:lnTo>
                    <a:pt x="22847" y="387616"/>
                  </a:lnTo>
                  <a:lnTo>
                    <a:pt x="28333" y="387616"/>
                  </a:lnTo>
                  <a:lnTo>
                    <a:pt x="34734" y="387616"/>
                  </a:lnTo>
                  <a:lnTo>
                    <a:pt x="39306" y="388531"/>
                  </a:lnTo>
                  <a:lnTo>
                    <a:pt x="39306" y="390359"/>
                  </a:lnTo>
                  <a:close/>
                </a:path>
                <a:path w="70485" h="393700">
                  <a:moveTo>
                    <a:pt x="0" y="10972"/>
                  </a:moveTo>
                  <a:lnTo>
                    <a:pt x="0" y="7315"/>
                  </a:lnTo>
                  <a:lnTo>
                    <a:pt x="2741" y="4243"/>
                  </a:lnTo>
                  <a:lnTo>
                    <a:pt x="10280" y="1943"/>
                  </a:lnTo>
                  <a:lnTo>
                    <a:pt x="21591" y="500"/>
                  </a:lnTo>
                  <a:lnTo>
                    <a:pt x="35648" y="0"/>
                  </a:lnTo>
                  <a:lnTo>
                    <a:pt x="49171" y="628"/>
                  </a:lnTo>
                  <a:lnTo>
                    <a:pt x="60212" y="2286"/>
                  </a:lnTo>
                  <a:lnTo>
                    <a:pt x="67654" y="4629"/>
                  </a:lnTo>
                  <a:lnTo>
                    <a:pt x="70383" y="7315"/>
                  </a:lnTo>
                  <a:lnTo>
                    <a:pt x="70383" y="1097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44239" y="6799516"/>
              <a:ext cx="121285" cy="20320"/>
            </a:xfrm>
            <a:custGeom>
              <a:avLst/>
              <a:gdLst/>
              <a:ahLst/>
              <a:cxnLst/>
              <a:rect l="l" t="t" r="r" b="b"/>
              <a:pathLst>
                <a:path w="121285" h="20320">
                  <a:moveTo>
                    <a:pt x="14630" y="9156"/>
                  </a:moveTo>
                  <a:lnTo>
                    <a:pt x="10058" y="7327"/>
                  </a:lnTo>
                  <a:lnTo>
                    <a:pt x="8229" y="7327"/>
                  </a:lnTo>
                  <a:lnTo>
                    <a:pt x="6400" y="6413"/>
                  </a:lnTo>
                  <a:lnTo>
                    <a:pt x="4572" y="4584"/>
                  </a:lnTo>
                  <a:lnTo>
                    <a:pt x="5486" y="4584"/>
                  </a:lnTo>
                  <a:lnTo>
                    <a:pt x="5486" y="3683"/>
                  </a:lnTo>
                  <a:lnTo>
                    <a:pt x="6400" y="3683"/>
                  </a:lnTo>
                  <a:lnTo>
                    <a:pt x="8229" y="2768"/>
                  </a:lnTo>
                  <a:lnTo>
                    <a:pt x="9144" y="2768"/>
                  </a:lnTo>
                  <a:lnTo>
                    <a:pt x="11887" y="3683"/>
                  </a:lnTo>
                  <a:lnTo>
                    <a:pt x="12801" y="4584"/>
                  </a:lnTo>
                  <a:lnTo>
                    <a:pt x="12801" y="2768"/>
                  </a:lnTo>
                  <a:lnTo>
                    <a:pt x="12801" y="939"/>
                  </a:lnTo>
                  <a:lnTo>
                    <a:pt x="10058" y="25"/>
                  </a:lnTo>
                  <a:lnTo>
                    <a:pt x="5486" y="25"/>
                  </a:lnTo>
                  <a:lnTo>
                    <a:pt x="0" y="939"/>
                  </a:lnTo>
                  <a:lnTo>
                    <a:pt x="0" y="10071"/>
                  </a:lnTo>
                  <a:lnTo>
                    <a:pt x="3657" y="10985"/>
                  </a:lnTo>
                  <a:lnTo>
                    <a:pt x="5486" y="11899"/>
                  </a:lnTo>
                  <a:lnTo>
                    <a:pt x="5486" y="10985"/>
                  </a:lnTo>
                  <a:lnTo>
                    <a:pt x="7315" y="11899"/>
                  </a:lnTo>
                  <a:lnTo>
                    <a:pt x="8229" y="12814"/>
                  </a:lnTo>
                  <a:lnTo>
                    <a:pt x="9144" y="12814"/>
                  </a:lnTo>
                  <a:lnTo>
                    <a:pt x="9144" y="14630"/>
                  </a:lnTo>
                  <a:lnTo>
                    <a:pt x="7315" y="15544"/>
                  </a:lnTo>
                  <a:lnTo>
                    <a:pt x="4572" y="15544"/>
                  </a:lnTo>
                  <a:lnTo>
                    <a:pt x="0" y="14630"/>
                  </a:lnTo>
                  <a:lnTo>
                    <a:pt x="0" y="18288"/>
                  </a:lnTo>
                  <a:lnTo>
                    <a:pt x="1828" y="19202"/>
                  </a:lnTo>
                  <a:lnTo>
                    <a:pt x="10058" y="19202"/>
                  </a:lnTo>
                  <a:lnTo>
                    <a:pt x="14630" y="17373"/>
                  </a:lnTo>
                  <a:lnTo>
                    <a:pt x="14630" y="15544"/>
                  </a:lnTo>
                  <a:lnTo>
                    <a:pt x="14630" y="10985"/>
                  </a:lnTo>
                  <a:lnTo>
                    <a:pt x="14630" y="9156"/>
                  </a:lnTo>
                  <a:close/>
                </a:path>
                <a:path w="121285" h="20320">
                  <a:moveTo>
                    <a:pt x="22860" y="0"/>
                  </a:moveTo>
                  <a:lnTo>
                    <a:pt x="16459" y="0"/>
                  </a:lnTo>
                  <a:lnTo>
                    <a:pt x="16459" y="18288"/>
                  </a:lnTo>
                  <a:lnTo>
                    <a:pt x="22860" y="18288"/>
                  </a:lnTo>
                  <a:lnTo>
                    <a:pt x="22860" y="0"/>
                  </a:lnTo>
                  <a:close/>
                </a:path>
                <a:path w="121285" h="20320">
                  <a:moveTo>
                    <a:pt x="40220" y="939"/>
                  </a:moveTo>
                  <a:lnTo>
                    <a:pt x="26504" y="25"/>
                  </a:lnTo>
                  <a:lnTo>
                    <a:pt x="26504" y="19202"/>
                  </a:lnTo>
                  <a:lnTo>
                    <a:pt x="40220" y="19202"/>
                  </a:lnTo>
                  <a:lnTo>
                    <a:pt x="40220" y="15544"/>
                  </a:lnTo>
                  <a:lnTo>
                    <a:pt x="31991" y="15544"/>
                  </a:lnTo>
                  <a:lnTo>
                    <a:pt x="31991" y="10985"/>
                  </a:lnTo>
                  <a:lnTo>
                    <a:pt x="39306" y="10985"/>
                  </a:lnTo>
                  <a:lnTo>
                    <a:pt x="39306" y="8242"/>
                  </a:lnTo>
                  <a:lnTo>
                    <a:pt x="31991" y="8242"/>
                  </a:lnTo>
                  <a:lnTo>
                    <a:pt x="31991" y="3683"/>
                  </a:lnTo>
                  <a:lnTo>
                    <a:pt x="40220" y="4584"/>
                  </a:lnTo>
                  <a:lnTo>
                    <a:pt x="40220" y="939"/>
                  </a:lnTo>
                  <a:close/>
                </a:path>
                <a:path w="121285" h="20320">
                  <a:moveTo>
                    <a:pt x="66725" y="939"/>
                  </a:moveTo>
                  <a:lnTo>
                    <a:pt x="59410" y="939"/>
                  </a:lnTo>
                  <a:lnTo>
                    <a:pt x="54851" y="10985"/>
                  </a:lnTo>
                  <a:lnTo>
                    <a:pt x="50279" y="939"/>
                  </a:lnTo>
                  <a:lnTo>
                    <a:pt x="43878" y="939"/>
                  </a:lnTo>
                  <a:lnTo>
                    <a:pt x="42964" y="19202"/>
                  </a:lnTo>
                  <a:lnTo>
                    <a:pt x="47536" y="19202"/>
                  </a:lnTo>
                  <a:lnTo>
                    <a:pt x="47536" y="7327"/>
                  </a:lnTo>
                  <a:lnTo>
                    <a:pt x="52108" y="19202"/>
                  </a:lnTo>
                  <a:lnTo>
                    <a:pt x="55765" y="19202"/>
                  </a:lnTo>
                  <a:lnTo>
                    <a:pt x="61239" y="7327"/>
                  </a:lnTo>
                  <a:lnTo>
                    <a:pt x="60325" y="19202"/>
                  </a:lnTo>
                  <a:lnTo>
                    <a:pt x="65811" y="19202"/>
                  </a:lnTo>
                  <a:lnTo>
                    <a:pt x="66725" y="939"/>
                  </a:lnTo>
                  <a:close/>
                </a:path>
                <a:path w="121285" h="20320">
                  <a:moveTo>
                    <a:pt x="84099" y="939"/>
                  </a:moveTo>
                  <a:lnTo>
                    <a:pt x="70383" y="939"/>
                  </a:lnTo>
                  <a:lnTo>
                    <a:pt x="70383" y="19202"/>
                  </a:lnTo>
                  <a:lnTo>
                    <a:pt x="84099" y="19202"/>
                  </a:lnTo>
                  <a:lnTo>
                    <a:pt x="84099" y="15544"/>
                  </a:lnTo>
                  <a:lnTo>
                    <a:pt x="75869" y="15544"/>
                  </a:lnTo>
                  <a:lnTo>
                    <a:pt x="75869" y="11899"/>
                  </a:lnTo>
                  <a:lnTo>
                    <a:pt x="83185" y="11899"/>
                  </a:lnTo>
                  <a:lnTo>
                    <a:pt x="83185" y="8242"/>
                  </a:lnTo>
                  <a:lnTo>
                    <a:pt x="75869" y="8242"/>
                  </a:lnTo>
                  <a:lnTo>
                    <a:pt x="75869" y="4584"/>
                  </a:lnTo>
                  <a:lnTo>
                    <a:pt x="84099" y="4584"/>
                  </a:lnTo>
                  <a:lnTo>
                    <a:pt x="84099" y="939"/>
                  </a:lnTo>
                  <a:close/>
                </a:path>
                <a:path w="121285" h="20320">
                  <a:moveTo>
                    <a:pt x="103289" y="939"/>
                  </a:moveTo>
                  <a:lnTo>
                    <a:pt x="99631" y="939"/>
                  </a:lnTo>
                  <a:lnTo>
                    <a:pt x="99631" y="11899"/>
                  </a:lnTo>
                  <a:lnTo>
                    <a:pt x="93230" y="939"/>
                  </a:lnTo>
                  <a:lnTo>
                    <a:pt x="86842" y="939"/>
                  </a:lnTo>
                  <a:lnTo>
                    <a:pt x="86842" y="19202"/>
                  </a:lnTo>
                  <a:lnTo>
                    <a:pt x="90487" y="19202"/>
                  </a:lnTo>
                  <a:lnTo>
                    <a:pt x="91401" y="8242"/>
                  </a:lnTo>
                  <a:lnTo>
                    <a:pt x="97802" y="19202"/>
                  </a:lnTo>
                  <a:lnTo>
                    <a:pt x="103289" y="19202"/>
                  </a:lnTo>
                  <a:lnTo>
                    <a:pt x="103289" y="939"/>
                  </a:lnTo>
                  <a:close/>
                </a:path>
                <a:path w="121285" h="20320">
                  <a:moveTo>
                    <a:pt x="120662" y="10071"/>
                  </a:moveTo>
                  <a:lnTo>
                    <a:pt x="117005" y="8242"/>
                  </a:lnTo>
                  <a:lnTo>
                    <a:pt x="115176" y="8242"/>
                  </a:lnTo>
                  <a:lnTo>
                    <a:pt x="113347" y="7327"/>
                  </a:lnTo>
                  <a:lnTo>
                    <a:pt x="112433" y="6413"/>
                  </a:lnTo>
                  <a:lnTo>
                    <a:pt x="111518" y="6413"/>
                  </a:lnTo>
                  <a:lnTo>
                    <a:pt x="111518" y="5499"/>
                  </a:lnTo>
                  <a:lnTo>
                    <a:pt x="112433" y="4584"/>
                  </a:lnTo>
                  <a:lnTo>
                    <a:pt x="118833" y="4584"/>
                  </a:lnTo>
                  <a:lnTo>
                    <a:pt x="119748" y="5499"/>
                  </a:lnTo>
                  <a:lnTo>
                    <a:pt x="119748" y="4584"/>
                  </a:lnTo>
                  <a:lnTo>
                    <a:pt x="119748" y="1854"/>
                  </a:lnTo>
                  <a:lnTo>
                    <a:pt x="117005" y="939"/>
                  </a:lnTo>
                  <a:lnTo>
                    <a:pt x="111518" y="939"/>
                  </a:lnTo>
                  <a:lnTo>
                    <a:pt x="106946" y="1854"/>
                  </a:lnTo>
                  <a:lnTo>
                    <a:pt x="106946" y="6413"/>
                  </a:lnTo>
                  <a:lnTo>
                    <a:pt x="106032" y="10985"/>
                  </a:lnTo>
                  <a:lnTo>
                    <a:pt x="110604" y="11899"/>
                  </a:lnTo>
                  <a:lnTo>
                    <a:pt x="112433" y="12814"/>
                  </a:lnTo>
                  <a:lnTo>
                    <a:pt x="111518" y="11899"/>
                  </a:lnTo>
                  <a:lnTo>
                    <a:pt x="114261" y="13728"/>
                  </a:lnTo>
                  <a:lnTo>
                    <a:pt x="115176" y="13728"/>
                  </a:lnTo>
                  <a:lnTo>
                    <a:pt x="115176" y="15544"/>
                  </a:lnTo>
                  <a:lnTo>
                    <a:pt x="114261" y="16459"/>
                  </a:lnTo>
                  <a:lnTo>
                    <a:pt x="110604" y="16459"/>
                  </a:lnTo>
                  <a:lnTo>
                    <a:pt x="106946" y="15544"/>
                  </a:lnTo>
                  <a:lnTo>
                    <a:pt x="106946" y="19202"/>
                  </a:lnTo>
                  <a:lnTo>
                    <a:pt x="107861" y="20116"/>
                  </a:lnTo>
                  <a:lnTo>
                    <a:pt x="117005" y="20116"/>
                  </a:lnTo>
                  <a:lnTo>
                    <a:pt x="120662" y="18288"/>
                  </a:lnTo>
                  <a:lnTo>
                    <a:pt x="120662" y="16459"/>
                  </a:lnTo>
                  <a:lnTo>
                    <a:pt x="120662" y="11899"/>
                  </a:lnTo>
                  <a:lnTo>
                    <a:pt x="120662" y="100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0" name="object 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13026" y="7639189"/>
            <a:ext cx="352818" cy="483590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8709812" y="6852552"/>
            <a:ext cx="101600" cy="31115"/>
          </a:xfrm>
          <a:custGeom>
            <a:avLst/>
            <a:gdLst/>
            <a:ahLst/>
            <a:cxnLst/>
            <a:rect l="l" t="t" r="r" b="b"/>
            <a:pathLst>
              <a:path w="101600" h="31115">
                <a:moveTo>
                  <a:pt x="914" y="0"/>
                </a:moveTo>
                <a:lnTo>
                  <a:pt x="73126" y="914"/>
                </a:lnTo>
              </a:path>
              <a:path w="101600" h="31115">
                <a:moveTo>
                  <a:pt x="914" y="10058"/>
                </a:moveTo>
                <a:lnTo>
                  <a:pt x="73126" y="10972"/>
                </a:lnTo>
              </a:path>
              <a:path w="101600" h="31115">
                <a:moveTo>
                  <a:pt x="0" y="30162"/>
                </a:moveTo>
                <a:lnTo>
                  <a:pt x="101460" y="3107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10806177" y="7116966"/>
            <a:ext cx="410845" cy="934719"/>
            <a:chOff x="5751576" y="7116965"/>
            <a:chExt cx="410845" cy="934719"/>
          </a:xfrm>
        </p:grpSpPr>
        <p:sp>
          <p:nvSpPr>
            <p:cNvPr id="63" name="object 63"/>
            <p:cNvSpPr/>
            <p:nvPr/>
          </p:nvSpPr>
          <p:spPr>
            <a:xfrm>
              <a:off x="5753862" y="7163358"/>
              <a:ext cx="406400" cy="660400"/>
            </a:xfrm>
            <a:custGeom>
              <a:avLst/>
              <a:gdLst/>
              <a:ahLst/>
              <a:cxnLst/>
              <a:rect l="l" t="t" r="r" b="b"/>
              <a:pathLst>
                <a:path w="406400" h="660400">
                  <a:moveTo>
                    <a:pt x="79514" y="81368"/>
                  </a:moveTo>
                  <a:lnTo>
                    <a:pt x="312597" y="81368"/>
                  </a:lnTo>
                  <a:lnTo>
                    <a:pt x="310768" y="17373"/>
                  </a:lnTo>
                  <a:lnTo>
                    <a:pt x="77685" y="17373"/>
                  </a:lnTo>
                </a:path>
                <a:path w="406400" h="660400">
                  <a:moveTo>
                    <a:pt x="403085" y="84112"/>
                  </a:moveTo>
                  <a:lnTo>
                    <a:pt x="361048" y="84112"/>
                  </a:lnTo>
                  <a:lnTo>
                    <a:pt x="347520" y="80854"/>
                  </a:lnTo>
                  <a:lnTo>
                    <a:pt x="336480" y="73140"/>
                  </a:lnTo>
                  <a:lnTo>
                    <a:pt x="329040" y="62000"/>
                  </a:lnTo>
                  <a:lnTo>
                    <a:pt x="326313" y="48463"/>
                  </a:lnTo>
                  <a:lnTo>
                    <a:pt x="329183" y="34404"/>
                  </a:lnTo>
                  <a:lnTo>
                    <a:pt x="336937" y="23088"/>
                  </a:lnTo>
                  <a:lnTo>
                    <a:pt x="348291" y="15544"/>
                  </a:lnTo>
                  <a:lnTo>
                    <a:pt x="361962" y="12801"/>
                  </a:lnTo>
                  <a:lnTo>
                    <a:pt x="403085" y="13716"/>
                  </a:lnTo>
                  <a:lnTo>
                    <a:pt x="403085" y="914"/>
                  </a:lnTo>
                  <a:lnTo>
                    <a:pt x="77685" y="0"/>
                  </a:lnTo>
                  <a:lnTo>
                    <a:pt x="80429" y="513765"/>
                  </a:lnTo>
                  <a:lnTo>
                    <a:pt x="122478" y="513765"/>
                  </a:lnTo>
                  <a:lnTo>
                    <a:pt x="137187" y="516794"/>
                  </a:lnTo>
                  <a:lnTo>
                    <a:pt x="148985" y="524965"/>
                  </a:lnTo>
                  <a:lnTo>
                    <a:pt x="156670" y="536906"/>
                  </a:lnTo>
                  <a:lnTo>
                    <a:pt x="159042" y="551243"/>
                  </a:lnTo>
                  <a:lnTo>
                    <a:pt x="156156" y="565445"/>
                  </a:lnTo>
                  <a:lnTo>
                    <a:pt x="148299" y="577075"/>
                  </a:lnTo>
                  <a:lnTo>
                    <a:pt x="136673" y="584933"/>
                  </a:lnTo>
                  <a:lnTo>
                    <a:pt x="122478" y="587819"/>
                  </a:lnTo>
                  <a:lnTo>
                    <a:pt x="80429" y="587819"/>
                  </a:lnTo>
                  <a:lnTo>
                    <a:pt x="81343" y="627126"/>
                  </a:lnTo>
                  <a:lnTo>
                    <a:pt x="405828" y="625297"/>
                  </a:lnTo>
                  <a:lnTo>
                    <a:pt x="403085" y="84112"/>
                  </a:lnTo>
                  <a:close/>
                </a:path>
                <a:path w="406400" h="660400">
                  <a:moveTo>
                    <a:pt x="80429" y="513765"/>
                  </a:moveTo>
                  <a:lnTo>
                    <a:pt x="67640" y="521995"/>
                  </a:lnTo>
                  <a:lnTo>
                    <a:pt x="114249" y="521081"/>
                  </a:lnTo>
                  <a:lnTo>
                    <a:pt x="128448" y="524109"/>
                  </a:lnTo>
                  <a:lnTo>
                    <a:pt x="140074" y="532280"/>
                  </a:lnTo>
                  <a:lnTo>
                    <a:pt x="147928" y="544221"/>
                  </a:lnTo>
                  <a:lnTo>
                    <a:pt x="150812" y="558558"/>
                  </a:lnTo>
                  <a:lnTo>
                    <a:pt x="150812" y="564045"/>
                  </a:lnTo>
                  <a:lnTo>
                    <a:pt x="149898" y="568617"/>
                  </a:lnTo>
                  <a:lnTo>
                    <a:pt x="147154" y="573189"/>
                  </a:lnTo>
                  <a:lnTo>
                    <a:pt x="141668" y="582333"/>
                  </a:lnTo>
                </a:path>
                <a:path w="406400" h="660400">
                  <a:moveTo>
                    <a:pt x="386638" y="13716"/>
                  </a:moveTo>
                  <a:lnTo>
                    <a:pt x="386638" y="84112"/>
                  </a:lnTo>
                </a:path>
                <a:path w="406400" h="660400">
                  <a:moveTo>
                    <a:pt x="329057" y="35661"/>
                  </a:moveTo>
                  <a:lnTo>
                    <a:pt x="332714" y="32918"/>
                  </a:lnTo>
                  <a:lnTo>
                    <a:pt x="337273" y="31089"/>
                  </a:lnTo>
                  <a:lnTo>
                    <a:pt x="342760" y="31089"/>
                  </a:lnTo>
                  <a:lnTo>
                    <a:pt x="351732" y="32989"/>
                  </a:lnTo>
                  <a:lnTo>
                    <a:pt x="358990" y="38060"/>
                  </a:lnTo>
                  <a:lnTo>
                    <a:pt x="363848" y="45357"/>
                  </a:lnTo>
                  <a:lnTo>
                    <a:pt x="365620" y="53936"/>
                  </a:lnTo>
                  <a:lnTo>
                    <a:pt x="363720" y="62909"/>
                  </a:lnTo>
                  <a:lnTo>
                    <a:pt x="358647" y="70167"/>
                  </a:lnTo>
                  <a:lnTo>
                    <a:pt x="351347" y="75025"/>
                  </a:lnTo>
                  <a:lnTo>
                    <a:pt x="342760" y="76796"/>
                  </a:lnTo>
                </a:path>
                <a:path w="406400" h="660400">
                  <a:moveTo>
                    <a:pt x="67640" y="521995"/>
                  </a:moveTo>
                  <a:lnTo>
                    <a:pt x="68554" y="596049"/>
                  </a:lnTo>
                  <a:lnTo>
                    <a:pt x="80429" y="587819"/>
                  </a:lnTo>
                </a:path>
                <a:path w="406400" h="660400">
                  <a:moveTo>
                    <a:pt x="135280" y="558558"/>
                  </a:moveTo>
                  <a:lnTo>
                    <a:pt x="132665" y="568874"/>
                  </a:lnTo>
                  <a:lnTo>
                    <a:pt x="126707" y="577303"/>
                  </a:lnTo>
                  <a:lnTo>
                    <a:pt x="118178" y="582990"/>
                  </a:lnTo>
                  <a:lnTo>
                    <a:pt x="107848" y="585076"/>
                  </a:lnTo>
                  <a:lnTo>
                    <a:pt x="98068" y="582990"/>
                  </a:lnTo>
                  <a:lnTo>
                    <a:pt x="89914" y="577303"/>
                  </a:lnTo>
                  <a:lnTo>
                    <a:pt x="84329" y="568874"/>
                  </a:lnTo>
                  <a:lnTo>
                    <a:pt x="82257" y="558558"/>
                  </a:lnTo>
                  <a:lnTo>
                    <a:pt x="84343" y="548250"/>
                  </a:lnTo>
                  <a:lnTo>
                    <a:pt x="90028" y="539824"/>
                  </a:lnTo>
                  <a:lnTo>
                    <a:pt x="98454" y="534139"/>
                  </a:lnTo>
                  <a:lnTo>
                    <a:pt x="108762" y="532053"/>
                  </a:lnTo>
                  <a:lnTo>
                    <a:pt x="119078" y="534139"/>
                  </a:lnTo>
                  <a:lnTo>
                    <a:pt x="127508" y="539824"/>
                  </a:lnTo>
                  <a:lnTo>
                    <a:pt x="133194" y="548250"/>
                  </a:lnTo>
                  <a:lnTo>
                    <a:pt x="135280" y="558558"/>
                  </a:lnTo>
                  <a:close/>
                </a:path>
                <a:path w="406400" h="660400">
                  <a:moveTo>
                    <a:pt x="77685" y="0"/>
                  </a:moveTo>
                  <a:lnTo>
                    <a:pt x="0" y="38404"/>
                  </a:lnTo>
                  <a:lnTo>
                    <a:pt x="1828" y="660031"/>
                  </a:lnTo>
                  <a:lnTo>
                    <a:pt x="81343" y="62712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53404" y="7786369"/>
              <a:ext cx="408571" cy="26511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845263" y="7267574"/>
              <a:ext cx="302895" cy="511175"/>
            </a:xfrm>
            <a:custGeom>
              <a:avLst/>
              <a:gdLst/>
              <a:ahLst/>
              <a:cxnLst/>
              <a:rect l="l" t="t" r="r" b="b"/>
              <a:pathLst>
                <a:path w="302895" h="511175">
                  <a:moveTo>
                    <a:pt x="301637" y="492747"/>
                  </a:moveTo>
                  <a:lnTo>
                    <a:pt x="298894" y="14630"/>
                  </a:lnTo>
                  <a:lnTo>
                    <a:pt x="298894" y="6400"/>
                  </a:lnTo>
                  <a:lnTo>
                    <a:pt x="294322" y="0"/>
                  </a:lnTo>
                  <a:lnTo>
                    <a:pt x="283349" y="0"/>
                  </a:lnTo>
                  <a:lnTo>
                    <a:pt x="16446" y="0"/>
                  </a:lnTo>
                  <a:lnTo>
                    <a:pt x="5486" y="0"/>
                  </a:lnTo>
                  <a:lnTo>
                    <a:pt x="914" y="4572"/>
                  </a:lnTo>
                  <a:lnTo>
                    <a:pt x="914" y="17373"/>
                  </a:lnTo>
                  <a:lnTo>
                    <a:pt x="2743" y="378472"/>
                  </a:lnTo>
                  <a:lnTo>
                    <a:pt x="2743" y="386702"/>
                  </a:lnTo>
                  <a:lnTo>
                    <a:pt x="11887" y="392188"/>
                  </a:lnTo>
                  <a:lnTo>
                    <a:pt x="20104" y="392188"/>
                  </a:lnTo>
                  <a:lnTo>
                    <a:pt x="65811" y="394004"/>
                  </a:lnTo>
                  <a:lnTo>
                    <a:pt x="76784" y="394004"/>
                  </a:lnTo>
                  <a:lnTo>
                    <a:pt x="80441" y="400405"/>
                  </a:lnTo>
                  <a:lnTo>
                    <a:pt x="79527" y="408635"/>
                  </a:lnTo>
                  <a:lnTo>
                    <a:pt x="80441" y="493649"/>
                  </a:lnTo>
                  <a:lnTo>
                    <a:pt x="80441" y="503707"/>
                  </a:lnTo>
                  <a:lnTo>
                    <a:pt x="85915" y="511022"/>
                  </a:lnTo>
                  <a:lnTo>
                    <a:pt x="98717" y="511022"/>
                  </a:lnTo>
                  <a:lnTo>
                    <a:pt x="288836" y="510108"/>
                  </a:lnTo>
                  <a:lnTo>
                    <a:pt x="297065" y="510108"/>
                  </a:lnTo>
                  <a:lnTo>
                    <a:pt x="301637" y="505536"/>
                  </a:lnTo>
                  <a:lnTo>
                    <a:pt x="301637" y="492747"/>
                  </a:lnTo>
                  <a:close/>
                </a:path>
                <a:path w="302895" h="511175">
                  <a:moveTo>
                    <a:pt x="2743" y="50279"/>
                  </a:moveTo>
                  <a:lnTo>
                    <a:pt x="299808" y="48450"/>
                  </a:lnTo>
                </a:path>
                <a:path w="302895" h="511175">
                  <a:moveTo>
                    <a:pt x="0" y="341909"/>
                  </a:moveTo>
                  <a:lnTo>
                    <a:pt x="300723" y="340080"/>
                  </a:lnTo>
                </a:path>
                <a:path w="302895" h="511175">
                  <a:moveTo>
                    <a:pt x="21932" y="362927"/>
                  </a:moveTo>
                  <a:lnTo>
                    <a:pt x="143510" y="362013"/>
                  </a:lnTo>
                </a:path>
                <a:path w="302895" h="511175">
                  <a:moveTo>
                    <a:pt x="21932" y="378472"/>
                  </a:moveTo>
                  <a:lnTo>
                    <a:pt x="188290" y="377558"/>
                  </a:lnTo>
                </a:path>
                <a:path w="302895" h="511175">
                  <a:moveTo>
                    <a:pt x="100545" y="425094"/>
                  </a:moveTo>
                  <a:lnTo>
                    <a:pt x="227596" y="424180"/>
                  </a:lnTo>
                </a:path>
                <a:path w="302895" h="511175">
                  <a:moveTo>
                    <a:pt x="100545" y="442468"/>
                  </a:moveTo>
                  <a:lnTo>
                    <a:pt x="212966" y="442468"/>
                  </a:lnTo>
                </a:path>
                <a:path w="302895" h="511175">
                  <a:moveTo>
                    <a:pt x="99631" y="460743"/>
                  </a:moveTo>
                  <a:lnTo>
                    <a:pt x="201091" y="459828"/>
                  </a:lnTo>
                </a:path>
                <a:path w="302895" h="511175">
                  <a:moveTo>
                    <a:pt x="1828" y="162725"/>
                  </a:moveTo>
                  <a:lnTo>
                    <a:pt x="302552" y="160896"/>
                  </a:lnTo>
                </a:path>
                <a:path w="302895" h="511175">
                  <a:moveTo>
                    <a:pt x="16446" y="95072"/>
                  </a:moveTo>
                  <a:lnTo>
                    <a:pt x="251358" y="94157"/>
                  </a:lnTo>
                </a:path>
                <a:path w="302895" h="511175">
                  <a:moveTo>
                    <a:pt x="16446" y="115188"/>
                  </a:moveTo>
                  <a:lnTo>
                    <a:pt x="95973" y="115188"/>
                  </a:lnTo>
                </a:path>
                <a:path w="302895" h="511175">
                  <a:moveTo>
                    <a:pt x="16446" y="136220"/>
                  </a:moveTo>
                  <a:lnTo>
                    <a:pt x="192862" y="135305"/>
                  </a:lnTo>
                </a:path>
                <a:path w="302895" h="511175">
                  <a:moveTo>
                    <a:pt x="15532" y="229463"/>
                  </a:moveTo>
                  <a:lnTo>
                    <a:pt x="176415" y="228549"/>
                  </a:lnTo>
                </a:path>
                <a:path w="302895" h="511175">
                  <a:moveTo>
                    <a:pt x="162699" y="314477"/>
                  </a:moveTo>
                  <a:lnTo>
                    <a:pt x="236740" y="314477"/>
                  </a:lnTo>
                </a:path>
                <a:path w="302895" h="511175">
                  <a:moveTo>
                    <a:pt x="14630" y="305333"/>
                  </a:moveTo>
                  <a:lnTo>
                    <a:pt x="102374" y="305333"/>
                  </a:lnTo>
                </a:path>
                <a:path w="302895" h="511175">
                  <a:moveTo>
                    <a:pt x="16446" y="73139"/>
                  </a:moveTo>
                  <a:lnTo>
                    <a:pt x="66725" y="7313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33008" y="7282205"/>
              <a:ext cx="121920" cy="20320"/>
            </a:xfrm>
            <a:custGeom>
              <a:avLst/>
              <a:gdLst/>
              <a:ahLst/>
              <a:cxnLst/>
              <a:rect l="l" t="t" r="r" b="b"/>
              <a:pathLst>
                <a:path w="121920" h="20320">
                  <a:moveTo>
                    <a:pt x="13716" y="10058"/>
                  </a:moveTo>
                  <a:lnTo>
                    <a:pt x="10058" y="8229"/>
                  </a:lnTo>
                  <a:lnTo>
                    <a:pt x="8229" y="8229"/>
                  </a:lnTo>
                  <a:lnTo>
                    <a:pt x="6400" y="7315"/>
                  </a:lnTo>
                  <a:lnTo>
                    <a:pt x="5486" y="6400"/>
                  </a:lnTo>
                  <a:lnTo>
                    <a:pt x="4572" y="6400"/>
                  </a:lnTo>
                  <a:lnTo>
                    <a:pt x="4572" y="5486"/>
                  </a:lnTo>
                  <a:lnTo>
                    <a:pt x="5486" y="4572"/>
                  </a:lnTo>
                  <a:lnTo>
                    <a:pt x="11887" y="4572"/>
                  </a:lnTo>
                  <a:lnTo>
                    <a:pt x="12801" y="5486"/>
                  </a:lnTo>
                  <a:lnTo>
                    <a:pt x="12801" y="4572"/>
                  </a:lnTo>
                  <a:lnTo>
                    <a:pt x="12801" y="1828"/>
                  </a:lnTo>
                  <a:lnTo>
                    <a:pt x="10058" y="914"/>
                  </a:lnTo>
                  <a:lnTo>
                    <a:pt x="4572" y="914"/>
                  </a:lnTo>
                  <a:lnTo>
                    <a:pt x="0" y="1828"/>
                  </a:lnTo>
                  <a:lnTo>
                    <a:pt x="0" y="10972"/>
                  </a:lnTo>
                  <a:lnTo>
                    <a:pt x="3657" y="11887"/>
                  </a:lnTo>
                  <a:lnTo>
                    <a:pt x="5486" y="12801"/>
                  </a:lnTo>
                  <a:lnTo>
                    <a:pt x="4572" y="11887"/>
                  </a:lnTo>
                  <a:lnTo>
                    <a:pt x="7315" y="13716"/>
                  </a:lnTo>
                  <a:lnTo>
                    <a:pt x="8229" y="13716"/>
                  </a:lnTo>
                  <a:lnTo>
                    <a:pt x="8229" y="15544"/>
                  </a:lnTo>
                  <a:lnTo>
                    <a:pt x="7315" y="16459"/>
                  </a:lnTo>
                  <a:lnTo>
                    <a:pt x="3657" y="16459"/>
                  </a:lnTo>
                  <a:lnTo>
                    <a:pt x="0" y="15544"/>
                  </a:lnTo>
                  <a:lnTo>
                    <a:pt x="0" y="19202"/>
                  </a:lnTo>
                  <a:lnTo>
                    <a:pt x="914" y="20116"/>
                  </a:lnTo>
                  <a:lnTo>
                    <a:pt x="10058" y="20116"/>
                  </a:lnTo>
                  <a:lnTo>
                    <a:pt x="13716" y="18288"/>
                  </a:lnTo>
                  <a:lnTo>
                    <a:pt x="13716" y="16459"/>
                  </a:lnTo>
                  <a:lnTo>
                    <a:pt x="13716" y="11887"/>
                  </a:lnTo>
                  <a:lnTo>
                    <a:pt x="13716" y="10058"/>
                  </a:lnTo>
                  <a:close/>
                </a:path>
                <a:path w="121920" h="20320">
                  <a:moveTo>
                    <a:pt x="22860" y="914"/>
                  </a:moveTo>
                  <a:lnTo>
                    <a:pt x="16459" y="914"/>
                  </a:lnTo>
                  <a:lnTo>
                    <a:pt x="16459" y="19202"/>
                  </a:lnTo>
                  <a:lnTo>
                    <a:pt x="21945" y="19202"/>
                  </a:lnTo>
                  <a:lnTo>
                    <a:pt x="22860" y="914"/>
                  </a:lnTo>
                  <a:close/>
                </a:path>
                <a:path w="121920" h="20320">
                  <a:moveTo>
                    <a:pt x="40220" y="914"/>
                  </a:moveTo>
                  <a:lnTo>
                    <a:pt x="26504" y="914"/>
                  </a:lnTo>
                  <a:lnTo>
                    <a:pt x="26504" y="19202"/>
                  </a:lnTo>
                  <a:lnTo>
                    <a:pt x="40220" y="19202"/>
                  </a:lnTo>
                  <a:lnTo>
                    <a:pt x="40220" y="15544"/>
                  </a:lnTo>
                  <a:lnTo>
                    <a:pt x="31991" y="15544"/>
                  </a:lnTo>
                  <a:lnTo>
                    <a:pt x="31991" y="11887"/>
                  </a:lnTo>
                  <a:lnTo>
                    <a:pt x="39306" y="11887"/>
                  </a:lnTo>
                  <a:lnTo>
                    <a:pt x="39306" y="8229"/>
                  </a:lnTo>
                  <a:lnTo>
                    <a:pt x="31991" y="8229"/>
                  </a:lnTo>
                  <a:lnTo>
                    <a:pt x="31991" y="4572"/>
                  </a:lnTo>
                  <a:lnTo>
                    <a:pt x="40220" y="4572"/>
                  </a:lnTo>
                  <a:lnTo>
                    <a:pt x="40220" y="914"/>
                  </a:lnTo>
                  <a:close/>
                </a:path>
                <a:path w="121920" h="20320">
                  <a:moveTo>
                    <a:pt x="65811" y="914"/>
                  </a:moveTo>
                  <a:lnTo>
                    <a:pt x="59410" y="914"/>
                  </a:lnTo>
                  <a:lnTo>
                    <a:pt x="54851" y="11887"/>
                  </a:lnTo>
                  <a:lnTo>
                    <a:pt x="50279" y="914"/>
                  </a:lnTo>
                  <a:lnTo>
                    <a:pt x="43878" y="914"/>
                  </a:lnTo>
                  <a:lnTo>
                    <a:pt x="42964" y="19202"/>
                  </a:lnTo>
                  <a:lnTo>
                    <a:pt x="47536" y="19202"/>
                  </a:lnTo>
                  <a:lnTo>
                    <a:pt x="47536" y="8229"/>
                  </a:lnTo>
                  <a:lnTo>
                    <a:pt x="52108" y="20116"/>
                  </a:lnTo>
                  <a:lnTo>
                    <a:pt x="55765" y="19202"/>
                  </a:lnTo>
                  <a:lnTo>
                    <a:pt x="60325" y="8229"/>
                  </a:lnTo>
                  <a:lnTo>
                    <a:pt x="60325" y="19202"/>
                  </a:lnTo>
                  <a:lnTo>
                    <a:pt x="65811" y="19202"/>
                  </a:lnTo>
                  <a:lnTo>
                    <a:pt x="65811" y="914"/>
                  </a:lnTo>
                  <a:close/>
                </a:path>
                <a:path w="121920" h="20320">
                  <a:moveTo>
                    <a:pt x="84099" y="914"/>
                  </a:moveTo>
                  <a:lnTo>
                    <a:pt x="70383" y="914"/>
                  </a:lnTo>
                  <a:lnTo>
                    <a:pt x="70383" y="19202"/>
                  </a:lnTo>
                  <a:lnTo>
                    <a:pt x="84099" y="19202"/>
                  </a:lnTo>
                  <a:lnTo>
                    <a:pt x="84099" y="15544"/>
                  </a:lnTo>
                  <a:lnTo>
                    <a:pt x="75869" y="15544"/>
                  </a:lnTo>
                  <a:lnTo>
                    <a:pt x="75869" y="11887"/>
                  </a:lnTo>
                  <a:lnTo>
                    <a:pt x="83185" y="11887"/>
                  </a:lnTo>
                  <a:lnTo>
                    <a:pt x="83185" y="8229"/>
                  </a:lnTo>
                  <a:lnTo>
                    <a:pt x="75869" y="8229"/>
                  </a:lnTo>
                  <a:lnTo>
                    <a:pt x="75869" y="4572"/>
                  </a:lnTo>
                  <a:lnTo>
                    <a:pt x="84099" y="4572"/>
                  </a:lnTo>
                  <a:lnTo>
                    <a:pt x="84099" y="914"/>
                  </a:lnTo>
                  <a:close/>
                </a:path>
                <a:path w="121920" h="20320">
                  <a:moveTo>
                    <a:pt x="103289" y="914"/>
                  </a:moveTo>
                  <a:lnTo>
                    <a:pt x="99631" y="914"/>
                  </a:lnTo>
                  <a:lnTo>
                    <a:pt x="99631" y="11887"/>
                  </a:lnTo>
                  <a:lnTo>
                    <a:pt x="93230" y="914"/>
                  </a:lnTo>
                  <a:lnTo>
                    <a:pt x="86842" y="914"/>
                  </a:lnTo>
                  <a:lnTo>
                    <a:pt x="86842" y="19202"/>
                  </a:lnTo>
                  <a:lnTo>
                    <a:pt x="90500" y="19202"/>
                  </a:lnTo>
                  <a:lnTo>
                    <a:pt x="91401" y="7315"/>
                  </a:lnTo>
                  <a:lnTo>
                    <a:pt x="97802" y="19202"/>
                  </a:lnTo>
                  <a:lnTo>
                    <a:pt x="103289" y="19202"/>
                  </a:lnTo>
                  <a:lnTo>
                    <a:pt x="103289" y="914"/>
                  </a:lnTo>
                  <a:close/>
                </a:path>
                <a:path w="121920" h="20320">
                  <a:moveTo>
                    <a:pt x="121577" y="10058"/>
                  </a:moveTo>
                  <a:lnTo>
                    <a:pt x="117005" y="8229"/>
                  </a:lnTo>
                  <a:lnTo>
                    <a:pt x="116090" y="8229"/>
                  </a:lnTo>
                  <a:lnTo>
                    <a:pt x="115176" y="7315"/>
                  </a:lnTo>
                  <a:lnTo>
                    <a:pt x="113347" y="6400"/>
                  </a:lnTo>
                  <a:lnTo>
                    <a:pt x="112433" y="6400"/>
                  </a:lnTo>
                  <a:lnTo>
                    <a:pt x="111518" y="5486"/>
                  </a:lnTo>
                  <a:lnTo>
                    <a:pt x="111518" y="4572"/>
                  </a:lnTo>
                  <a:lnTo>
                    <a:pt x="112433" y="3657"/>
                  </a:lnTo>
                  <a:lnTo>
                    <a:pt x="116090" y="3657"/>
                  </a:lnTo>
                  <a:lnTo>
                    <a:pt x="118833" y="4572"/>
                  </a:lnTo>
                  <a:lnTo>
                    <a:pt x="119748" y="4572"/>
                  </a:lnTo>
                  <a:lnTo>
                    <a:pt x="119748" y="3657"/>
                  </a:lnTo>
                  <a:lnTo>
                    <a:pt x="119748" y="914"/>
                  </a:lnTo>
                  <a:lnTo>
                    <a:pt x="117005" y="914"/>
                  </a:lnTo>
                  <a:lnTo>
                    <a:pt x="114261" y="0"/>
                  </a:lnTo>
                  <a:lnTo>
                    <a:pt x="111518" y="0"/>
                  </a:lnTo>
                  <a:lnTo>
                    <a:pt x="106946" y="1828"/>
                  </a:lnTo>
                  <a:lnTo>
                    <a:pt x="106946" y="10058"/>
                  </a:lnTo>
                  <a:lnTo>
                    <a:pt x="110604" y="10972"/>
                  </a:lnTo>
                  <a:lnTo>
                    <a:pt x="112433" y="11887"/>
                  </a:lnTo>
                  <a:lnTo>
                    <a:pt x="111518" y="11887"/>
                  </a:lnTo>
                  <a:lnTo>
                    <a:pt x="114261" y="12801"/>
                  </a:lnTo>
                  <a:lnTo>
                    <a:pt x="115176" y="13716"/>
                  </a:lnTo>
                  <a:lnTo>
                    <a:pt x="115176" y="15544"/>
                  </a:lnTo>
                  <a:lnTo>
                    <a:pt x="114261" y="16459"/>
                  </a:lnTo>
                  <a:lnTo>
                    <a:pt x="111518" y="16459"/>
                  </a:lnTo>
                  <a:lnTo>
                    <a:pt x="106946" y="15544"/>
                  </a:lnTo>
                  <a:lnTo>
                    <a:pt x="106946" y="19202"/>
                  </a:lnTo>
                  <a:lnTo>
                    <a:pt x="108775" y="19202"/>
                  </a:lnTo>
                  <a:lnTo>
                    <a:pt x="112433" y="20116"/>
                  </a:lnTo>
                  <a:lnTo>
                    <a:pt x="117005" y="20116"/>
                  </a:lnTo>
                  <a:lnTo>
                    <a:pt x="120662" y="17373"/>
                  </a:lnTo>
                  <a:lnTo>
                    <a:pt x="120662" y="16459"/>
                  </a:lnTo>
                  <a:lnTo>
                    <a:pt x="120662" y="13716"/>
                  </a:lnTo>
                  <a:lnTo>
                    <a:pt x="121577" y="100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41606" y="7125880"/>
              <a:ext cx="307340" cy="36195"/>
            </a:xfrm>
            <a:custGeom>
              <a:avLst/>
              <a:gdLst/>
              <a:ahLst/>
              <a:cxnLst/>
              <a:rect l="l" t="t" r="r" b="b"/>
              <a:pathLst>
                <a:path w="307339" h="36195">
                  <a:moveTo>
                    <a:pt x="10972" y="35661"/>
                  </a:moveTo>
                  <a:lnTo>
                    <a:pt x="1828" y="11887"/>
                  </a:lnTo>
                  <a:lnTo>
                    <a:pt x="0" y="7315"/>
                  </a:lnTo>
                  <a:lnTo>
                    <a:pt x="2743" y="3657"/>
                  </a:lnTo>
                  <a:lnTo>
                    <a:pt x="7315" y="3657"/>
                  </a:lnTo>
                  <a:lnTo>
                    <a:pt x="51746" y="1928"/>
                  </a:lnTo>
                  <a:lnTo>
                    <a:pt x="114598" y="800"/>
                  </a:lnTo>
                  <a:lnTo>
                    <a:pt x="176593" y="185"/>
                  </a:lnTo>
                  <a:lnTo>
                    <a:pt x="218452" y="0"/>
                  </a:lnTo>
                  <a:lnTo>
                    <a:pt x="243060" y="685"/>
                  </a:lnTo>
                  <a:lnTo>
                    <a:pt x="265869" y="1371"/>
                  </a:lnTo>
                  <a:lnTo>
                    <a:pt x="284394" y="2057"/>
                  </a:lnTo>
                  <a:lnTo>
                    <a:pt x="296151" y="2743"/>
                  </a:lnTo>
                  <a:lnTo>
                    <a:pt x="306209" y="2743"/>
                  </a:lnTo>
                  <a:lnTo>
                    <a:pt x="307124" y="7315"/>
                  </a:lnTo>
                  <a:lnTo>
                    <a:pt x="307124" y="11887"/>
                  </a:lnTo>
                  <a:lnTo>
                    <a:pt x="307124" y="356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56148" y="7128166"/>
              <a:ext cx="90487" cy="6856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893714" y="7119251"/>
              <a:ext cx="186055" cy="8890"/>
            </a:xfrm>
            <a:custGeom>
              <a:avLst/>
              <a:gdLst/>
              <a:ahLst/>
              <a:cxnLst/>
              <a:rect l="l" t="t" r="r" b="b"/>
              <a:pathLst>
                <a:path w="186054" h="8890">
                  <a:moveTo>
                    <a:pt x="0" y="8458"/>
                  </a:moveTo>
                  <a:lnTo>
                    <a:pt x="33745" y="3028"/>
                  </a:lnTo>
                  <a:lnTo>
                    <a:pt x="86944" y="0"/>
                  </a:lnTo>
                  <a:lnTo>
                    <a:pt x="143057" y="742"/>
                  </a:lnTo>
                  <a:lnTo>
                    <a:pt x="185547" y="6629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11297019" y="6703427"/>
            <a:ext cx="410845" cy="1864995"/>
            <a:chOff x="6242418" y="6703426"/>
            <a:chExt cx="410845" cy="1864995"/>
          </a:xfrm>
        </p:grpSpPr>
        <p:sp>
          <p:nvSpPr>
            <p:cNvPr id="71" name="object 71"/>
            <p:cNvSpPr/>
            <p:nvPr/>
          </p:nvSpPr>
          <p:spPr>
            <a:xfrm>
              <a:off x="6244704" y="6749249"/>
              <a:ext cx="406400" cy="661035"/>
            </a:xfrm>
            <a:custGeom>
              <a:avLst/>
              <a:gdLst/>
              <a:ahLst/>
              <a:cxnLst/>
              <a:rect l="l" t="t" r="r" b="b"/>
              <a:pathLst>
                <a:path w="406400" h="661034">
                  <a:moveTo>
                    <a:pt x="78600" y="81356"/>
                  </a:moveTo>
                  <a:lnTo>
                    <a:pt x="311683" y="82270"/>
                  </a:lnTo>
                  <a:lnTo>
                    <a:pt x="309854" y="18275"/>
                  </a:lnTo>
                  <a:lnTo>
                    <a:pt x="76771" y="17360"/>
                  </a:lnTo>
                </a:path>
                <a:path w="406400" h="661034">
                  <a:moveTo>
                    <a:pt x="402170" y="85013"/>
                  </a:moveTo>
                  <a:lnTo>
                    <a:pt x="361048" y="84099"/>
                  </a:lnTo>
                  <a:lnTo>
                    <a:pt x="328526" y="62502"/>
                  </a:lnTo>
                  <a:lnTo>
                    <a:pt x="326313" y="48450"/>
                  </a:lnTo>
                  <a:lnTo>
                    <a:pt x="329040" y="34922"/>
                  </a:lnTo>
                  <a:lnTo>
                    <a:pt x="336480" y="23882"/>
                  </a:lnTo>
                  <a:lnTo>
                    <a:pt x="347520" y="16442"/>
                  </a:lnTo>
                  <a:lnTo>
                    <a:pt x="361048" y="13715"/>
                  </a:lnTo>
                  <a:lnTo>
                    <a:pt x="402170" y="14630"/>
                  </a:lnTo>
                  <a:lnTo>
                    <a:pt x="402170" y="914"/>
                  </a:lnTo>
                  <a:lnTo>
                    <a:pt x="77685" y="0"/>
                  </a:lnTo>
                  <a:lnTo>
                    <a:pt x="79514" y="514667"/>
                  </a:lnTo>
                  <a:lnTo>
                    <a:pt x="122478" y="515581"/>
                  </a:lnTo>
                  <a:lnTo>
                    <a:pt x="136673" y="518482"/>
                  </a:lnTo>
                  <a:lnTo>
                    <a:pt x="148299" y="526440"/>
                  </a:lnTo>
                  <a:lnTo>
                    <a:pt x="156156" y="538341"/>
                  </a:lnTo>
                  <a:lnTo>
                    <a:pt x="159042" y="553072"/>
                  </a:lnTo>
                  <a:lnTo>
                    <a:pt x="155627" y="567266"/>
                  </a:lnTo>
                  <a:lnTo>
                    <a:pt x="147499" y="578892"/>
                  </a:lnTo>
                  <a:lnTo>
                    <a:pt x="135773" y="586749"/>
                  </a:lnTo>
                  <a:lnTo>
                    <a:pt x="121564" y="589635"/>
                  </a:lnTo>
                  <a:lnTo>
                    <a:pt x="80429" y="588721"/>
                  </a:lnTo>
                  <a:lnTo>
                    <a:pt x="80429" y="628942"/>
                  </a:lnTo>
                  <a:lnTo>
                    <a:pt x="405828" y="627113"/>
                  </a:lnTo>
                  <a:lnTo>
                    <a:pt x="402170" y="85013"/>
                  </a:lnTo>
                  <a:close/>
                </a:path>
                <a:path w="406400" h="661034">
                  <a:moveTo>
                    <a:pt x="79514" y="514667"/>
                  </a:moveTo>
                  <a:lnTo>
                    <a:pt x="66725" y="523811"/>
                  </a:lnTo>
                  <a:lnTo>
                    <a:pt x="113334" y="522897"/>
                  </a:lnTo>
                  <a:lnTo>
                    <a:pt x="127534" y="525797"/>
                  </a:lnTo>
                  <a:lnTo>
                    <a:pt x="139160" y="533755"/>
                  </a:lnTo>
                  <a:lnTo>
                    <a:pt x="147014" y="545657"/>
                  </a:lnTo>
                  <a:lnTo>
                    <a:pt x="149898" y="560387"/>
                  </a:lnTo>
                  <a:lnTo>
                    <a:pt x="149898" y="564946"/>
                  </a:lnTo>
                  <a:lnTo>
                    <a:pt x="148983" y="570433"/>
                  </a:lnTo>
                  <a:lnTo>
                    <a:pt x="147154" y="574090"/>
                  </a:lnTo>
                  <a:lnTo>
                    <a:pt x="140754" y="584149"/>
                  </a:lnTo>
                </a:path>
                <a:path w="406400" h="661034">
                  <a:moveTo>
                    <a:pt x="386638" y="13715"/>
                  </a:moveTo>
                  <a:lnTo>
                    <a:pt x="385724" y="84099"/>
                  </a:lnTo>
                </a:path>
                <a:path w="406400" h="661034">
                  <a:moveTo>
                    <a:pt x="328142" y="36563"/>
                  </a:moveTo>
                  <a:lnTo>
                    <a:pt x="331800" y="33820"/>
                  </a:lnTo>
                  <a:lnTo>
                    <a:pt x="337273" y="31991"/>
                  </a:lnTo>
                  <a:lnTo>
                    <a:pt x="341845" y="31991"/>
                  </a:lnTo>
                  <a:lnTo>
                    <a:pt x="350818" y="33762"/>
                  </a:lnTo>
                  <a:lnTo>
                    <a:pt x="358076" y="38620"/>
                  </a:lnTo>
                  <a:lnTo>
                    <a:pt x="362934" y="45878"/>
                  </a:lnTo>
                  <a:lnTo>
                    <a:pt x="364705" y="54851"/>
                  </a:lnTo>
                  <a:lnTo>
                    <a:pt x="362934" y="63816"/>
                  </a:lnTo>
                  <a:lnTo>
                    <a:pt x="358076" y="71070"/>
                  </a:lnTo>
                  <a:lnTo>
                    <a:pt x="350818" y="75927"/>
                  </a:lnTo>
                  <a:lnTo>
                    <a:pt x="341845" y="77698"/>
                  </a:lnTo>
                </a:path>
                <a:path w="406400" h="661034">
                  <a:moveTo>
                    <a:pt x="66725" y="523811"/>
                  </a:moveTo>
                  <a:lnTo>
                    <a:pt x="67640" y="596950"/>
                  </a:lnTo>
                  <a:lnTo>
                    <a:pt x="80429" y="588721"/>
                  </a:lnTo>
                </a:path>
                <a:path w="406400" h="661034">
                  <a:moveTo>
                    <a:pt x="134365" y="560387"/>
                  </a:moveTo>
                  <a:lnTo>
                    <a:pt x="132280" y="570695"/>
                  </a:lnTo>
                  <a:lnTo>
                    <a:pt x="126593" y="579121"/>
                  </a:lnTo>
                  <a:lnTo>
                    <a:pt x="118163" y="584806"/>
                  </a:lnTo>
                  <a:lnTo>
                    <a:pt x="107848" y="586892"/>
                  </a:lnTo>
                  <a:lnTo>
                    <a:pt x="97540" y="584277"/>
                  </a:lnTo>
                  <a:lnTo>
                    <a:pt x="89114" y="578321"/>
                  </a:lnTo>
                  <a:lnTo>
                    <a:pt x="83429" y="569795"/>
                  </a:lnTo>
                  <a:lnTo>
                    <a:pt x="81343" y="559473"/>
                  </a:lnTo>
                  <a:lnTo>
                    <a:pt x="83429" y="549686"/>
                  </a:lnTo>
                  <a:lnTo>
                    <a:pt x="89114" y="541527"/>
                  </a:lnTo>
                  <a:lnTo>
                    <a:pt x="97540" y="535941"/>
                  </a:lnTo>
                  <a:lnTo>
                    <a:pt x="107848" y="533869"/>
                  </a:lnTo>
                  <a:lnTo>
                    <a:pt x="118163" y="535955"/>
                  </a:lnTo>
                  <a:lnTo>
                    <a:pt x="126593" y="541642"/>
                  </a:lnTo>
                  <a:lnTo>
                    <a:pt x="132280" y="550071"/>
                  </a:lnTo>
                  <a:lnTo>
                    <a:pt x="134365" y="560387"/>
                  </a:lnTo>
                  <a:close/>
                </a:path>
                <a:path w="406400" h="661034">
                  <a:moveTo>
                    <a:pt x="77685" y="0"/>
                  </a:moveTo>
                  <a:lnTo>
                    <a:pt x="0" y="39306"/>
                  </a:lnTo>
                  <a:lnTo>
                    <a:pt x="914" y="660946"/>
                  </a:lnTo>
                  <a:lnTo>
                    <a:pt x="80429" y="628942"/>
                  </a:lnTo>
                </a:path>
                <a:path w="406400" h="661034">
                  <a:moveTo>
                    <a:pt x="405828" y="627113"/>
                  </a:moveTo>
                  <a:lnTo>
                    <a:pt x="319913" y="656374"/>
                  </a:lnTo>
                </a:path>
                <a:path w="406400" h="661034">
                  <a:moveTo>
                    <a:pt x="914" y="660946"/>
                  </a:moveTo>
                  <a:lnTo>
                    <a:pt x="83172" y="660946"/>
                  </a:lnTo>
                </a:path>
                <a:path w="406400" h="661034">
                  <a:moveTo>
                    <a:pt x="392125" y="598779"/>
                  </a:moveTo>
                  <a:lnTo>
                    <a:pt x="389382" y="119748"/>
                  </a:lnTo>
                  <a:lnTo>
                    <a:pt x="389382" y="110616"/>
                  </a:lnTo>
                  <a:lnTo>
                    <a:pt x="384810" y="105130"/>
                  </a:lnTo>
                  <a:lnTo>
                    <a:pt x="373837" y="105130"/>
                  </a:lnTo>
                  <a:lnTo>
                    <a:pt x="106934" y="105130"/>
                  </a:lnTo>
                  <a:lnTo>
                    <a:pt x="95973" y="105130"/>
                  </a:lnTo>
                  <a:lnTo>
                    <a:pt x="91401" y="108788"/>
                  </a:lnTo>
                  <a:lnTo>
                    <a:pt x="91401" y="122491"/>
                  </a:lnTo>
                  <a:lnTo>
                    <a:pt x="93230" y="483590"/>
                  </a:lnTo>
                  <a:lnTo>
                    <a:pt x="93230" y="492734"/>
                  </a:lnTo>
                  <a:lnTo>
                    <a:pt x="102374" y="498220"/>
                  </a:lnTo>
                  <a:lnTo>
                    <a:pt x="110591" y="498220"/>
                  </a:lnTo>
                  <a:lnTo>
                    <a:pt x="156298" y="500049"/>
                  </a:lnTo>
                  <a:lnTo>
                    <a:pt x="167271" y="500049"/>
                  </a:lnTo>
                  <a:lnTo>
                    <a:pt x="170929" y="506450"/>
                  </a:lnTo>
                  <a:lnTo>
                    <a:pt x="170929" y="514667"/>
                  </a:lnTo>
                  <a:lnTo>
                    <a:pt x="170929" y="599694"/>
                  </a:lnTo>
                  <a:lnTo>
                    <a:pt x="170929" y="609752"/>
                  </a:lnTo>
                  <a:lnTo>
                    <a:pt x="177317" y="616140"/>
                  </a:lnTo>
                  <a:lnTo>
                    <a:pt x="189204" y="617054"/>
                  </a:lnTo>
                  <a:lnTo>
                    <a:pt x="379323" y="615226"/>
                  </a:lnTo>
                  <a:lnTo>
                    <a:pt x="387553" y="615226"/>
                  </a:lnTo>
                  <a:lnTo>
                    <a:pt x="392125" y="610666"/>
                  </a:lnTo>
                  <a:lnTo>
                    <a:pt x="392125" y="598779"/>
                  </a:lnTo>
                  <a:close/>
                </a:path>
                <a:path w="406400" h="661034">
                  <a:moveTo>
                    <a:pt x="93230" y="155409"/>
                  </a:moveTo>
                  <a:lnTo>
                    <a:pt x="390296" y="153581"/>
                  </a:lnTo>
                </a:path>
                <a:path w="406400" h="661034">
                  <a:moveTo>
                    <a:pt x="90487" y="447941"/>
                  </a:moveTo>
                  <a:lnTo>
                    <a:pt x="392125" y="446112"/>
                  </a:lnTo>
                </a:path>
                <a:path w="406400" h="661034">
                  <a:moveTo>
                    <a:pt x="112420" y="468960"/>
                  </a:moveTo>
                  <a:lnTo>
                    <a:pt x="234911" y="468045"/>
                  </a:lnTo>
                </a:path>
                <a:path w="406400" h="661034">
                  <a:moveTo>
                    <a:pt x="112420" y="483590"/>
                  </a:moveTo>
                  <a:lnTo>
                    <a:pt x="279692" y="483590"/>
                  </a:lnTo>
                </a:path>
                <a:path w="406400" h="661034">
                  <a:moveTo>
                    <a:pt x="191033" y="531126"/>
                  </a:moveTo>
                  <a:lnTo>
                    <a:pt x="318084" y="530212"/>
                  </a:lnTo>
                </a:path>
                <a:path w="406400" h="661034">
                  <a:moveTo>
                    <a:pt x="191033" y="548500"/>
                  </a:moveTo>
                  <a:lnTo>
                    <a:pt x="304368" y="547585"/>
                  </a:lnTo>
                </a:path>
                <a:path w="406400" h="661034">
                  <a:moveTo>
                    <a:pt x="191033" y="565861"/>
                  </a:moveTo>
                  <a:lnTo>
                    <a:pt x="291579" y="565861"/>
                  </a:lnTo>
                </a:path>
                <a:path w="406400" h="661034">
                  <a:moveTo>
                    <a:pt x="92316" y="266928"/>
                  </a:moveTo>
                  <a:lnTo>
                    <a:pt x="393039" y="266014"/>
                  </a:lnTo>
                </a:path>
                <a:path w="406400" h="661034">
                  <a:moveTo>
                    <a:pt x="106934" y="200202"/>
                  </a:moveTo>
                  <a:lnTo>
                    <a:pt x="342760" y="199288"/>
                  </a:lnTo>
                </a:path>
                <a:path w="406400" h="661034">
                  <a:moveTo>
                    <a:pt x="106934" y="220306"/>
                  </a:moveTo>
                  <a:lnTo>
                    <a:pt x="186461" y="219392"/>
                  </a:lnTo>
                </a:path>
                <a:path w="406400" h="661034">
                  <a:moveTo>
                    <a:pt x="106934" y="241338"/>
                  </a:moveTo>
                  <a:lnTo>
                    <a:pt x="283349" y="240423"/>
                  </a:lnTo>
                </a:path>
                <a:path w="406400" h="661034">
                  <a:moveTo>
                    <a:pt x="106032" y="335495"/>
                  </a:moveTo>
                  <a:lnTo>
                    <a:pt x="267817" y="334581"/>
                  </a:lnTo>
                </a:path>
                <a:path w="406400" h="661034">
                  <a:moveTo>
                    <a:pt x="253187" y="420509"/>
                  </a:moveTo>
                  <a:lnTo>
                    <a:pt x="327228" y="419595"/>
                  </a:lnTo>
                </a:path>
                <a:path w="406400" h="661034">
                  <a:moveTo>
                    <a:pt x="105117" y="411378"/>
                  </a:moveTo>
                  <a:lnTo>
                    <a:pt x="192862" y="410463"/>
                  </a:lnTo>
                </a:path>
                <a:path w="406400" h="661034">
                  <a:moveTo>
                    <a:pt x="107848" y="178257"/>
                  </a:moveTo>
                  <a:lnTo>
                    <a:pt x="157213" y="1782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422936" y="6868997"/>
              <a:ext cx="121920" cy="20320"/>
            </a:xfrm>
            <a:custGeom>
              <a:avLst/>
              <a:gdLst/>
              <a:ahLst/>
              <a:cxnLst/>
              <a:rect l="l" t="t" r="r" b="b"/>
              <a:pathLst>
                <a:path w="121920" h="20320">
                  <a:moveTo>
                    <a:pt x="14630" y="10058"/>
                  </a:moveTo>
                  <a:lnTo>
                    <a:pt x="10058" y="8229"/>
                  </a:lnTo>
                  <a:lnTo>
                    <a:pt x="9144" y="8229"/>
                  </a:lnTo>
                  <a:lnTo>
                    <a:pt x="8229" y="7315"/>
                  </a:lnTo>
                  <a:lnTo>
                    <a:pt x="6400" y="7315"/>
                  </a:lnTo>
                  <a:lnTo>
                    <a:pt x="4572" y="5486"/>
                  </a:lnTo>
                  <a:lnTo>
                    <a:pt x="5486" y="5486"/>
                  </a:lnTo>
                  <a:lnTo>
                    <a:pt x="5486" y="4572"/>
                  </a:lnTo>
                  <a:lnTo>
                    <a:pt x="6400" y="3657"/>
                  </a:lnTo>
                  <a:lnTo>
                    <a:pt x="9144" y="3657"/>
                  </a:lnTo>
                  <a:lnTo>
                    <a:pt x="11887" y="4572"/>
                  </a:lnTo>
                  <a:lnTo>
                    <a:pt x="12801" y="4572"/>
                  </a:lnTo>
                  <a:lnTo>
                    <a:pt x="12801" y="3657"/>
                  </a:lnTo>
                  <a:lnTo>
                    <a:pt x="12801" y="914"/>
                  </a:lnTo>
                  <a:lnTo>
                    <a:pt x="5486" y="914"/>
                  </a:lnTo>
                  <a:lnTo>
                    <a:pt x="0" y="1828"/>
                  </a:lnTo>
                  <a:lnTo>
                    <a:pt x="0" y="10058"/>
                  </a:lnTo>
                  <a:lnTo>
                    <a:pt x="3657" y="10972"/>
                  </a:lnTo>
                  <a:lnTo>
                    <a:pt x="3657" y="11887"/>
                  </a:lnTo>
                  <a:lnTo>
                    <a:pt x="5486" y="11887"/>
                  </a:lnTo>
                  <a:lnTo>
                    <a:pt x="7315" y="12801"/>
                  </a:lnTo>
                  <a:lnTo>
                    <a:pt x="8229" y="12801"/>
                  </a:lnTo>
                  <a:lnTo>
                    <a:pt x="9144" y="13716"/>
                  </a:lnTo>
                  <a:lnTo>
                    <a:pt x="9144" y="15544"/>
                  </a:lnTo>
                  <a:lnTo>
                    <a:pt x="7315" y="16459"/>
                  </a:lnTo>
                  <a:lnTo>
                    <a:pt x="4572" y="16459"/>
                  </a:lnTo>
                  <a:lnTo>
                    <a:pt x="0" y="15544"/>
                  </a:lnTo>
                  <a:lnTo>
                    <a:pt x="0" y="19202"/>
                  </a:lnTo>
                  <a:lnTo>
                    <a:pt x="1828" y="19202"/>
                  </a:lnTo>
                  <a:lnTo>
                    <a:pt x="6400" y="20116"/>
                  </a:lnTo>
                  <a:lnTo>
                    <a:pt x="10058" y="20116"/>
                  </a:lnTo>
                  <a:lnTo>
                    <a:pt x="14630" y="17373"/>
                  </a:lnTo>
                  <a:lnTo>
                    <a:pt x="14630" y="16459"/>
                  </a:lnTo>
                  <a:lnTo>
                    <a:pt x="14630" y="10058"/>
                  </a:lnTo>
                  <a:close/>
                </a:path>
                <a:path w="121920" h="20320">
                  <a:moveTo>
                    <a:pt x="22860" y="914"/>
                  </a:moveTo>
                  <a:lnTo>
                    <a:pt x="17373" y="914"/>
                  </a:lnTo>
                  <a:lnTo>
                    <a:pt x="16459" y="19202"/>
                  </a:lnTo>
                  <a:lnTo>
                    <a:pt x="22860" y="19202"/>
                  </a:lnTo>
                  <a:lnTo>
                    <a:pt x="22860" y="914"/>
                  </a:lnTo>
                  <a:close/>
                </a:path>
                <a:path w="121920" h="20320">
                  <a:moveTo>
                    <a:pt x="41135" y="914"/>
                  </a:moveTo>
                  <a:lnTo>
                    <a:pt x="26517" y="914"/>
                  </a:lnTo>
                  <a:lnTo>
                    <a:pt x="26517" y="19202"/>
                  </a:lnTo>
                  <a:lnTo>
                    <a:pt x="40220" y="19202"/>
                  </a:lnTo>
                  <a:lnTo>
                    <a:pt x="40220" y="15544"/>
                  </a:lnTo>
                  <a:lnTo>
                    <a:pt x="31991" y="15544"/>
                  </a:lnTo>
                  <a:lnTo>
                    <a:pt x="31991" y="10972"/>
                  </a:lnTo>
                  <a:lnTo>
                    <a:pt x="39306" y="10972"/>
                  </a:lnTo>
                  <a:lnTo>
                    <a:pt x="39306" y="8229"/>
                  </a:lnTo>
                  <a:lnTo>
                    <a:pt x="31991" y="8229"/>
                  </a:lnTo>
                  <a:lnTo>
                    <a:pt x="31991" y="4572"/>
                  </a:lnTo>
                  <a:lnTo>
                    <a:pt x="40220" y="4572"/>
                  </a:lnTo>
                  <a:lnTo>
                    <a:pt x="41135" y="914"/>
                  </a:lnTo>
                  <a:close/>
                </a:path>
                <a:path w="121920" h="20320">
                  <a:moveTo>
                    <a:pt x="66725" y="914"/>
                  </a:moveTo>
                  <a:lnTo>
                    <a:pt x="60325" y="914"/>
                  </a:lnTo>
                  <a:lnTo>
                    <a:pt x="54851" y="10972"/>
                  </a:lnTo>
                  <a:lnTo>
                    <a:pt x="50279" y="914"/>
                  </a:lnTo>
                  <a:lnTo>
                    <a:pt x="43878" y="914"/>
                  </a:lnTo>
                  <a:lnTo>
                    <a:pt x="43878" y="19202"/>
                  </a:lnTo>
                  <a:lnTo>
                    <a:pt x="47536" y="19202"/>
                  </a:lnTo>
                  <a:lnTo>
                    <a:pt x="47536" y="7315"/>
                  </a:lnTo>
                  <a:lnTo>
                    <a:pt x="52108" y="19202"/>
                  </a:lnTo>
                  <a:lnTo>
                    <a:pt x="55765" y="19202"/>
                  </a:lnTo>
                  <a:lnTo>
                    <a:pt x="61239" y="7315"/>
                  </a:lnTo>
                  <a:lnTo>
                    <a:pt x="61239" y="19202"/>
                  </a:lnTo>
                  <a:lnTo>
                    <a:pt x="65811" y="19202"/>
                  </a:lnTo>
                  <a:lnTo>
                    <a:pt x="66725" y="914"/>
                  </a:lnTo>
                  <a:close/>
                </a:path>
                <a:path w="121920" h="20320">
                  <a:moveTo>
                    <a:pt x="84099" y="914"/>
                  </a:moveTo>
                  <a:lnTo>
                    <a:pt x="70383" y="914"/>
                  </a:lnTo>
                  <a:lnTo>
                    <a:pt x="70383" y="19202"/>
                  </a:lnTo>
                  <a:lnTo>
                    <a:pt x="84099" y="19202"/>
                  </a:lnTo>
                  <a:lnTo>
                    <a:pt x="84099" y="15544"/>
                  </a:lnTo>
                  <a:lnTo>
                    <a:pt x="75869" y="15544"/>
                  </a:lnTo>
                  <a:lnTo>
                    <a:pt x="75869" y="10972"/>
                  </a:lnTo>
                  <a:lnTo>
                    <a:pt x="83185" y="10972"/>
                  </a:lnTo>
                  <a:lnTo>
                    <a:pt x="83185" y="8229"/>
                  </a:lnTo>
                  <a:lnTo>
                    <a:pt x="75869" y="8229"/>
                  </a:lnTo>
                  <a:lnTo>
                    <a:pt x="75869" y="4572"/>
                  </a:lnTo>
                  <a:lnTo>
                    <a:pt x="84099" y="4572"/>
                  </a:lnTo>
                  <a:lnTo>
                    <a:pt x="84099" y="914"/>
                  </a:lnTo>
                  <a:close/>
                </a:path>
                <a:path w="121920" h="20320">
                  <a:moveTo>
                    <a:pt x="104203" y="914"/>
                  </a:moveTo>
                  <a:lnTo>
                    <a:pt x="99618" y="914"/>
                  </a:lnTo>
                  <a:lnTo>
                    <a:pt x="99618" y="11887"/>
                  </a:lnTo>
                  <a:lnTo>
                    <a:pt x="94132" y="914"/>
                  </a:lnTo>
                  <a:lnTo>
                    <a:pt x="87757" y="914"/>
                  </a:lnTo>
                  <a:lnTo>
                    <a:pt x="86842" y="19202"/>
                  </a:lnTo>
                  <a:lnTo>
                    <a:pt x="91401" y="19202"/>
                  </a:lnTo>
                  <a:lnTo>
                    <a:pt x="91401" y="7315"/>
                  </a:lnTo>
                  <a:lnTo>
                    <a:pt x="97790" y="19202"/>
                  </a:lnTo>
                  <a:lnTo>
                    <a:pt x="103289" y="19202"/>
                  </a:lnTo>
                  <a:lnTo>
                    <a:pt x="104203" y="914"/>
                  </a:lnTo>
                  <a:close/>
                </a:path>
                <a:path w="121920" h="20320">
                  <a:moveTo>
                    <a:pt x="121577" y="9144"/>
                  </a:moveTo>
                  <a:lnTo>
                    <a:pt x="117005" y="8229"/>
                  </a:lnTo>
                  <a:lnTo>
                    <a:pt x="116090" y="7315"/>
                  </a:lnTo>
                  <a:lnTo>
                    <a:pt x="115176" y="7315"/>
                  </a:lnTo>
                  <a:lnTo>
                    <a:pt x="113347" y="6400"/>
                  </a:lnTo>
                  <a:lnTo>
                    <a:pt x="112433" y="5486"/>
                  </a:lnTo>
                  <a:lnTo>
                    <a:pt x="111518" y="5486"/>
                  </a:lnTo>
                  <a:lnTo>
                    <a:pt x="113347" y="3657"/>
                  </a:lnTo>
                  <a:lnTo>
                    <a:pt x="116090" y="3657"/>
                  </a:lnTo>
                  <a:lnTo>
                    <a:pt x="118833" y="4572"/>
                  </a:lnTo>
                  <a:lnTo>
                    <a:pt x="119748" y="4572"/>
                  </a:lnTo>
                  <a:lnTo>
                    <a:pt x="119748" y="3657"/>
                  </a:lnTo>
                  <a:lnTo>
                    <a:pt x="119748" y="914"/>
                  </a:lnTo>
                  <a:lnTo>
                    <a:pt x="117005" y="0"/>
                  </a:lnTo>
                  <a:lnTo>
                    <a:pt x="112433" y="0"/>
                  </a:lnTo>
                  <a:lnTo>
                    <a:pt x="106946" y="914"/>
                  </a:lnTo>
                  <a:lnTo>
                    <a:pt x="106946" y="10058"/>
                  </a:lnTo>
                  <a:lnTo>
                    <a:pt x="110604" y="10972"/>
                  </a:lnTo>
                  <a:lnTo>
                    <a:pt x="112433" y="11887"/>
                  </a:lnTo>
                  <a:lnTo>
                    <a:pt x="112433" y="10972"/>
                  </a:lnTo>
                  <a:lnTo>
                    <a:pt x="114261" y="12801"/>
                  </a:lnTo>
                  <a:lnTo>
                    <a:pt x="116090" y="12801"/>
                  </a:lnTo>
                  <a:lnTo>
                    <a:pt x="116090" y="15544"/>
                  </a:lnTo>
                  <a:lnTo>
                    <a:pt x="111518" y="15544"/>
                  </a:lnTo>
                  <a:lnTo>
                    <a:pt x="106946" y="14630"/>
                  </a:lnTo>
                  <a:lnTo>
                    <a:pt x="106946" y="18288"/>
                  </a:lnTo>
                  <a:lnTo>
                    <a:pt x="108775" y="19202"/>
                  </a:lnTo>
                  <a:lnTo>
                    <a:pt x="117005" y="19202"/>
                  </a:lnTo>
                  <a:lnTo>
                    <a:pt x="121577" y="17373"/>
                  </a:lnTo>
                  <a:lnTo>
                    <a:pt x="121577" y="15544"/>
                  </a:lnTo>
                  <a:lnTo>
                    <a:pt x="121577" y="10972"/>
                  </a:lnTo>
                  <a:lnTo>
                    <a:pt x="121577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331534" y="6712486"/>
              <a:ext cx="307340" cy="36195"/>
            </a:xfrm>
            <a:custGeom>
              <a:avLst/>
              <a:gdLst/>
              <a:ahLst/>
              <a:cxnLst/>
              <a:rect l="l" t="t" r="r" b="b"/>
              <a:pathLst>
                <a:path w="307340" h="36195">
                  <a:moveTo>
                    <a:pt x="11887" y="35849"/>
                  </a:moveTo>
                  <a:lnTo>
                    <a:pt x="1828" y="11160"/>
                  </a:lnTo>
                  <a:lnTo>
                    <a:pt x="0" y="7502"/>
                  </a:lnTo>
                  <a:lnTo>
                    <a:pt x="2743" y="3845"/>
                  </a:lnTo>
                  <a:lnTo>
                    <a:pt x="7315" y="3845"/>
                  </a:lnTo>
                  <a:lnTo>
                    <a:pt x="52131" y="1995"/>
                  </a:lnTo>
                  <a:lnTo>
                    <a:pt x="114941" y="655"/>
                  </a:lnTo>
                  <a:lnTo>
                    <a:pt x="176722" y="0"/>
                  </a:lnTo>
                  <a:lnTo>
                    <a:pt x="218452" y="200"/>
                  </a:lnTo>
                  <a:lnTo>
                    <a:pt x="243446" y="483"/>
                  </a:lnTo>
                  <a:lnTo>
                    <a:pt x="266212" y="1108"/>
                  </a:lnTo>
                  <a:lnTo>
                    <a:pt x="284523" y="1732"/>
                  </a:lnTo>
                  <a:lnTo>
                    <a:pt x="296151" y="2016"/>
                  </a:lnTo>
                  <a:lnTo>
                    <a:pt x="306209" y="2016"/>
                  </a:lnTo>
                  <a:lnTo>
                    <a:pt x="307124" y="7502"/>
                  </a:lnTo>
                  <a:lnTo>
                    <a:pt x="307124" y="12074"/>
                  </a:lnTo>
                  <a:lnTo>
                    <a:pt x="307124" y="3584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46990" y="6714045"/>
              <a:ext cx="89573" cy="69481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384543" y="6705712"/>
              <a:ext cx="184785" cy="8890"/>
            </a:xfrm>
            <a:custGeom>
              <a:avLst/>
              <a:gdLst/>
              <a:ahLst/>
              <a:cxnLst/>
              <a:rect l="l" t="t" r="r" b="b"/>
              <a:pathLst>
                <a:path w="184784" h="8890">
                  <a:moveTo>
                    <a:pt x="0" y="8789"/>
                  </a:moveTo>
                  <a:lnTo>
                    <a:pt x="33224" y="2982"/>
                  </a:lnTo>
                  <a:lnTo>
                    <a:pt x="86155" y="0"/>
                  </a:lnTo>
                  <a:lnTo>
                    <a:pt x="142169" y="958"/>
                  </a:lnTo>
                  <a:lnTo>
                    <a:pt x="184645" y="69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22847" y="7383220"/>
              <a:ext cx="244970" cy="12524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363525" y="7473263"/>
              <a:ext cx="165100" cy="1092835"/>
            </a:xfrm>
            <a:custGeom>
              <a:avLst/>
              <a:gdLst/>
              <a:ahLst/>
              <a:cxnLst/>
              <a:rect l="l" t="t" r="r" b="b"/>
              <a:pathLst>
                <a:path w="165100" h="1092834">
                  <a:moveTo>
                    <a:pt x="31991" y="3657"/>
                  </a:moveTo>
                  <a:lnTo>
                    <a:pt x="43878" y="1065923"/>
                  </a:lnTo>
                  <a:lnTo>
                    <a:pt x="70383" y="1083297"/>
                  </a:lnTo>
                  <a:lnTo>
                    <a:pt x="79527" y="1075067"/>
                  </a:lnTo>
                  <a:lnTo>
                    <a:pt x="98717" y="1092428"/>
                  </a:lnTo>
                  <a:lnTo>
                    <a:pt x="118821" y="1075067"/>
                  </a:lnTo>
                  <a:lnTo>
                    <a:pt x="129794" y="1084211"/>
                  </a:lnTo>
                  <a:lnTo>
                    <a:pt x="151726" y="1066838"/>
                  </a:lnTo>
                  <a:lnTo>
                    <a:pt x="139852" y="4571"/>
                  </a:lnTo>
                </a:path>
                <a:path w="165100" h="1092834">
                  <a:moveTo>
                    <a:pt x="31991" y="22859"/>
                  </a:moveTo>
                  <a:lnTo>
                    <a:pt x="18897" y="21316"/>
                  </a:lnTo>
                  <a:lnTo>
                    <a:pt x="8799" y="19430"/>
                  </a:lnTo>
                  <a:lnTo>
                    <a:pt x="2300" y="17202"/>
                  </a:lnTo>
                  <a:lnTo>
                    <a:pt x="0" y="14630"/>
                  </a:lnTo>
                  <a:lnTo>
                    <a:pt x="6412" y="9901"/>
                  </a:lnTo>
                  <a:lnTo>
                    <a:pt x="23880" y="5600"/>
                  </a:lnTo>
                  <a:lnTo>
                    <a:pt x="49747" y="2157"/>
                  </a:lnTo>
                  <a:lnTo>
                    <a:pt x="81356" y="0"/>
                  </a:lnTo>
                  <a:lnTo>
                    <a:pt x="113500" y="157"/>
                  </a:lnTo>
                  <a:lnTo>
                    <a:pt x="139734" y="1943"/>
                  </a:lnTo>
                  <a:lnTo>
                    <a:pt x="157572" y="5272"/>
                  </a:lnTo>
                  <a:lnTo>
                    <a:pt x="164528" y="10058"/>
                  </a:lnTo>
                  <a:lnTo>
                    <a:pt x="164528" y="12801"/>
                  </a:lnTo>
                  <a:lnTo>
                    <a:pt x="155384" y="16459"/>
                  </a:lnTo>
                  <a:lnTo>
                    <a:pt x="140766" y="182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779004" y="578610"/>
            <a:ext cx="29197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60" dirty="0">
                <a:latin typeface="Microsoft Sans Serif"/>
                <a:cs typeface="Microsoft Sans Serif"/>
              </a:rPr>
              <a:t>Interruptores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55" dirty="0">
                <a:latin typeface="Microsoft Sans Serif"/>
                <a:cs typeface="Microsoft Sans Serif"/>
              </a:rPr>
              <a:t>límite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45" dirty="0">
                <a:latin typeface="Microsoft Sans Serif"/>
                <a:cs typeface="Microsoft Sans Serif"/>
              </a:rPr>
              <a:t>norteamericanos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779005" y="1927351"/>
            <a:ext cx="4236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límite </a:t>
            </a:r>
            <a:r>
              <a:rPr sz="900" spc="15" dirty="0">
                <a:latin typeface="Microsoft Sans Serif"/>
                <a:cs typeface="Microsoft Sans Serif"/>
              </a:rPr>
              <a:t>mecánicos </a:t>
            </a:r>
            <a:r>
              <a:rPr sz="900" spc="30" dirty="0">
                <a:latin typeface="Microsoft Sans Serif"/>
                <a:cs typeface="Microsoft Sans Serif"/>
              </a:rPr>
              <a:t>norteamericanos </a:t>
            </a:r>
            <a:r>
              <a:rPr sz="900" spc="20" dirty="0">
                <a:latin typeface="Microsoft Sans Serif"/>
                <a:cs typeface="Microsoft Sans Serif"/>
              </a:rPr>
              <a:t>están diseñados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específicamente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cumplir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requisitos </a:t>
            </a:r>
            <a:r>
              <a:rPr sz="900" spc="20" dirty="0">
                <a:latin typeface="Microsoft Sans Serif"/>
                <a:cs typeface="Microsoft Sans Serif"/>
              </a:rPr>
              <a:t>únicos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5" dirty="0">
                <a:latin typeface="Microsoft Sans Serif"/>
                <a:cs typeface="Microsoft Sans Serif"/>
              </a:rPr>
              <a:t>mercado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norteamericano. </a:t>
            </a: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componen </a:t>
            </a:r>
            <a:r>
              <a:rPr sz="900" spc="30" dirty="0">
                <a:latin typeface="Microsoft Sans Serif"/>
                <a:cs typeface="Microsoft Sans Serif"/>
              </a:rPr>
              <a:t>de tres </a:t>
            </a:r>
            <a:r>
              <a:rPr sz="900" spc="35" dirty="0">
                <a:latin typeface="Microsoft Sans Serif"/>
                <a:cs typeface="Microsoft Sans Serif"/>
              </a:rPr>
              <a:t>componentes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intercambiables;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bloque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contactos,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cuerpo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cabezal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límite </a:t>
            </a:r>
            <a:r>
              <a:rPr sz="900" spc="30" dirty="0">
                <a:latin typeface="Microsoft Sans Serif"/>
                <a:cs typeface="Microsoft Sans Serif"/>
              </a:rPr>
              <a:t>norteamericanos </a:t>
            </a:r>
            <a:r>
              <a:rPr sz="900" spc="35" dirty="0">
                <a:latin typeface="Microsoft Sans Serif"/>
                <a:cs typeface="Microsoft Sans Serif"/>
              </a:rPr>
              <a:t>cumplen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-15" dirty="0">
                <a:latin typeface="Microsoft Sans Serif"/>
                <a:cs typeface="Microsoft Sans Serif"/>
              </a:rPr>
              <a:t>UL </a:t>
            </a:r>
            <a:r>
              <a:rPr sz="900" spc="35" dirty="0">
                <a:latin typeface="Microsoft Sans Serif"/>
                <a:cs typeface="Microsoft Sans Serif"/>
              </a:rPr>
              <a:t>(Underwriters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Laboratory)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CSA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(Canadian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Standards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Association).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581395" y="5648705"/>
            <a:ext cx="7124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Actuadores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779005" y="5606796"/>
            <a:ext cx="4058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dirty="0">
                <a:latin typeface="Microsoft Sans Serif"/>
                <a:cs typeface="Microsoft Sans Serif"/>
              </a:rPr>
              <a:t>Al </a:t>
            </a:r>
            <a:r>
              <a:rPr sz="800" spc="25" dirty="0">
                <a:latin typeface="Microsoft Sans Serif"/>
                <a:cs typeface="Microsoft Sans Serif"/>
              </a:rPr>
              <a:t>igual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límite </a:t>
            </a:r>
            <a:r>
              <a:rPr sz="800" spc="20" dirty="0">
                <a:latin typeface="Microsoft Sans Serif"/>
                <a:cs typeface="Microsoft Sans Serif"/>
              </a:rPr>
              <a:t>internacionales,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límite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norteamericanos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Siemens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también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aceptan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variedad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cabezas </a:t>
            </a:r>
            <a:r>
              <a:rPr sz="800" spc="20" dirty="0">
                <a:latin typeface="Microsoft Sans Serif"/>
                <a:cs typeface="Microsoft Sans Serif"/>
              </a:rPr>
              <a:t>operativas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actuadores.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6852" y="1804099"/>
            <a:ext cx="299720" cy="1337945"/>
          </a:xfrm>
          <a:custGeom>
            <a:avLst/>
            <a:gdLst/>
            <a:ahLst/>
            <a:cxnLst/>
            <a:rect l="l" t="t" r="r" b="b"/>
            <a:pathLst>
              <a:path w="299719" h="1337945">
                <a:moveTo>
                  <a:pt x="299161" y="1106208"/>
                </a:moveTo>
                <a:lnTo>
                  <a:pt x="299161" y="103073"/>
                </a:lnTo>
                <a:lnTo>
                  <a:pt x="0" y="0"/>
                </a:lnTo>
                <a:lnTo>
                  <a:pt x="0" y="1184833"/>
                </a:lnTo>
                <a:lnTo>
                  <a:pt x="299161" y="1337856"/>
                </a:lnTo>
                <a:lnTo>
                  <a:pt x="299161" y="126665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64907" y="1845374"/>
            <a:ext cx="672465" cy="1710689"/>
            <a:chOff x="3110306" y="1845373"/>
            <a:chExt cx="672465" cy="171068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2880" y="1864512"/>
              <a:ext cx="139293" cy="1639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1413" y="1847659"/>
              <a:ext cx="548640" cy="1294765"/>
            </a:xfrm>
            <a:custGeom>
              <a:avLst/>
              <a:gdLst/>
              <a:ahLst/>
              <a:cxnLst/>
              <a:rect l="l" t="t" r="r" b="b"/>
              <a:pathLst>
                <a:path w="548639" h="1294764">
                  <a:moveTo>
                    <a:pt x="548474" y="166839"/>
                  </a:moveTo>
                  <a:lnTo>
                    <a:pt x="548474" y="1212481"/>
                  </a:lnTo>
                  <a:lnTo>
                    <a:pt x="0" y="1294295"/>
                  </a:lnTo>
                </a:path>
                <a:path w="548639" h="1294764">
                  <a:moveTo>
                    <a:pt x="0" y="59512"/>
                  </a:moveTo>
                  <a:lnTo>
                    <a:pt x="548474" y="0"/>
                  </a:lnTo>
                  <a:lnTo>
                    <a:pt x="548474" y="1913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6055" y="1891068"/>
              <a:ext cx="65049" cy="1076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783" y="2880385"/>
              <a:ext cx="193408" cy="19265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12592" y="3079254"/>
              <a:ext cx="464184" cy="176530"/>
            </a:xfrm>
            <a:custGeom>
              <a:avLst/>
              <a:gdLst/>
              <a:ahLst/>
              <a:cxnLst/>
              <a:rect l="l" t="t" r="r" b="b"/>
              <a:pathLst>
                <a:path w="464185" h="176529">
                  <a:moveTo>
                    <a:pt x="0" y="0"/>
                  </a:moveTo>
                  <a:lnTo>
                    <a:pt x="0" y="116903"/>
                  </a:lnTo>
                  <a:lnTo>
                    <a:pt x="109283" y="174282"/>
                  </a:lnTo>
                  <a:lnTo>
                    <a:pt x="351154" y="176402"/>
                  </a:lnTo>
                  <a:lnTo>
                    <a:pt x="463613" y="112649"/>
                  </a:lnTo>
                  <a:lnTo>
                    <a:pt x="463613" y="10629"/>
                  </a:lnTo>
                </a:path>
                <a:path w="464185" h="176529">
                  <a:moveTo>
                    <a:pt x="109283" y="174282"/>
                  </a:moveTo>
                  <a:lnTo>
                    <a:pt x="109283" y="57391"/>
                  </a:lnTo>
                </a:path>
                <a:path w="464185" h="176529">
                  <a:moveTo>
                    <a:pt x="351154" y="176402"/>
                  </a:moveTo>
                  <a:lnTo>
                    <a:pt x="351154" y="297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36836" y="3214052"/>
              <a:ext cx="410883" cy="17569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58210" y="2047443"/>
              <a:ext cx="591185" cy="1506220"/>
            </a:xfrm>
            <a:custGeom>
              <a:avLst/>
              <a:gdLst/>
              <a:ahLst/>
              <a:cxnLst/>
              <a:rect l="l" t="t" r="r" b="b"/>
              <a:pathLst>
                <a:path w="591185" h="1506220">
                  <a:moveTo>
                    <a:pt x="349034" y="1183779"/>
                  </a:moveTo>
                  <a:lnTo>
                    <a:pt x="327782" y="1206026"/>
                  </a:lnTo>
                  <a:lnTo>
                    <a:pt x="290418" y="1223889"/>
                  </a:lnTo>
                  <a:lnTo>
                    <a:pt x="240722" y="1235775"/>
                  </a:lnTo>
                  <a:lnTo>
                    <a:pt x="182473" y="1240091"/>
                  </a:lnTo>
                  <a:lnTo>
                    <a:pt x="122102" y="1235410"/>
                  </a:lnTo>
                  <a:lnTo>
                    <a:pt x="71081" y="1222562"/>
                  </a:lnTo>
                  <a:lnTo>
                    <a:pt x="33587" y="1203336"/>
                  </a:lnTo>
                  <a:lnTo>
                    <a:pt x="13792" y="1179525"/>
                  </a:lnTo>
                </a:path>
                <a:path w="591185" h="1506220">
                  <a:moveTo>
                    <a:pt x="18034" y="1315542"/>
                  </a:moveTo>
                  <a:lnTo>
                    <a:pt x="18034" y="1352740"/>
                  </a:lnTo>
                  <a:lnTo>
                    <a:pt x="29970" y="1376711"/>
                  </a:lnTo>
                  <a:lnTo>
                    <a:pt x="62595" y="1396299"/>
                  </a:lnTo>
                  <a:lnTo>
                    <a:pt x="111131" y="1409513"/>
                  </a:lnTo>
                  <a:lnTo>
                    <a:pt x="170802" y="1414360"/>
                  </a:lnTo>
                  <a:lnTo>
                    <a:pt x="229869" y="1409513"/>
                  </a:lnTo>
                  <a:lnTo>
                    <a:pt x="278091" y="1396299"/>
                  </a:lnTo>
                  <a:lnTo>
                    <a:pt x="310598" y="1376711"/>
                  </a:lnTo>
                  <a:lnTo>
                    <a:pt x="322516" y="1352740"/>
                  </a:lnTo>
                  <a:lnTo>
                    <a:pt x="322516" y="1322984"/>
                  </a:lnTo>
                </a:path>
                <a:path w="591185" h="1506220">
                  <a:moveTo>
                    <a:pt x="337362" y="1372920"/>
                  </a:moveTo>
                  <a:lnTo>
                    <a:pt x="339483" y="1377175"/>
                  </a:lnTo>
                  <a:lnTo>
                    <a:pt x="340550" y="1382483"/>
                  </a:lnTo>
                  <a:lnTo>
                    <a:pt x="340550" y="1386738"/>
                  </a:lnTo>
                  <a:lnTo>
                    <a:pt x="327155" y="1413669"/>
                  </a:lnTo>
                  <a:lnTo>
                    <a:pt x="290685" y="1435620"/>
                  </a:lnTo>
                  <a:lnTo>
                    <a:pt x="236710" y="1450399"/>
                  </a:lnTo>
                  <a:lnTo>
                    <a:pt x="170802" y="1455813"/>
                  </a:lnTo>
                  <a:lnTo>
                    <a:pt x="104284" y="1450399"/>
                  </a:lnTo>
                  <a:lnTo>
                    <a:pt x="49996" y="1435620"/>
                  </a:lnTo>
                  <a:lnTo>
                    <a:pt x="13411" y="1413669"/>
                  </a:lnTo>
                  <a:lnTo>
                    <a:pt x="0" y="1386738"/>
                  </a:lnTo>
                  <a:lnTo>
                    <a:pt x="0" y="1383550"/>
                  </a:lnTo>
                  <a:lnTo>
                    <a:pt x="1066" y="1379296"/>
                  </a:lnTo>
                  <a:lnTo>
                    <a:pt x="2120" y="1376108"/>
                  </a:lnTo>
                </a:path>
                <a:path w="591185" h="1506220">
                  <a:moveTo>
                    <a:pt x="339483" y="1403743"/>
                  </a:moveTo>
                  <a:lnTo>
                    <a:pt x="339483" y="1406931"/>
                  </a:lnTo>
                  <a:lnTo>
                    <a:pt x="340550" y="1409052"/>
                  </a:lnTo>
                  <a:lnTo>
                    <a:pt x="340550" y="1412240"/>
                  </a:lnTo>
                  <a:lnTo>
                    <a:pt x="327155" y="1438559"/>
                  </a:lnTo>
                  <a:lnTo>
                    <a:pt x="290685" y="1460193"/>
                  </a:lnTo>
                  <a:lnTo>
                    <a:pt x="236710" y="1474853"/>
                  </a:lnTo>
                  <a:lnTo>
                    <a:pt x="170802" y="1480248"/>
                  </a:lnTo>
                  <a:lnTo>
                    <a:pt x="104284" y="1474853"/>
                  </a:lnTo>
                  <a:lnTo>
                    <a:pt x="49996" y="1460193"/>
                  </a:lnTo>
                  <a:lnTo>
                    <a:pt x="13411" y="1438559"/>
                  </a:lnTo>
                  <a:lnTo>
                    <a:pt x="0" y="1412240"/>
                  </a:lnTo>
                  <a:lnTo>
                    <a:pt x="0" y="1407985"/>
                  </a:lnTo>
                  <a:lnTo>
                    <a:pt x="1066" y="1403743"/>
                  </a:lnTo>
                  <a:lnTo>
                    <a:pt x="3187" y="1400555"/>
                  </a:lnTo>
                </a:path>
                <a:path w="591185" h="1506220">
                  <a:moveTo>
                    <a:pt x="338429" y="1428178"/>
                  </a:moveTo>
                  <a:lnTo>
                    <a:pt x="339483" y="1430312"/>
                  </a:lnTo>
                  <a:lnTo>
                    <a:pt x="340550" y="1433499"/>
                  </a:lnTo>
                  <a:lnTo>
                    <a:pt x="340550" y="1436687"/>
                  </a:lnTo>
                  <a:lnTo>
                    <a:pt x="327155" y="1463616"/>
                  </a:lnTo>
                  <a:lnTo>
                    <a:pt x="290685" y="1485563"/>
                  </a:lnTo>
                  <a:lnTo>
                    <a:pt x="236710" y="1500338"/>
                  </a:lnTo>
                  <a:lnTo>
                    <a:pt x="170802" y="1505750"/>
                  </a:lnTo>
                  <a:lnTo>
                    <a:pt x="104284" y="1500338"/>
                  </a:lnTo>
                  <a:lnTo>
                    <a:pt x="49996" y="1485563"/>
                  </a:lnTo>
                  <a:lnTo>
                    <a:pt x="13411" y="1463616"/>
                  </a:lnTo>
                  <a:lnTo>
                    <a:pt x="0" y="1436687"/>
                  </a:lnTo>
                  <a:lnTo>
                    <a:pt x="0" y="1434553"/>
                  </a:lnTo>
                  <a:lnTo>
                    <a:pt x="1066" y="1431366"/>
                  </a:lnTo>
                  <a:lnTo>
                    <a:pt x="1066" y="1428178"/>
                  </a:lnTo>
                </a:path>
                <a:path w="591185" h="1506220">
                  <a:moveTo>
                    <a:pt x="323570" y="1331480"/>
                  </a:moveTo>
                  <a:lnTo>
                    <a:pt x="330702" y="1338686"/>
                  </a:lnTo>
                  <a:lnTo>
                    <a:pt x="336041" y="1346092"/>
                  </a:lnTo>
                  <a:lnTo>
                    <a:pt x="339390" y="1353897"/>
                  </a:lnTo>
                  <a:lnTo>
                    <a:pt x="340550" y="1362303"/>
                  </a:lnTo>
                  <a:lnTo>
                    <a:pt x="327155" y="1388617"/>
                  </a:lnTo>
                  <a:lnTo>
                    <a:pt x="290685" y="1410252"/>
                  </a:lnTo>
                  <a:lnTo>
                    <a:pt x="236710" y="1424914"/>
                  </a:lnTo>
                  <a:lnTo>
                    <a:pt x="170802" y="1430312"/>
                  </a:lnTo>
                  <a:lnTo>
                    <a:pt x="104284" y="1424914"/>
                  </a:lnTo>
                  <a:lnTo>
                    <a:pt x="49996" y="1410252"/>
                  </a:lnTo>
                  <a:lnTo>
                    <a:pt x="13411" y="1388617"/>
                  </a:lnTo>
                  <a:lnTo>
                    <a:pt x="0" y="1362303"/>
                  </a:lnTo>
                  <a:lnTo>
                    <a:pt x="1161" y="1354364"/>
                  </a:lnTo>
                  <a:lnTo>
                    <a:pt x="4513" y="1346625"/>
                  </a:lnTo>
                  <a:lnTo>
                    <a:pt x="9853" y="1339286"/>
                  </a:lnTo>
                  <a:lnTo>
                    <a:pt x="16979" y="1332547"/>
                  </a:lnTo>
                </a:path>
                <a:path w="591185" h="1506220">
                  <a:moveTo>
                    <a:pt x="109270" y="52070"/>
                  </a:moveTo>
                  <a:lnTo>
                    <a:pt x="100787" y="52070"/>
                  </a:lnTo>
                  <a:lnTo>
                    <a:pt x="93357" y="60566"/>
                  </a:lnTo>
                  <a:lnTo>
                    <a:pt x="93357" y="69062"/>
                  </a:lnTo>
                  <a:lnTo>
                    <a:pt x="93357" y="818222"/>
                  </a:lnTo>
                  <a:lnTo>
                    <a:pt x="93357" y="827785"/>
                  </a:lnTo>
                  <a:lnTo>
                    <a:pt x="100787" y="833107"/>
                  </a:lnTo>
                  <a:lnTo>
                    <a:pt x="109270" y="832040"/>
                  </a:lnTo>
                  <a:lnTo>
                    <a:pt x="200507" y="818222"/>
                  </a:lnTo>
                  <a:lnTo>
                    <a:pt x="209003" y="817168"/>
                  </a:lnTo>
                  <a:lnTo>
                    <a:pt x="216420" y="823544"/>
                  </a:lnTo>
                  <a:lnTo>
                    <a:pt x="216420" y="832040"/>
                  </a:lnTo>
                  <a:lnTo>
                    <a:pt x="216420" y="1029690"/>
                  </a:lnTo>
                  <a:lnTo>
                    <a:pt x="216420" y="1039253"/>
                  </a:lnTo>
                  <a:lnTo>
                    <a:pt x="223850" y="1044575"/>
                  </a:lnTo>
                  <a:lnTo>
                    <a:pt x="232333" y="1043508"/>
                  </a:lnTo>
                  <a:lnTo>
                    <a:pt x="575005" y="992504"/>
                  </a:lnTo>
                  <a:lnTo>
                    <a:pt x="583488" y="991438"/>
                  </a:lnTo>
                  <a:lnTo>
                    <a:pt x="590918" y="982941"/>
                  </a:lnTo>
                  <a:lnTo>
                    <a:pt x="590918" y="974432"/>
                  </a:lnTo>
                  <a:lnTo>
                    <a:pt x="590918" y="14871"/>
                  </a:lnTo>
                  <a:lnTo>
                    <a:pt x="590918" y="6375"/>
                  </a:lnTo>
                  <a:lnTo>
                    <a:pt x="583488" y="0"/>
                  </a:lnTo>
                  <a:lnTo>
                    <a:pt x="575005" y="1054"/>
                  </a:lnTo>
                  <a:lnTo>
                    <a:pt x="109270" y="52070"/>
                  </a:lnTo>
                  <a:close/>
                </a:path>
                <a:path w="591185" h="1506220">
                  <a:moveTo>
                    <a:pt x="119887" y="146646"/>
                  </a:moveTo>
                  <a:lnTo>
                    <a:pt x="568642" y="95630"/>
                  </a:lnTo>
                </a:path>
                <a:path w="591185" h="1506220">
                  <a:moveTo>
                    <a:pt x="124129" y="369798"/>
                  </a:moveTo>
                  <a:lnTo>
                    <a:pt x="568642" y="3145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6597" y="2083574"/>
              <a:ext cx="299173" cy="754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53701" y="1891233"/>
              <a:ext cx="361315" cy="187325"/>
            </a:xfrm>
            <a:custGeom>
              <a:avLst/>
              <a:gdLst/>
              <a:ahLst/>
              <a:cxnLst/>
              <a:rect l="l" t="t" r="r" b="b"/>
              <a:pathLst>
                <a:path w="361314" h="187325">
                  <a:moveTo>
                    <a:pt x="0" y="39319"/>
                  </a:moveTo>
                  <a:lnTo>
                    <a:pt x="0" y="187020"/>
                  </a:lnTo>
                  <a:lnTo>
                    <a:pt x="360692" y="145580"/>
                  </a:lnTo>
                  <a:lnTo>
                    <a:pt x="360692" y="0"/>
                  </a:lnTo>
                  <a:lnTo>
                    <a:pt x="0" y="393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8004886" y="1727581"/>
            <a:ext cx="0" cy="75565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45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16466" y="1772222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0"/>
                </a:moveTo>
                <a:lnTo>
                  <a:pt x="0" y="7012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75408" y="1833854"/>
            <a:ext cx="20320" cy="55880"/>
          </a:xfrm>
          <a:custGeom>
            <a:avLst/>
            <a:gdLst/>
            <a:ahLst/>
            <a:cxnLst/>
            <a:rect l="l" t="t" r="r" b="b"/>
            <a:pathLst>
              <a:path w="20319" h="55880">
                <a:moveTo>
                  <a:pt x="20154" y="2120"/>
                </a:moveTo>
                <a:lnTo>
                  <a:pt x="20154" y="55257"/>
                </a:lnTo>
              </a:path>
              <a:path w="20319" h="55880">
                <a:moveTo>
                  <a:pt x="0" y="0"/>
                </a:moveTo>
                <a:lnTo>
                  <a:pt x="0" y="5312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86853" y="1801977"/>
            <a:ext cx="19685" cy="2540"/>
          </a:xfrm>
          <a:custGeom>
            <a:avLst/>
            <a:gdLst/>
            <a:ahLst/>
            <a:cxnLst/>
            <a:rect l="l" t="t" r="r" b="b"/>
            <a:pathLst>
              <a:path w="19685" h="2539">
                <a:moveTo>
                  <a:pt x="-2286" y="1060"/>
                </a:moveTo>
                <a:lnTo>
                  <a:pt x="21374" y="1060"/>
                </a:lnTo>
              </a:path>
            </a:pathLst>
          </a:custGeom>
          <a:ln w="66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17522" y="1842351"/>
            <a:ext cx="17145" cy="5715"/>
          </a:xfrm>
          <a:custGeom>
            <a:avLst/>
            <a:gdLst/>
            <a:ahLst/>
            <a:cxnLst/>
            <a:rect l="l" t="t" r="r" b="b"/>
            <a:pathLst>
              <a:path w="17145" h="5714">
                <a:moveTo>
                  <a:pt x="16967" y="5308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04876" y="1656385"/>
            <a:ext cx="811530" cy="173355"/>
          </a:xfrm>
          <a:custGeom>
            <a:avLst/>
            <a:gdLst/>
            <a:ahLst/>
            <a:cxnLst/>
            <a:rect l="l" t="t" r="r" b="b"/>
            <a:pathLst>
              <a:path w="811529" h="173355">
                <a:moveTo>
                  <a:pt x="735199" y="56324"/>
                </a:moveTo>
                <a:lnTo>
                  <a:pt x="701498" y="81431"/>
                </a:lnTo>
                <a:lnTo>
                  <a:pt x="662378" y="91875"/>
                </a:lnTo>
                <a:lnTo>
                  <a:pt x="611083" y="100517"/>
                </a:lnTo>
                <a:lnTo>
                  <a:pt x="549619" y="107058"/>
                </a:lnTo>
                <a:lnTo>
                  <a:pt x="479990" y="111201"/>
                </a:lnTo>
                <a:lnTo>
                  <a:pt x="404199" y="112649"/>
                </a:lnTo>
                <a:lnTo>
                  <a:pt x="328804" y="111201"/>
                </a:lnTo>
                <a:lnTo>
                  <a:pt x="259457" y="107058"/>
                </a:lnTo>
                <a:lnTo>
                  <a:pt x="198183" y="100517"/>
                </a:lnTo>
                <a:lnTo>
                  <a:pt x="147004" y="91875"/>
                </a:lnTo>
                <a:lnTo>
                  <a:pt x="107942" y="81431"/>
                </a:lnTo>
                <a:lnTo>
                  <a:pt x="74266" y="56324"/>
                </a:lnTo>
                <a:lnTo>
                  <a:pt x="83022" y="43503"/>
                </a:lnTo>
                <a:lnTo>
                  <a:pt x="147004" y="21221"/>
                </a:lnTo>
                <a:lnTo>
                  <a:pt x="198183" y="12467"/>
                </a:lnTo>
                <a:lnTo>
                  <a:pt x="259457" y="5776"/>
                </a:lnTo>
                <a:lnTo>
                  <a:pt x="328804" y="1503"/>
                </a:lnTo>
                <a:lnTo>
                  <a:pt x="404199" y="0"/>
                </a:lnTo>
                <a:lnTo>
                  <a:pt x="479990" y="1503"/>
                </a:lnTo>
                <a:lnTo>
                  <a:pt x="549619" y="5776"/>
                </a:lnTo>
                <a:lnTo>
                  <a:pt x="611083" y="12467"/>
                </a:lnTo>
                <a:lnTo>
                  <a:pt x="662378" y="21221"/>
                </a:lnTo>
                <a:lnTo>
                  <a:pt x="701498" y="31684"/>
                </a:lnTo>
                <a:lnTo>
                  <a:pt x="735199" y="56324"/>
                </a:lnTo>
                <a:close/>
              </a:path>
              <a:path w="811529" h="173355">
                <a:moveTo>
                  <a:pt x="74266" y="56324"/>
                </a:moveTo>
                <a:lnTo>
                  <a:pt x="74266" y="90335"/>
                </a:lnTo>
                <a:lnTo>
                  <a:pt x="83022" y="103155"/>
                </a:lnTo>
                <a:lnTo>
                  <a:pt x="147004" y="125433"/>
                </a:lnTo>
                <a:lnTo>
                  <a:pt x="198183" y="134184"/>
                </a:lnTo>
                <a:lnTo>
                  <a:pt x="259457" y="140872"/>
                </a:lnTo>
                <a:lnTo>
                  <a:pt x="328804" y="145144"/>
                </a:lnTo>
                <a:lnTo>
                  <a:pt x="404199" y="146646"/>
                </a:lnTo>
                <a:lnTo>
                  <a:pt x="479990" y="145144"/>
                </a:lnTo>
                <a:lnTo>
                  <a:pt x="549619" y="140872"/>
                </a:lnTo>
                <a:lnTo>
                  <a:pt x="611083" y="134184"/>
                </a:lnTo>
                <a:lnTo>
                  <a:pt x="662378" y="125433"/>
                </a:lnTo>
                <a:lnTo>
                  <a:pt x="701498" y="114972"/>
                </a:lnTo>
                <a:lnTo>
                  <a:pt x="735199" y="90335"/>
                </a:lnTo>
                <a:lnTo>
                  <a:pt x="735199" y="56324"/>
                </a:lnTo>
              </a:path>
              <a:path w="811529" h="173355">
                <a:moveTo>
                  <a:pt x="735199" y="87147"/>
                </a:moveTo>
                <a:lnTo>
                  <a:pt x="798852" y="106273"/>
                </a:lnTo>
                <a:lnTo>
                  <a:pt x="808379" y="110205"/>
                </a:lnTo>
                <a:lnTo>
                  <a:pt x="811444" y="113839"/>
                </a:lnTo>
                <a:lnTo>
                  <a:pt x="807946" y="116878"/>
                </a:lnTo>
                <a:lnTo>
                  <a:pt x="797785" y="119024"/>
                </a:lnTo>
                <a:lnTo>
                  <a:pt x="312962" y="172148"/>
                </a:lnTo>
                <a:lnTo>
                  <a:pt x="298578" y="172784"/>
                </a:lnTo>
                <a:lnTo>
                  <a:pt x="282201" y="171624"/>
                </a:lnTo>
                <a:lnTo>
                  <a:pt x="11668" y="82892"/>
                </a:lnTo>
                <a:lnTo>
                  <a:pt x="0" y="74783"/>
                </a:lnTo>
                <a:lnTo>
                  <a:pt x="3617" y="71380"/>
                </a:lnTo>
                <a:lnTo>
                  <a:pt x="13801" y="69075"/>
                </a:lnTo>
                <a:lnTo>
                  <a:pt x="73212" y="62699"/>
                </a:lnTo>
              </a:path>
              <a:path w="811529" h="173355">
                <a:moveTo>
                  <a:pt x="545296" y="98831"/>
                </a:moveTo>
                <a:lnTo>
                  <a:pt x="441334" y="69075"/>
                </a:lnTo>
                <a:lnTo>
                  <a:pt x="648204" y="59512"/>
                </a:lnTo>
              </a:path>
              <a:path w="811529" h="173355">
                <a:moveTo>
                  <a:pt x="612136" y="41452"/>
                </a:moveTo>
                <a:lnTo>
                  <a:pt x="694890" y="61633"/>
                </a:lnTo>
              </a:path>
              <a:path w="811529" h="173355">
                <a:moveTo>
                  <a:pt x="516658" y="11696"/>
                </a:moveTo>
                <a:lnTo>
                  <a:pt x="516658" y="32943"/>
                </a:lnTo>
                <a:lnTo>
                  <a:pt x="585619" y="36131"/>
                </a:lnTo>
                <a:lnTo>
                  <a:pt x="585619" y="22313"/>
                </a:lnTo>
              </a:path>
              <a:path w="811529" h="173355">
                <a:moveTo>
                  <a:pt x="682151" y="40386"/>
                </a:moveTo>
                <a:lnTo>
                  <a:pt x="682151" y="57391"/>
                </a:lnTo>
              </a:path>
              <a:path w="811529" h="173355">
                <a:moveTo>
                  <a:pt x="495436" y="30822"/>
                </a:moveTo>
                <a:lnTo>
                  <a:pt x="376615" y="29756"/>
                </a:lnTo>
                <a:lnTo>
                  <a:pt x="376615" y="45694"/>
                </a:lnTo>
                <a:lnTo>
                  <a:pt x="297049" y="45694"/>
                </a:lnTo>
              </a:path>
              <a:path w="811529" h="173355">
                <a:moveTo>
                  <a:pt x="268411" y="48882"/>
                </a:moveTo>
                <a:lnTo>
                  <a:pt x="187779" y="48882"/>
                </a:lnTo>
              </a:path>
              <a:path w="811529" h="173355">
                <a:moveTo>
                  <a:pt x="252498" y="49949"/>
                </a:moveTo>
                <a:lnTo>
                  <a:pt x="233397" y="72263"/>
                </a:lnTo>
              </a:path>
              <a:path w="811529" h="173355">
                <a:moveTo>
                  <a:pt x="196262" y="66954"/>
                </a:moveTo>
                <a:lnTo>
                  <a:pt x="291753" y="88201"/>
                </a:lnTo>
              </a:path>
              <a:path w="811529" h="173355">
                <a:moveTo>
                  <a:pt x="309787" y="72263"/>
                </a:moveTo>
                <a:lnTo>
                  <a:pt x="391474" y="69075"/>
                </a:lnTo>
                <a:lnTo>
                  <a:pt x="486952" y="102019"/>
                </a:lnTo>
              </a:path>
              <a:path w="811529" h="173355">
                <a:moveTo>
                  <a:pt x="130489" y="41452"/>
                </a:moveTo>
                <a:lnTo>
                  <a:pt x="114314" y="49767"/>
                </a:lnTo>
                <a:lnTo>
                  <a:pt x="114050" y="60175"/>
                </a:lnTo>
                <a:lnTo>
                  <a:pt x="123333" y="69988"/>
                </a:lnTo>
                <a:lnTo>
                  <a:pt x="135797" y="76517"/>
                </a:lnTo>
              </a:path>
              <a:path w="811529" h="173355">
                <a:moveTo>
                  <a:pt x="171865" y="86080"/>
                </a:moveTo>
                <a:lnTo>
                  <a:pt x="186158" y="89054"/>
                </a:lnTo>
                <a:lnTo>
                  <a:pt x="201841" y="91528"/>
                </a:lnTo>
                <a:lnTo>
                  <a:pt x="216328" y="93402"/>
                </a:lnTo>
                <a:lnTo>
                  <a:pt x="227034" y="94576"/>
                </a:lnTo>
              </a:path>
              <a:path w="811529" h="173355">
                <a:moveTo>
                  <a:pt x="319338" y="90335"/>
                </a:moveTo>
                <a:lnTo>
                  <a:pt x="378736" y="9033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57894" y="2508060"/>
            <a:ext cx="1254061" cy="193459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7988977" y="6454413"/>
            <a:ext cx="1130300" cy="1181100"/>
            <a:chOff x="2934377" y="6454413"/>
            <a:chExt cx="1130300" cy="118110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0198" y="6485439"/>
              <a:ext cx="162585" cy="13139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80499" y="6456692"/>
              <a:ext cx="1078230" cy="1131570"/>
            </a:xfrm>
            <a:custGeom>
              <a:avLst/>
              <a:gdLst/>
              <a:ahLst/>
              <a:cxnLst/>
              <a:rect l="l" t="t" r="r" b="b"/>
              <a:pathLst>
                <a:path w="1078229" h="1131570">
                  <a:moveTo>
                    <a:pt x="124231" y="43802"/>
                  </a:moveTo>
                  <a:lnTo>
                    <a:pt x="158629" y="12317"/>
                  </a:lnTo>
                  <a:lnTo>
                    <a:pt x="204622" y="0"/>
                  </a:lnTo>
                  <a:lnTo>
                    <a:pt x="1022172" y="58394"/>
                  </a:lnTo>
                  <a:lnTo>
                    <a:pt x="1062131" y="73228"/>
                  </a:lnTo>
                  <a:lnTo>
                    <a:pt x="1076058" y="119532"/>
                  </a:lnTo>
                  <a:lnTo>
                    <a:pt x="1077887" y="213525"/>
                  </a:lnTo>
                  <a:lnTo>
                    <a:pt x="1077515" y="223400"/>
                  </a:lnTo>
                  <a:lnTo>
                    <a:pt x="1059762" y="260041"/>
                  </a:lnTo>
                  <a:lnTo>
                    <a:pt x="1035875" y="267360"/>
                  </a:lnTo>
                  <a:lnTo>
                    <a:pt x="1010297" y="262788"/>
                  </a:lnTo>
                </a:path>
                <a:path w="1078229" h="1131570">
                  <a:moveTo>
                    <a:pt x="1055966" y="263702"/>
                  </a:moveTo>
                  <a:lnTo>
                    <a:pt x="1060538" y="260057"/>
                  </a:lnTo>
                  <a:lnTo>
                    <a:pt x="1061453" y="252755"/>
                  </a:lnTo>
                  <a:lnTo>
                    <a:pt x="1061453" y="246367"/>
                  </a:lnTo>
                  <a:lnTo>
                    <a:pt x="1059624" y="152387"/>
                  </a:lnTo>
                  <a:lnTo>
                    <a:pt x="1045691" y="106073"/>
                  </a:lnTo>
                  <a:lnTo>
                    <a:pt x="1005725" y="91249"/>
                  </a:lnTo>
                  <a:lnTo>
                    <a:pt x="991108" y="90335"/>
                  </a:lnTo>
                  <a:lnTo>
                    <a:pt x="995679" y="218084"/>
                  </a:lnTo>
                  <a:lnTo>
                    <a:pt x="997478" y="228679"/>
                  </a:lnTo>
                  <a:lnTo>
                    <a:pt x="1003217" y="239187"/>
                  </a:lnTo>
                  <a:lnTo>
                    <a:pt x="1009299" y="248497"/>
                  </a:lnTo>
                  <a:lnTo>
                    <a:pt x="1012126" y="255498"/>
                  </a:lnTo>
                  <a:lnTo>
                    <a:pt x="1011298" y="266987"/>
                  </a:lnTo>
                  <a:lnTo>
                    <a:pt x="1008927" y="276937"/>
                  </a:lnTo>
                  <a:lnTo>
                    <a:pt x="1005188" y="285518"/>
                  </a:lnTo>
                  <a:lnTo>
                    <a:pt x="1000251" y="292900"/>
                  </a:lnTo>
                  <a:lnTo>
                    <a:pt x="923518" y="400570"/>
                  </a:lnTo>
                </a:path>
                <a:path w="1078229" h="1131570">
                  <a:moveTo>
                    <a:pt x="981062" y="105841"/>
                  </a:moveTo>
                  <a:lnTo>
                    <a:pt x="890625" y="227202"/>
                  </a:lnTo>
                </a:path>
                <a:path w="1078229" h="1131570">
                  <a:moveTo>
                    <a:pt x="0" y="175196"/>
                  </a:moveTo>
                  <a:lnTo>
                    <a:pt x="10960" y="165163"/>
                  </a:lnTo>
                  <a:lnTo>
                    <a:pt x="14617" y="161505"/>
                  </a:lnTo>
                  <a:lnTo>
                    <a:pt x="19189" y="159677"/>
                  </a:lnTo>
                  <a:lnTo>
                    <a:pt x="24663" y="159677"/>
                  </a:lnTo>
                  <a:lnTo>
                    <a:pt x="857745" y="224472"/>
                  </a:lnTo>
                  <a:lnTo>
                    <a:pt x="887895" y="260057"/>
                  </a:lnTo>
                  <a:lnTo>
                    <a:pt x="888809" y="332143"/>
                  </a:lnTo>
                  <a:lnTo>
                    <a:pt x="888894" y="343675"/>
                  </a:lnTo>
                  <a:lnTo>
                    <a:pt x="890177" y="353925"/>
                  </a:lnTo>
                  <a:lnTo>
                    <a:pt x="894199" y="363320"/>
                  </a:lnTo>
                  <a:lnTo>
                    <a:pt x="902500" y="372287"/>
                  </a:lnTo>
                  <a:lnTo>
                    <a:pt x="912992" y="382410"/>
                  </a:lnTo>
                  <a:lnTo>
                    <a:pt x="922713" y="395100"/>
                  </a:lnTo>
                  <a:lnTo>
                    <a:pt x="929866" y="410528"/>
                  </a:lnTo>
                  <a:lnTo>
                    <a:pt x="932649" y="428866"/>
                  </a:lnTo>
                  <a:lnTo>
                    <a:pt x="932150" y="437791"/>
                  </a:lnTo>
                  <a:lnTo>
                    <a:pt x="930708" y="445517"/>
                  </a:lnTo>
                  <a:lnTo>
                    <a:pt x="928411" y="452217"/>
                  </a:lnTo>
                  <a:lnTo>
                    <a:pt x="925347" y="458063"/>
                  </a:lnTo>
                  <a:lnTo>
                    <a:pt x="910729" y="472655"/>
                  </a:lnTo>
                </a:path>
                <a:path w="1078229" h="1131570">
                  <a:moveTo>
                    <a:pt x="890625" y="494563"/>
                  </a:moveTo>
                  <a:lnTo>
                    <a:pt x="889711" y="499122"/>
                  </a:lnTo>
                  <a:lnTo>
                    <a:pt x="889711" y="503681"/>
                  </a:lnTo>
                  <a:lnTo>
                    <a:pt x="889711" y="510070"/>
                  </a:lnTo>
                  <a:lnTo>
                    <a:pt x="891539" y="889660"/>
                  </a:lnTo>
                  <a:lnTo>
                    <a:pt x="907072" y="919772"/>
                  </a:lnTo>
                  <a:lnTo>
                    <a:pt x="916506" y="927244"/>
                  </a:lnTo>
                  <a:lnTo>
                    <a:pt x="925685" y="938480"/>
                  </a:lnTo>
                  <a:lnTo>
                    <a:pt x="932637" y="953138"/>
                  </a:lnTo>
                  <a:lnTo>
                    <a:pt x="935393" y="970876"/>
                  </a:lnTo>
                  <a:lnTo>
                    <a:pt x="935393" y="978179"/>
                  </a:lnTo>
                  <a:lnTo>
                    <a:pt x="932649" y="984554"/>
                  </a:lnTo>
                  <a:lnTo>
                    <a:pt x="928077" y="990942"/>
                  </a:lnTo>
                  <a:lnTo>
                    <a:pt x="914374" y="1005547"/>
                  </a:lnTo>
                </a:path>
                <a:path w="1078229" h="1131570">
                  <a:moveTo>
                    <a:pt x="889711" y="1107744"/>
                  </a:moveTo>
                  <a:lnTo>
                    <a:pt x="892454" y="1103185"/>
                  </a:lnTo>
                  <a:lnTo>
                    <a:pt x="893368" y="1098626"/>
                  </a:lnTo>
                  <a:lnTo>
                    <a:pt x="893368" y="1093139"/>
                  </a:lnTo>
                  <a:lnTo>
                    <a:pt x="892454" y="1052080"/>
                  </a:lnTo>
                  <a:lnTo>
                    <a:pt x="892654" y="1045511"/>
                  </a:lnTo>
                  <a:lnTo>
                    <a:pt x="893368" y="1038510"/>
                  </a:lnTo>
                  <a:lnTo>
                    <a:pt x="894768" y="1031681"/>
                  </a:lnTo>
                  <a:lnTo>
                    <a:pt x="897026" y="1025626"/>
                  </a:lnTo>
                </a:path>
                <a:path w="1078229" h="1131570">
                  <a:moveTo>
                    <a:pt x="878751" y="1131468"/>
                  </a:moveTo>
                  <a:lnTo>
                    <a:pt x="968273" y="906081"/>
                  </a:lnTo>
                  <a:lnTo>
                    <a:pt x="976490" y="865022"/>
                  </a:lnTo>
                  <a:lnTo>
                    <a:pt x="977661" y="851310"/>
                  </a:lnTo>
                  <a:lnTo>
                    <a:pt x="979690" y="834686"/>
                  </a:lnTo>
                  <a:lnTo>
                    <a:pt x="982405" y="819089"/>
                  </a:lnTo>
                  <a:lnTo>
                    <a:pt x="985634" y="808456"/>
                  </a:lnTo>
                  <a:lnTo>
                    <a:pt x="989841" y="800241"/>
                  </a:lnTo>
                  <a:lnTo>
                    <a:pt x="994652" y="788606"/>
                  </a:lnTo>
                  <a:lnTo>
                    <a:pt x="998609" y="772523"/>
                  </a:lnTo>
                  <a:lnTo>
                    <a:pt x="1000251" y="750963"/>
                  </a:lnTo>
                  <a:lnTo>
                    <a:pt x="991108" y="399669"/>
                  </a:lnTo>
                </a:path>
                <a:path w="1078229" h="1131570">
                  <a:moveTo>
                    <a:pt x="1041349" y="138696"/>
                  </a:moveTo>
                  <a:lnTo>
                    <a:pt x="1043278" y="147478"/>
                  </a:lnTo>
                  <a:lnTo>
                    <a:pt x="1042379" y="155576"/>
                  </a:lnTo>
                  <a:lnTo>
                    <a:pt x="1038911" y="162305"/>
                  </a:lnTo>
                  <a:lnTo>
                    <a:pt x="1033132" y="166979"/>
                  </a:lnTo>
                  <a:lnTo>
                    <a:pt x="1025912" y="168067"/>
                  </a:lnTo>
                  <a:lnTo>
                    <a:pt x="1018519" y="166073"/>
                  </a:lnTo>
                  <a:lnTo>
                    <a:pt x="1011809" y="161337"/>
                  </a:lnTo>
                  <a:lnTo>
                    <a:pt x="1006640" y="154203"/>
                  </a:lnTo>
                  <a:lnTo>
                    <a:pt x="1004711" y="145806"/>
                  </a:lnTo>
                  <a:lnTo>
                    <a:pt x="1005609" y="137666"/>
                  </a:lnTo>
                  <a:lnTo>
                    <a:pt x="1009077" y="130723"/>
                  </a:lnTo>
                  <a:lnTo>
                    <a:pt x="1014857" y="125920"/>
                  </a:lnTo>
                  <a:lnTo>
                    <a:pt x="1022470" y="124839"/>
                  </a:lnTo>
                  <a:lnTo>
                    <a:pt x="1029822" y="126836"/>
                  </a:lnTo>
                  <a:lnTo>
                    <a:pt x="1036315" y="131569"/>
                  </a:lnTo>
                  <a:lnTo>
                    <a:pt x="1041349" y="138696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52894" y="7104094"/>
              <a:ext cx="111601" cy="24819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154057" y="7504214"/>
              <a:ext cx="337185" cy="128905"/>
            </a:xfrm>
            <a:custGeom>
              <a:avLst/>
              <a:gdLst/>
              <a:ahLst/>
              <a:cxnLst/>
              <a:rect l="l" t="t" r="r" b="b"/>
              <a:pathLst>
                <a:path w="337185" h="128904">
                  <a:moveTo>
                    <a:pt x="0" y="0"/>
                  </a:moveTo>
                  <a:lnTo>
                    <a:pt x="4572" y="51104"/>
                  </a:lnTo>
                  <a:lnTo>
                    <a:pt x="36771" y="98775"/>
                  </a:lnTo>
                  <a:lnTo>
                    <a:pt x="114185" y="125920"/>
                  </a:lnTo>
                  <a:lnTo>
                    <a:pt x="163851" y="128549"/>
                  </a:lnTo>
                  <a:lnTo>
                    <a:pt x="214217" y="121541"/>
                  </a:lnTo>
                  <a:lnTo>
                    <a:pt x="262038" y="105555"/>
                  </a:lnTo>
                  <a:lnTo>
                    <a:pt x="304071" y="81248"/>
                  </a:lnTo>
                  <a:lnTo>
                    <a:pt x="337070" y="49275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22488" y="7407376"/>
              <a:ext cx="67249" cy="704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9637" y="6848571"/>
              <a:ext cx="66902" cy="7031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36657" y="6627329"/>
              <a:ext cx="967740" cy="972185"/>
            </a:xfrm>
            <a:custGeom>
              <a:avLst/>
              <a:gdLst/>
              <a:ahLst/>
              <a:cxnLst/>
              <a:rect l="l" t="t" r="r" b="b"/>
              <a:pathLst>
                <a:path w="967739" h="972184">
                  <a:moveTo>
                    <a:pt x="9132" y="157848"/>
                  </a:moveTo>
                  <a:lnTo>
                    <a:pt x="21007" y="146900"/>
                  </a:lnTo>
                  <a:lnTo>
                    <a:pt x="29227" y="144248"/>
                  </a:lnTo>
                  <a:lnTo>
                    <a:pt x="38134" y="145530"/>
                  </a:lnTo>
                  <a:lnTo>
                    <a:pt x="46701" y="150235"/>
                  </a:lnTo>
                  <a:lnTo>
                    <a:pt x="53900" y="157848"/>
                  </a:lnTo>
                  <a:lnTo>
                    <a:pt x="56993" y="164966"/>
                  </a:lnTo>
                  <a:lnTo>
                    <a:pt x="58118" y="172338"/>
                  </a:lnTo>
                  <a:lnTo>
                    <a:pt x="57359" y="179540"/>
                  </a:lnTo>
                  <a:lnTo>
                    <a:pt x="54802" y="186143"/>
                  </a:lnTo>
                  <a:lnTo>
                    <a:pt x="41111" y="199834"/>
                  </a:lnTo>
                </a:path>
                <a:path w="967739" h="972184">
                  <a:moveTo>
                    <a:pt x="42025" y="168808"/>
                  </a:moveTo>
                  <a:lnTo>
                    <a:pt x="45790" y="178569"/>
                  </a:lnTo>
                  <a:lnTo>
                    <a:pt x="46131" y="188077"/>
                  </a:lnTo>
                  <a:lnTo>
                    <a:pt x="43047" y="196390"/>
                  </a:lnTo>
                  <a:lnTo>
                    <a:pt x="36539" y="202565"/>
                  </a:lnTo>
                  <a:lnTo>
                    <a:pt x="28333" y="205346"/>
                  </a:lnTo>
                  <a:lnTo>
                    <a:pt x="19527" y="204277"/>
                  </a:lnTo>
                  <a:lnTo>
                    <a:pt x="11236" y="199616"/>
                  </a:lnTo>
                  <a:lnTo>
                    <a:pt x="4573" y="191617"/>
                  </a:lnTo>
                  <a:lnTo>
                    <a:pt x="401" y="182235"/>
                  </a:lnTo>
                  <a:lnTo>
                    <a:pt x="0" y="172680"/>
                  </a:lnTo>
                  <a:lnTo>
                    <a:pt x="3025" y="164151"/>
                  </a:lnTo>
                  <a:lnTo>
                    <a:pt x="9132" y="157848"/>
                  </a:lnTo>
                  <a:lnTo>
                    <a:pt x="17867" y="155197"/>
                  </a:lnTo>
                  <a:lnTo>
                    <a:pt x="26946" y="156484"/>
                  </a:lnTo>
                  <a:lnTo>
                    <a:pt x="35341" y="161193"/>
                  </a:lnTo>
                  <a:lnTo>
                    <a:pt x="42025" y="168808"/>
                  </a:lnTo>
                  <a:close/>
                </a:path>
                <a:path w="967739" h="972184">
                  <a:moveTo>
                    <a:pt x="30138" y="160591"/>
                  </a:moveTo>
                  <a:lnTo>
                    <a:pt x="5475" y="196176"/>
                  </a:lnTo>
                </a:path>
                <a:path w="967739" h="972184">
                  <a:moveTo>
                    <a:pt x="41111" y="167894"/>
                  </a:moveTo>
                  <a:lnTo>
                    <a:pt x="16448" y="202565"/>
                  </a:lnTo>
                </a:path>
                <a:path w="967739" h="972184">
                  <a:moveTo>
                    <a:pt x="10961" y="676135"/>
                  </a:moveTo>
                  <a:lnTo>
                    <a:pt x="22836" y="665187"/>
                  </a:lnTo>
                  <a:lnTo>
                    <a:pt x="31056" y="662406"/>
                  </a:lnTo>
                  <a:lnTo>
                    <a:pt x="39962" y="663474"/>
                  </a:lnTo>
                  <a:lnTo>
                    <a:pt x="48525" y="668136"/>
                  </a:lnTo>
                  <a:lnTo>
                    <a:pt x="55716" y="676135"/>
                  </a:lnTo>
                  <a:lnTo>
                    <a:pt x="58816" y="683238"/>
                  </a:lnTo>
                  <a:lnTo>
                    <a:pt x="59945" y="690511"/>
                  </a:lnTo>
                  <a:lnTo>
                    <a:pt x="59188" y="697441"/>
                  </a:lnTo>
                  <a:lnTo>
                    <a:pt x="56630" y="703516"/>
                  </a:lnTo>
                  <a:lnTo>
                    <a:pt x="42927" y="717207"/>
                  </a:lnTo>
                </a:path>
                <a:path w="967739" h="972184">
                  <a:moveTo>
                    <a:pt x="43841" y="686181"/>
                  </a:moveTo>
                  <a:lnTo>
                    <a:pt x="47614" y="696089"/>
                  </a:lnTo>
                  <a:lnTo>
                    <a:pt x="47958" y="705912"/>
                  </a:lnTo>
                  <a:lnTo>
                    <a:pt x="44876" y="714536"/>
                  </a:lnTo>
                  <a:lnTo>
                    <a:pt x="38368" y="720852"/>
                  </a:lnTo>
                  <a:lnTo>
                    <a:pt x="30162" y="723504"/>
                  </a:lnTo>
                  <a:lnTo>
                    <a:pt x="21355" y="722222"/>
                  </a:lnTo>
                  <a:lnTo>
                    <a:pt x="13059" y="717517"/>
                  </a:lnTo>
                  <a:lnTo>
                    <a:pt x="6389" y="709904"/>
                  </a:lnTo>
                  <a:lnTo>
                    <a:pt x="2224" y="700136"/>
                  </a:lnTo>
                  <a:lnTo>
                    <a:pt x="1827" y="690624"/>
                  </a:lnTo>
                  <a:lnTo>
                    <a:pt x="4853" y="682310"/>
                  </a:lnTo>
                  <a:lnTo>
                    <a:pt x="10961" y="676135"/>
                  </a:lnTo>
                  <a:lnTo>
                    <a:pt x="19696" y="673341"/>
                  </a:lnTo>
                  <a:lnTo>
                    <a:pt x="28773" y="674314"/>
                  </a:lnTo>
                  <a:lnTo>
                    <a:pt x="37164" y="678708"/>
                  </a:lnTo>
                  <a:lnTo>
                    <a:pt x="43841" y="686181"/>
                  </a:lnTo>
                  <a:close/>
                </a:path>
                <a:path w="967739" h="972184">
                  <a:moveTo>
                    <a:pt x="31967" y="677964"/>
                  </a:moveTo>
                  <a:lnTo>
                    <a:pt x="7304" y="713549"/>
                  </a:lnTo>
                </a:path>
                <a:path w="967739" h="972184">
                  <a:moveTo>
                    <a:pt x="42927" y="685266"/>
                  </a:moveTo>
                  <a:lnTo>
                    <a:pt x="17362" y="720852"/>
                  </a:lnTo>
                </a:path>
                <a:path w="967739" h="972184">
                  <a:moveTo>
                    <a:pt x="26493" y="207124"/>
                  </a:moveTo>
                  <a:lnTo>
                    <a:pt x="39282" y="606793"/>
                  </a:lnTo>
                  <a:lnTo>
                    <a:pt x="38239" y="614103"/>
                  </a:lnTo>
                  <a:lnTo>
                    <a:pt x="35055" y="622185"/>
                  </a:lnTo>
                  <a:lnTo>
                    <a:pt x="29643" y="630782"/>
                  </a:lnTo>
                  <a:lnTo>
                    <a:pt x="21921" y="639635"/>
                  </a:lnTo>
                  <a:lnTo>
                    <a:pt x="13630" y="649178"/>
                  </a:lnTo>
                  <a:lnTo>
                    <a:pt x="6965" y="660512"/>
                  </a:lnTo>
                  <a:lnTo>
                    <a:pt x="2528" y="672359"/>
                  </a:lnTo>
                  <a:lnTo>
                    <a:pt x="915" y="683437"/>
                  </a:lnTo>
                  <a:lnTo>
                    <a:pt x="915" y="686181"/>
                  </a:lnTo>
                  <a:lnTo>
                    <a:pt x="915" y="688911"/>
                  </a:lnTo>
                  <a:lnTo>
                    <a:pt x="1830" y="690740"/>
                  </a:lnTo>
                </a:path>
                <a:path w="967739" h="972184">
                  <a:moveTo>
                    <a:pt x="27408" y="724496"/>
                  </a:moveTo>
                  <a:lnTo>
                    <a:pt x="32487" y="731028"/>
                  </a:lnTo>
                  <a:lnTo>
                    <a:pt x="36541" y="738414"/>
                  </a:lnTo>
                  <a:lnTo>
                    <a:pt x="39225" y="746826"/>
                  </a:lnTo>
                  <a:lnTo>
                    <a:pt x="40197" y="756437"/>
                  </a:lnTo>
                  <a:lnTo>
                    <a:pt x="40197" y="816660"/>
                  </a:lnTo>
                  <a:lnTo>
                    <a:pt x="42123" y="830377"/>
                  </a:lnTo>
                  <a:lnTo>
                    <a:pt x="48074" y="842210"/>
                  </a:lnTo>
                  <a:lnTo>
                    <a:pt x="58306" y="851304"/>
                  </a:lnTo>
                  <a:lnTo>
                    <a:pt x="73077" y="856805"/>
                  </a:lnTo>
                  <a:lnTo>
                    <a:pt x="892455" y="971778"/>
                  </a:lnTo>
                  <a:lnTo>
                    <a:pt x="908384" y="970697"/>
                  </a:lnTo>
                  <a:lnTo>
                    <a:pt x="918487" y="965166"/>
                  </a:lnTo>
                  <a:lnTo>
                    <a:pt x="923795" y="955871"/>
                  </a:lnTo>
                  <a:lnTo>
                    <a:pt x="925336" y="943495"/>
                  </a:lnTo>
                  <a:lnTo>
                    <a:pt x="924421" y="896962"/>
                  </a:lnTo>
                  <a:lnTo>
                    <a:pt x="925007" y="885127"/>
                  </a:lnTo>
                  <a:lnTo>
                    <a:pt x="927049" y="872780"/>
                  </a:lnTo>
                  <a:lnTo>
                    <a:pt x="930974" y="861803"/>
                  </a:lnTo>
                  <a:lnTo>
                    <a:pt x="937210" y="854075"/>
                  </a:lnTo>
                  <a:lnTo>
                    <a:pt x="945773" y="847516"/>
                  </a:lnTo>
                  <a:lnTo>
                    <a:pt x="955709" y="837879"/>
                  </a:lnTo>
                  <a:lnTo>
                    <a:pt x="963933" y="825846"/>
                  </a:lnTo>
                  <a:lnTo>
                    <a:pt x="967360" y="812101"/>
                  </a:lnTo>
                  <a:lnTo>
                    <a:pt x="964605" y="794363"/>
                  </a:lnTo>
                  <a:lnTo>
                    <a:pt x="957653" y="779705"/>
                  </a:lnTo>
                  <a:lnTo>
                    <a:pt x="948474" y="768469"/>
                  </a:lnTo>
                  <a:lnTo>
                    <a:pt x="939039" y="760996"/>
                  </a:lnTo>
                  <a:lnTo>
                    <a:pt x="931603" y="755393"/>
                  </a:lnTo>
                  <a:lnTo>
                    <a:pt x="926820" y="749022"/>
                  </a:lnTo>
                  <a:lnTo>
                    <a:pt x="924264" y="741110"/>
                  </a:lnTo>
                  <a:lnTo>
                    <a:pt x="923507" y="730885"/>
                  </a:lnTo>
                  <a:lnTo>
                    <a:pt x="921678" y="351294"/>
                  </a:lnTo>
                  <a:lnTo>
                    <a:pt x="922078" y="340489"/>
                  </a:lnTo>
                  <a:lnTo>
                    <a:pt x="924191" y="331906"/>
                  </a:lnTo>
                  <a:lnTo>
                    <a:pt x="929388" y="324350"/>
                  </a:lnTo>
                  <a:lnTo>
                    <a:pt x="939039" y="316623"/>
                  </a:lnTo>
                  <a:lnTo>
                    <a:pt x="948817" y="308699"/>
                  </a:lnTo>
                  <a:lnTo>
                    <a:pt x="956967" y="299062"/>
                  </a:lnTo>
                  <a:lnTo>
                    <a:pt x="962547" y="286344"/>
                  </a:lnTo>
                  <a:lnTo>
                    <a:pt x="964617" y="269176"/>
                  </a:lnTo>
                  <a:lnTo>
                    <a:pt x="961833" y="251367"/>
                  </a:lnTo>
                  <a:lnTo>
                    <a:pt x="954681" y="236210"/>
                  </a:lnTo>
                  <a:lnTo>
                    <a:pt x="944959" y="223620"/>
                  </a:lnTo>
                  <a:lnTo>
                    <a:pt x="934467" y="213512"/>
                  </a:lnTo>
                  <a:lnTo>
                    <a:pt x="926545" y="204544"/>
                  </a:lnTo>
                  <a:lnTo>
                    <a:pt x="922477" y="195149"/>
                  </a:lnTo>
                  <a:lnTo>
                    <a:pt x="920978" y="184899"/>
                  </a:lnTo>
                  <a:lnTo>
                    <a:pt x="920764" y="173367"/>
                  </a:lnTo>
                  <a:lnTo>
                    <a:pt x="920764" y="101282"/>
                  </a:lnTo>
                  <a:lnTo>
                    <a:pt x="918609" y="84942"/>
                  </a:lnTo>
                  <a:lnTo>
                    <a:pt x="912429" y="73907"/>
                  </a:lnTo>
                  <a:lnTo>
                    <a:pt x="902654" y="67664"/>
                  </a:lnTo>
                  <a:lnTo>
                    <a:pt x="889712" y="65697"/>
                  </a:lnTo>
                  <a:lnTo>
                    <a:pt x="56630" y="0"/>
                  </a:lnTo>
                  <a:lnTo>
                    <a:pt x="47567" y="2109"/>
                  </a:lnTo>
                  <a:lnTo>
                    <a:pt x="40989" y="7983"/>
                  </a:lnTo>
                  <a:lnTo>
                    <a:pt x="36980" y="16936"/>
                  </a:lnTo>
                  <a:lnTo>
                    <a:pt x="35625" y="28282"/>
                  </a:lnTo>
                  <a:lnTo>
                    <a:pt x="36539" y="93980"/>
                  </a:lnTo>
                  <a:lnTo>
                    <a:pt x="35925" y="105914"/>
                  </a:lnTo>
                  <a:lnTo>
                    <a:pt x="33683" y="114169"/>
                  </a:lnTo>
                  <a:lnTo>
                    <a:pt x="29215" y="120544"/>
                  </a:lnTo>
                  <a:lnTo>
                    <a:pt x="21921" y="126834"/>
                  </a:lnTo>
                  <a:lnTo>
                    <a:pt x="13915" y="134559"/>
                  </a:lnTo>
                  <a:lnTo>
                    <a:pt x="7880" y="143484"/>
                  </a:lnTo>
                  <a:lnTo>
                    <a:pt x="4071" y="152752"/>
                  </a:lnTo>
                  <a:lnTo>
                    <a:pt x="2744" y="161505"/>
                  </a:lnTo>
                </a:path>
                <a:path w="967739" h="972184">
                  <a:moveTo>
                    <a:pt x="263082" y="627773"/>
                  </a:moveTo>
                  <a:lnTo>
                    <a:pt x="664998" y="681609"/>
                  </a:lnTo>
                  <a:lnTo>
                    <a:pt x="664998" y="327571"/>
                  </a:lnTo>
                  <a:lnTo>
                    <a:pt x="263082" y="285597"/>
                  </a:lnTo>
                  <a:lnTo>
                    <a:pt x="263082" y="627773"/>
                  </a:lnTo>
                  <a:close/>
                </a:path>
                <a:path w="967739" h="972184">
                  <a:moveTo>
                    <a:pt x="308751" y="391452"/>
                  </a:moveTo>
                  <a:lnTo>
                    <a:pt x="309665" y="398741"/>
                  </a:lnTo>
                  <a:lnTo>
                    <a:pt x="306922" y="406958"/>
                  </a:lnTo>
                  <a:lnTo>
                    <a:pt x="300534" y="407873"/>
                  </a:lnTo>
                  <a:lnTo>
                    <a:pt x="294133" y="408787"/>
                  </a:lnTo>
                  <a:lnTo>
                    <a:pt x="287745" y="404228"/>
                  </a:lnTo>
                  <a:lnTo>
                    <a:pt x="285916" y="396011"/>
                  </a:lnTo>
                  <a:lnTo>
                    <a:pt x="285002" y="387794"/>
                  </a:lnTo>
                  <a:lnTo>
                    <a:pt x="287745" y="380492"/>
                  </a:lnTo>
                  <a:lnTo>
                    <a:pt x="294133" y="379590"/>
                  </a:lnTo>
                  <a:lnTo>
                    <a:pt x="300534" y="377761"/>
                  </a:lnTo>
                  <a:lnTo>
                    <a:pt x="306922" y="383235"/>
                  </a:lnTo>
                  <a:lnTo>
                    <a:pt x="308751" y="391452"/>
                  </a:lnTo>
                  <a:close/>
                </a:path>
                <a:path w="967739" h="972184">
                  <a:moveTo>
                    <a:pt x="641249" y="562991"/>
                  </a:moveTo>
                  <a:lnTo>
                    <a:pt x="643078" y="571207"/>
                  </a:lnTo>
                  <a:lnTo>
                    <a:pt x="639421" y="578510"/>
                  </a:lnTo>
                  <a:lnTo>
                    <a:pt x="633033" y="579412"/>
                  </a:lnTo>
                  <a:lnTo>
                    <a:pt x="626632" y="581240"/>
                  </a:lnTo>
                  <a:lnTo>
                    <a:pt x="620244" y="575767"/>
                  </a:lnTo>
                  <a:lnTo>
                    <a:pt x="619329" y="567550"/>
                  </a:lnTo>
                  <a:lnTo>
                    <a:pt x="617500" y="560260"/>
                  </a:lnTo>
                  <a:lnTo>
                    <a:pt x="621158" y="552043"/>
                  </a:lnTo>
                  <a:lnTo>
                    <a:pt x="626632" y="551129"/>
                  </a:lnTo>
                  <a:lnTo>
                    <a:pt x="633033" y="550214"/>
                  </a:lnTo>
                  <a:lnTo>
                    <a:pt x="639421" y="554774"/>
                  </a:lnTo>
                  <a:lnTo>
                    <a:pt x="641249" y="562991"/>
                  </a:lnTo>
                  <a:close/>
                </a:path>
                <a:path w="967739" h="972184">
                  <a:moveTo>
                    <a:pt x="617500" y="534708"/>
                  </a:moveTo>
                  <a:lnTo>
                    <a:pt x="619329" y="533793"/>
                  </a:lnTo>
                  <a:lnTo>
                    <a:pt x="621158" y="533793"/>
                  </a:lnTo>
                  <a:lnTo>
                    <a:pt x="622987" y="533793"/>
                  </a:lnTo>
                  <a:lnTo>
                    <a:pt x="649466" y="537438"/>
                  </a:lnTo>
                  <a:lnTo>
                    <a:pt x="649466" y="340347"/>
                  </a:lnTo>
                  <a:lnTo>
                    <a:pt x="279515" y="302018"/>
                  </a:lnTo>
                  <a:lnTo>
                    <a:pt x="279515" y="361340"/>
                  </a:lnTo>
                  <a:lnTo>
                    <a:pt x="304179" y="364985"/>
                  </a:lnTo>
                  <a:lnTo>
                    <a:pt x="312144" y="366909"/>
                  </a:lnTo>
                  <a:lnTo>
                    <a:pt x="319254" y="372170"/>
                  </a:lnTo>
                  <a:lnTo>
                    <a:pt x="324992" y="379997"/>
                  </a:lnTo>
                  <a:lnTo>
                    <a:pt x="328842" y="389623"/>
                  </a:lnTo>
                  <a:lnTo>
                    <a:pt x="329102" y="401584"/>
                  </a:lnTo>
                  <a:lnTo>
                    <a:pt x="326107" y="412092"/>
                  </a:lnTo>
                  <a:lnTo>
                    <a:pt x="320371" y="420034"/>
                  </a:lnTo>
                  <a:lnTo>
                    <a:pt x="312408" y="424294"/>
                  </a:lnTo>
                  <a:lnTo>
                    <a:pt x="309665" y="425208"/>
                  </a:lnTo>
                  <a:lnTo>
                    <a:pt x="306922" y="425208"/>
                  </a:lnTo>
                  <a:lnTo>
                    <a:pt x="304179" y="424294"/>
                  </a:lnTo>
                  <a:lnTo>
                    <a:pt x="279515" y="421563"/>
                  </a:lnTo>
                  <a:lnTo>
                    <a:pt x="279515" y="614095"/>
                  </a:lnTo>
                  <a:lnTo>
                    <a:pt x="649466" y="664273"/>
                  </a:lnTo>
                  <a:lnTo>
                    <a:pt x="649466" y="597662"/>
                  </a:lnTo>
                  <a:lnTo>
                    <a:pt x="622987" y="594017"/>
                  </a:lnTo>
                  <a:lnTo>
                    <a:pt x="615702" y="591192"/>
                  </a:lnTo>
                  <a:lnTo>
                    <a:pt x="609277" y="585803"/>
                  </a:lnTo>
                  <a:lnTo>
                    <a:pt x="604224" y="578361"/>
                  </a:lnTo>
                  <a:lnTo>
                    <a:pt x="601054" y="569379"/>
                  </a:lnTo>
                  <a:lnTo>
                    <a:pt x="600288" y="557418"/>
                  </a:lnTo>
                  <a:lnTo>
                    <a:pt x="603115" y="546909"/>
                  </a:lnTo>
                  <a:lnTo>
                    <a:pt x="609023" y="538968"/>
                  </a:lnTo>
                  <a:lnTo>
                    <a:pt x="617500" y="534708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981001" y="6507579"/>
            <a:ext cx="470534" cy="645795"/>
            <a:chOff x="3926401" y="6507578"/>
            <a:chExt cx="470534" cy="645795"/>
          </a:xfrm>
        </p:grpSpPr>
        <p:sp>
          <p:nvSpPr>
            <p:cNvPr id="29" name="object 29"/>
            <p:cNvSpPr/>
            <p:nvPr/>
          </p:nvSpPr>
          <p:spPr>
            <a:xfrm>
              <a:off x="3928681" y="6757809"/>
              <a:ext cx="466090" cy="128905"/>
            </a:xfrm>
            <a:custGeom>
              <a:avLst/>
              <a:gdLst/>
              <a:ahLst/>
              <a:cxnLst/>
              <a:rect l="l" t="t" r="r" b="b"/>
              <a:pathLst>
                <a:path w="466089" h="128904">
                  <a:moveTo>
                    <a:pt x="422935" y="12776"/>
                  </a:moveTo>
                  <a:lnTo>
                    <a:pt x="329755" y="5473"/>
                  </a:lnTo>
                  <a:lnTo>
                    <a:pt x="329755" y="30111"/>
                  </a:lnTo>
                  <a:lnTo>
                    <a:pt x="422935" y="36499"/>
                  </a:lnTo>
                  <a:lnTo>
                    <a:pt x="422935" y="12776"/>
                  </a:lnTo>
                  <a:close/>
                </a:path>
                <a:path w="466089" h="128904">
                  <a:moveTo>
                    <a:pt x="454901" y="44716"/>
                  </a:moveTo>
                  <a:lnTo>
                    <a:pt x="453615" y="57403"/>
                  </a:lnTo>
                  <a:lnTo>
                    <a:pt x="452843" y="77104"/>
                  </a:lnTo>
                  <a:lnTo>
                    <a:pt x="453101" y="98859"/>
                  </a:lnTo>
                  <a:lnTo>
                    <a:pt x="454901" y="117703"/>
                  </a:lnTo>
                </a:path>
                <a:path w="466089" h="128904">
                  <a:moveTo>
                    <a:pt x="451243" y="67525"/>
                  </a:moveTo>
                  <a:lnTo>
                    <a:pt x="26492" y="35585"/>
                  </a:lnTo>
                </a:path>
                <a:path w="466089" h="128904">
                  <a:moveTo>
                    <a:pt x="0" y="62052"/>
                  </a:moveTo>
                  <a:lnTo>
                    <a:pt x="2669" y="79913"/>
                  </a:lnTo>
                  <a:lnTo>
                    <a:pt x="7650" y="98204"/>
                  </a:lnTo>
                  <a:lnTo>
                    <a:pt x="14514" y="111192"/>
                  </a:lnTo>
                  <a:lnTo>
                    <a:pt x="22834" y="113144"/>
                  </a:lnTo>
                  <a:lnTo>
                    <a:pt x="31051" y="107670"/>
                  </a:lnTo>
                  <a:lnTo>
                    <a:pt x="29222" y="102196"/>
                  </a:lnTo>
                  <a:lnTo>
                    <a:pt x="29222" y="96723"/>
                  </a:lnTo>
                </a:path>
                <a:path w="466089" h="128904">
                  <a:moveTo>
                    <a:pt x="424751" y="30111"/>
                  </a:moveTo>
                  <a:lnTo>
                    <a:pt x="463289" y="46694"/>
                  </a:lnTo>
                  <a:lnTo>
                    <a:pt x="465718" y="65170"/>
                  </a:lnTo>
                  <a:lnTo>
                    <a:pt x="465632" y="83832"/>
                  </a:lnTo>
                  <a:lnTo>
                    <a:pt x="465204" y="102323"/>
                  </a:lnTo>
                  <a:lnTo>
                    <a:pt x="464946" y="114058"/>
                  </a:lnTo>
                  <a:lnTo>
                    <a:pt x="464946" y="123190"/>
                  </a:lnTo>
                  <a:lnTo>
                    <a:pt x="458558" y="128663"/>
                  </a:lnTo>
                  <a:lnTo>
                    <a:pt x="449414" y="128663"/>
                  </a:lnTo>
                  <a:lnTo>
                    <a:pt x="22834" y="94894"/>
                  </a:lnTo>
                  <a:lnTo>
                    <a:pt x="15698" y="89395"/>
                  </a:lnTo>
                  <a:lnTo>
                    <a:pt x="12330" y="78246"/>
                  </a:lnTo>
                  <a:lnTo>
                    <a:pt x="11017" y="65385"/>
                  </a:lnTo>
                  <a:lnTo>
                    <a:pt x="10045" y="54749"/>
                  </a:lnTo>
                </a:path>
                <a:path w="466089" h="128904">
                  <a:moveTo>
                    <a:pt x="45669" y="0"/>
                  </a:moveTo>
                  <a:lnTo>
                    <a:pt x="331584" y="22809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97235" y="6507578"/>
              <a:ext cx="154940" cy="645795"/>
            </a:xfrm>
            <a:custGeom>
              <a:avLst/>
              <a:gdLst/>
              <a:ahLst/>
              <a:cxnLst/>
              <a:rect l="l" t="t" r="r" b="b"/>
              <a:pathLst>
                <a:path w="154939" h="645795">
                  <a:moveTo>
                    <a:pt x="87675" y="0"/>
                  </a:moveTo>
                  <a:lnTo>
                    <a:pt x="56032" y="41055"/>
                  </a:lnTo>
                  <a:lnTo>
                    <a:pt x="42771" y="77630"/>
                  </a:lnTo>
                  <a:lnTo>
                    <a:pt x="30816" y="122887"/>
                  </a:lnTo>
                  <a:lnTo>
                    <a:pt x="20435" y="175180"/>
                  </a:lnTo>
                  <a:lnTo>
                    <a:pt x="11896" y="232861"/>
                  </a:lnTo>
                  <a:lnTo>
                    <a:pt x="5465" y="294284"/>
                  </a:lnTo>
                  <a:lnTo>
                    <a:pt x="1410" y="357803"/>
                  </a:lnTo>
                  <a:lnTo>
                    <a:pt x="0" y="421769"/>
                  </a:lnTo>
                  <a:lnTo>
                    <a:pt x="1834" y="489946"/>
                  </a:lnTo>
                  <a:lnTo>
                    <a:pt x="7072" y="547397"/>
                  </a:lnTo>
                  <a:lnTo>
                    <a:pt x="15313" y="592892"/>
                  </a:lnTo>
                  <a:lnTo>
                    <a:pt x="39210" y="643099"/>
                  </a:lnTo>
                  <a:lnTo>
                    <a:pt x="54068" y="645353"/>
                  </a:lnTo>
                  <a:lnTo>
                    <a:pt x="70332" y="630735"/>
                  </a:lnTo>
                  <a:lnTo>
                    <a:pt x="86351" y="600009"/>
                  </a:lnTo>
                  <a:lnTo>
                    <a:pt x="101168" y="556024"/>
                  </a:lnTo>
                  <a:lnTo>
                    <a:pt x="114270" y="501262"/>
                  </a:lnTo>
                  <a:lnTo>
                    <a:pt x="125145" y="438203"/>
                  </a:lnTo>
                  <a:lnTo>
                    <a:pt x="116014" y="419039"/>
                  </a:lnTo>
                  <a:lnTo>
                    <a:pt x="106822" y="471734"/>
                  </a:lnTo>
                  <a:lnTo>
                    <a:pt x="95916" y="517584"/>
                  </a:lnTo>
                  <a:lnTo>
                    <a:pt x="83639" y="554538"/>
                  </a:lnTo>
                  <a:lnTo>
                    <a:pt x="70332" y="580544"/>
                  </a:lnTo>
                  <a:lnTo>
                    <a:pt x="54517" y="593297"/>
                  </a:lnTo>
                  <a:lnTo>
                    <a:pt x="40326" y="587038"/>
                  </a:lnTo>
                  <a:lnTo>
                    <a:pt x="28316" y="563441"/>
                  </a:lnTo>
                  <a:lnTo>
                    <a:pt x="19046" y="524178"/>
                  </a:lnTo>
                  <a:lnTo>
                    <a:pt x="13074" y="470923"/>
                  </a:lnTo>
                  <a:lnTo>
                    <a:pt x="10960" y="405348"/>
                  </a:lnTo>
                  <a:lnTo>
                    <a:pt x="12523" y="344409"/>
                  </a:lnTo>
                  <a:lnTo>
                    <a:pt x="16979" y="284186"/>
                  </a:lnTo>
                  <a:lnTo>
                    <a:pt x="23975" y="226741"/>
                  </a:lnTo>
                  <a:lnTo>
                    <a:pt x="33160" y="174132"/>
                  </a:lnTo>
                  <a:lnTo>
                    <a:pt x="44182" y="128418"/>
                  </a:lnTo>
                  <a:lnTo>
                    <a:pt x="56690" y="91659"/>
                  </a:lnTo>
                  <a:lnTo>
                    <a:pt x="84980" y="53206"/>
                  </a:lnTo>
                  <a:lnTo>
                    <a:pt x="98425" y="58038"/>
                  </a:lnTo>
                  <a:lnTo>
                    <a:pt x="110155" y="79124"/>
                  </a:lnTo>
                  <a:lnTo>
                    <a:pt x="119659" y="115178"/>
                  </a:lnTo>
                  <a:lnTo>
                    <a:pt x="109613" y="158066"/>
                  </a:lnTo>
                  <a:lnTo>
                    <a:pt x="148894" y="213730"/>
                  </a:lnTo>
                  <a:lnTo>
                    <a:pt x="154381" y="4777"/>
                  </a:lnTo>
                  <a:lnTo>
                    <a:pt x="127888" y="68646"/>
                  </a:lnTo>
                  <a:lnTo>
                    <a:pt x="117225" y="28542"/>
                  </a:lnTo>
                  <a:lnTo>
                    <a:pt x="103563" y="5119"/>
                  </a:lnTo>
                  <a:lnTo>
                    <a:pt x="87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761229" y="502666"/>
            <a:ext cx="18776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Sumergible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NEMA</a:t>
            </a:r>
            <a:r>
              <a:rPr sz="1150" b="1" spc="-35" dirty="0">
                <a:latin typeface="Arial"/>
                <a:cs typeface="Arial"/>
              </a:rPr>
              <a:t> </a:t>
            </a:r>
            <a:r>
              <a:rPr sz="1150" b="1" spc="45" dirty="0">
                <a:latin typeface="Arial"/>
                <a:cs typeface="Arial"/>
              </a:rPr>
              <a:t>tipo</a:t>
            </a:r>
            <a:r>
              <a:rPr sz="1150" b="1" spc="-35" dirty="0">
                <a:latin typeface="Arial"/>
                <a:cs typeface="Arial"/>
              </a:rPr>
              <a:t> </a:t>
            </a:r>
            <a:r>
              <a:rPr sz="1150" b="1" spc="-15" dirty="0">
                <a:latin typeface="Arial"/>
                <a:cs typeface="Arial"/>
              </a:rPr>
              <a:t>6P</a:t>
            </a:r>
            <a:endParaRPr sz="11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8836" y="489965"/>
            <a:ext cx="3888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dirty="0">
                <a:latin typeface="Microsoft Sans Serif"/>
                <a:cs typeface="Microsoft Sans Serif"/>
              </a:rPr>
              <a:t>carcasa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límite </a:t>
            </a:r>
            <a:r>
              <a:rPr sz="950" spc="35" dirty="0">
                <a:latin typeface="Microsoft Sans Serif"/>
                <a:cs typeface="Microsoft Sans Serif"/>
              </a:rPr>
              <a:t>sumergible </a:t>
            </a:r>
            <a:r>
              <a:rPr sz="950" spc="-10" dirty="0">
                <a:latin typeface="Microsoft Sans Serif"/>
                <a:cs typeface="Microsoft Sans Serif"/>
              </a:rPr>
              <a:t>NEMA </a:t>
            </a:r>
            <a:r>
              <a:rPr sz="950" spc="15" dirty="0">
                <a:latin typeface="Microsoft Sans Serif"/>
                <a:cs typeface="Microsoft Sans Serif"/>
              </a:rPr>
              <a:t>Tipo </a:t>
            </a:r>
            <a:r>
              <a:rPr sz="950" spc="-25" dirty="0">
                <a:latin typeface="Microsoft Sans Serif"/>
                <a:cs typeface="Microsoft Sans Serif"/>
              </a:rPr>
              <a:t>6P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América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45" dirty="0">
                <a:latin typeface="Microsoft Sans Serif"/>
                <a:cs typeface="Microsoft Sans Serif"/>
              </a:rPr>
              <a:t>Norte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metal </a:t>
            </a:r>
            <a:r>
              <a:rPr sz="950" spc="50" dirty="0">
                <a:latin typeface="Microsoft Sans Serif"/>
                <a:cs typeface="Microsoft Sans Serif"/>
              </a:rPr>
              <a:t>fundido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35" dirty="0">
                <a:latin typeface="Microsoft Sans Serif"/>
                <a:cs typeface="Microsoft Sans Serif"/>
              </a:rPr>
              <a:t>presión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acabado </a:t>
            </a:r>
            <a:r>
              <a:rPr sz="950" spc="25" dirty="0">
                <a:latin typeface="Microsoft Sans Serif"/>
                <a:cs typeface="Microsoft Sans Serif"/>
              </a:rPr>
              <a:t> epóxico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entornos </a:t>
            </a:r>
            <a:r>
              <a:rPr sz="950" spc="30" dirty="0">
                <a:latin typeface="Microsoft Sans Serif"/>
                <a:cs typeface="Microsoft Sans Serif"/>
              </a:rPr>
              <a:t>industriales </a:t>
            </a:r>
            <a:r>
              <a:rPr sz="950" spc="20" dirty="0">
                <a:latin typeface="Microsoft Sans Serif"/>
                <a:cs typeface="Microsoft Sans Serif"/>
              </a:rPr>
              <a:t>hostiles. </a:t>
            </a:r>
            <a:r>
              <a:rPr sz="950" spc="15" dirty="0">
                <a:latin typeface="Microsoft Sans Serif"/>
                <a:cs typeface="Microsoft Sans Serif"/>
              </a:rPr>
              <a:t>Además, 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sumergible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-25" dirty="0">
                <a:latin typeface="Microsoft Sans Serif"/>
                <a:cs typeface="Microsoft Sans Serif"/>
              </a:rPr>
              <a:t>6P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utilizar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</a:t>
            </a:r>
            <a:r>
              <a:rPr sz="950" spc="5" dirty="0">
                <a:latin typeface="Microsoft Sans Serif"/>
                <a:cs typeface="Microsoft Sans Serif"/>
              </a:rPr>
              <a:t> estancas.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61227" y="4105656"/>
            <a:ext cx="159893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Clase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54,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tipo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giratorio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8836" y="4084066"/>
            <a:ext cx="433705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límite </a:t>
            </a:r>
            <a:r>
              <a:rPr sz="850" spc="35" dirty="0">
                <a:latin typeface="Microsoft Sans Serif"/>
                <a:cs typeface="Microsoft Sans Serif"/>
              </a:rPr>
              <a:t>giratorios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dirty="0">
                <a:latin typeface="Microsoft Sans Serif"/>
                <a:cs typeface="Microsoft Sans Serif"/>
              </a:rPr>
              <a:t>clase </a:t>
            </a:r>
            <a:r>
              <a:rPr sz="850" spc="10" dirty="0">
                <a:latin typeface="Microsoft Sans Serif"/>
                <a:cs typeface="Microsoft Sans Serif"/>
              </a:rPr>
              <a:t>54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utilizan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0" dirty="0">
                <a:latin typeface="Microsoft Sans Serif"/>
                <a:cs typeface="Microsoft Sans Serif"/>
              </a:rPr>
              <a:t>limitar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5" dirty="0">
                <a:latin typeface="Microsoft Sans Serif"/>
                <a:cs typeface="Microsoft Sans Serif"/>
              </a:rPr>
              <a:t>recorrido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puertas, </a:t>
            </a:r>
            <a:r>
              <a:rPr sz="850" spc="30" dirty="0">
                <a:latin typeface="Microsoft Sans Serif"/>
                <a:cs typeface="Microsoft Sans Serif"/>
              </a:rPr>
              <a:t>transportadores, </a:t>
            </a:r>
            <a:r>
              <a:rPr sz="850" spc="25" dirty="0">
                <a:latin typeface="Microsoft Sans Serif"/>
                <a:cs typeface="Microsoft Sans Serif"/>
              </a:rPr>
              <a:t>polipastos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aplicaciones </a:t>
            </a:r>
            <a:r>
              <a:rPr sz="850" spc="20" dirty="0">
                <a:latin typeface="Microsoft Sans Serif"/>
                <a:cs typeface="Microsoft Sans Serif"/>
              </a:rPr>
              <a:t>similares </a:t>
            </a:r>
            <a:r>
              <a:rPr sz="850" spc="25" dirty="0">
                <a:latin typeface="Microsoft Sans Serif"/>
                <a:cs typeface="Microsoft Sans Serif"/>
              </a:rPr>
              <a:t>operadas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eléctricamente.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contactos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operan </a:t>
            </a:r>
            <a:r>
              <a:rPr sz="850" spc="30" dirty="0">
                <a:latin typeface="Microsoft Sans Serif"/>
                <a:cs typeface="Microsoft Sans Serif"/>
              </a:rPr>
              <a:t>cuando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10" dirty="0">
                <a:latin typeface="Microsoft Sans Serif"/>
                <a:cs typeface="Microsoft Sans Serif"/>
              </a:rPr>
              <a:t>eje </a:t>
            </a:r>
            <a:r>
              <a:rPr sz="850" spc="35" dirty="0">
                <a:latin typeface="Microsoft Sans Serif"/>
                <a:cs typeface="Microsoft Sans Serif"/>
              </a:rPr>
              <a:t>externo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gira </a:t>
            </a:r>
            <a:r>
              <a:rPr sz="850" spc="30" dirty="0">
                <a:latin typeface="Microsoft Sans Serif"/>
                <a:cs typeface="Microsoft Sans Serif"/>
              </a:rPr>
              <a:t>lo </a:t>
            </a:r>
            <a:r>
              <a:rPr sz="850" spc="20" dirty="0">
                <a:latin typeface="Microsoft Sans Serif"/>
                <a:cs typeface="Microsoft Sans Serif"/>
              </a:rPr>
              <a:t>suficiente.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35" dirty="0">
                <a:latin typeface="Microsoft Sans Serif"/>
                <a:cs typeface="Microsoft Sans Serif"/>
              </a:rPr>
              <a:t>giratorios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" dirty="0">
                <a:latin typeface="Microsoft Sans Serif"/>
                <a:cs typeface="Microsoft Sans Serif"/>
              </a:rPr>
              <a:t>Siemens </a:t>
            </a:r>
            <a:r>
              <a:rPr sz="850" spc="30" dirty="0">
                <a:latin typeface="Microsoft Sans Serif"/>
                <a:cs typeface="Microsoft Sans Serif"/>
              </a:rPr>
              <a:t>emplean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tornillo </a:t>
            </a:r>
            <a:r>
              <a:rPr sz="850" spc="30" dirty="0">
                <a:latin typeface="Microsoft Sans Serif"/>
                <a:cs typeface="Microsoft Sans Serif"/>
              </a:rPr>
              <a:t>sinfín </a:t>
            </a:r>
            <a:r>
              <a:rPr sz="850" spc="25" dirty="0">
                <a:latin typeface="Microsoft Sans Serif"/>
                <a:cs typeface="Microsoft Sans Serif"/>
              </a:rPr>
              <a:t>de reducción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simple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engranaje(s)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0" dirty="0">
                <a:latin typeface="Microsoft Sans Serif"/>
                <a:cs typeface="Microsoft Sans Serif"/>
              </a:rPr>
              <a:t>proporcionar </a:t>
            </a:r>
            <a:r>
              <a:rPr sz="850" spc="15" dirty="0">
                <a:latin typeface="Microsoft Sans Serif"/>
                <a:cs typeface="Microsoft Sans Serif"/>
              </a:rPr>
              <a:t>relaciones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eje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leva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18 </a:t>
            </a:r>
            <a:r>
              <a:rPr sz="850" dirty="0">
                <a:latin typeface="Microsoft Sans Serif"/>
                <a:cs typeface="Microsoft Sans Serif"/>
              </a:rPr>
              <a:t>a 1, </a:t>
            </a:r>
            <a:r>
              <a:rPr sz="850" spc="10" dirty="0">
                <a:latin typeface="Microsoft Sans Serif"/>
                <a:cs typeface="Microsoft Sans Serif"/>
              </a:rPr>
              <a:t>36 </a:t>
            </a:r>
            <a:r>
              <a:rPr sz="850" dirty="0">
                <a:latin typeface="Microsoft Sans Serif"/>
                <a:cs typeface="Microsoft Sans Serif"/>
              </a:rPr>
              <a:t>a 1, </a:t>
            </a:r>
            <a:r>
              <a:rPr sz="850" spc="10" dirty="0">
                <a:latin typeface="Microsoft Sans Serif"/>
                <a:cs typeface="Microsoft Sans Serif"/>
              </a:rPr>
              <a:t>72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1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10" dirty="0">
                <a:latin typeface="Microsoft Sans Serif"/>
                <a:cs typeface="Microsoft Sans Serif"/>
              </a:rPr>
              <a:t>108 </a:t>
            </a:r>
            <a:r>
              <a:rPr sz="850" dirty="0">
                <a:latin typeface="Microsoft Sans Serif"/>
                <a:cs typeface="Microsoft Sans Serif"/>
              </a:rPr>
              <a:t>a 1. </a:t>
            </a:r>
            <a:r>
              <a:rPr sz="850" spc="10" dirty="0">
                <a:latin typeface="Microsoft Sans Serif"/>
                <a:cs typeface="Microsoft Sans Serif"/>
              </a:rPr>
              <a:t>Además, </a:t>
            </a:r>
            <a:r>
              <a:rPr sz="850" spc="20" dirty="0">
                <a:latin typeface="Microsoft Sans Serif"/>
                <a:cs typeface="Microsoft Sans Serif"/>
              </a:rPr>
              <a:t>hay </a:t>
            </a:r>
            <a:r>
              <a:rPr sz="850" spc="25" dirty="0">
                <a:latin typeface="Microsoft Sans Serif"/>
                <a:cs typeface="Microsoft Sans Serif"/>
              </a:rPr>
              <a:t>disponibles </a:t>
            </a:r>
            <a:r>
              <a:rPr sz="850" spc="5" dirty="0">
                <a:latin typeface="Microsoft Sans Serif"/>
                <a:cs typeface="Microsoft Sans Serif"/>
              </a:rPr>
              <a:t>levas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permanencia </a:t>
            </a:r>
            <a:r>
              <a:rPr sz="850" spc="35" dirty="0">
                <a:latin typeface="Microsoft Sans Serif"/>
                <a:cs typeface="Microsoft Sans Serif"/>
              </a:rPr>
              <a:t>prolongada que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mantienen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contactos.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cerrado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períodos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largos.</a:t>
            </a:r>
            <a:r>
              <a:rPr sz="850" dirty="0">
                <a:latin typeface="Microsoft Sans Serif"/>
                <a:cs typeface="Microsoft Sans Serif"/>
              </a:rPr>
              <a:t> Esto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 </a:t>
            </a:r>
            <a:r>
              <a:rPr sz="850" spc="-2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necesario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aplicaciones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polipasto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15" dirty="0">
                <a:latin typeface="Microsoft Sans Serif"/>
                <a:cs typeface="Microsoft Sans Serif"/>
              </a:rPr>
              <a:t>similares. </a:t>
            </a:r>
            <a:r>
              <a:rPr sz="850" spc="25" dirty="0">
                <a:latin typeface="Microsoft Sans Serif"/>
                <a:cs typeface="Microsoft Sans Serif"/>
              </a:rPr>
              <a:t>También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30" dirty="0">
                <a:latin typeface="Microsoft Sans Serif"/>
                <a:cs typeface="Microsoft Sans Serif"/>
              </a:rPr>
              <a:t>disponible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10" dirty="0">
                <a:latin typeface="Microsoft Sans Serif"/>
                <a:cs typeface="Microsoft Sans Serif"/>
              </a:rPr>
              <a:t>leva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ajuste </a:t>
            </a:r>
            <a:r>
              <a:rPr sz="850" spc="40" dirty="0">
                <a:latin typeface="Microsoft Sans Serif"/>
                <a:cs typeface="Microsoft Sans Serif"/>
              </a:rPr>
              <a:t>fino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0" dirty="0">
                <a:latin typeface="Microsoft Sans Serif"/>
                <a:cs typeface="Microsoft Sans Serif"/>
              </a:rPr>
              <a:t>aumentar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precisión del </a:t>
            </a:r>
            <a:r>
              <a:rPr sz="850" spc="50" dirty="0">
                <a:latin typeface="Microsoft Sans Serif"/>
                <a:cs typeface="Microsoft Sans Serif"/>
              </a:rPr>
              <a:t>número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giros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10" dirty="0">
                <a:latin typeface="Microsoft Sans Serif"/>
                <a:cs typeface="Microsoft Sans Serif"/>
              </a:rPr>
              <a:t>eje </a:t>
            </a:r>
            <a:r>
              <a:rPr sz="850" spc="15" dirty="0">
                <a:latin typeface="Microsoft Sans Serif"/>
                <a:cs typeface="Microsoft Sans Serif"/>
              </a:rPr>
              <a:t>necesarios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funcionen.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38451" y="2192363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60" h="125094">
                <a:moveTo>
                  <a:pt x="108662" y="45555"/>
                </a:moveTo>
                <a:lnTo>
                  <a:pt x="106489" y="93369"/>
                </a:lnTo>
                <a:lnTo>
                  <a:pt x="74855" y="123343"/>
                </a:lnTo>
                <a:lnTo>
                  <a:pt x="52801" y="124955"/>
                </a:lnTo>
                <a:lnTo>
                  <a:pt x="32033" y="117047"/>
                </a:lnTo>
                <a:lnTo>
                  <a:pt x="14861" y="101076"/>
                </a:lnTo>
                <a:lnTo>
                  <a:pt x="3595" y="78499"/>
                </a:lnTo>
                <a:lnTo>
                  <a:pt x="0" y="53877"/>
                </a:lnTo>
                <a:lnTo>
                  <a:pt x="4968" y="31142"/>
                </a:lnTo>
                <a:lnTo>
                  <a:pt x="17474" y="12868"/>
                </a:lnTo>
                <a:lnTo>
                  <a:pt x="36488" y="1626"/>
                </a:lnTo>
                <a:lnTo>
                  <a:pt x="58556" y="0"/>
                </a:lnTo>
                <a:lnTo>
                  <a:pt x="79424" y="7808"/>
                </a:lnTo>
                <a:lnTo>
                  <a:pt x="96867" y="23507"/>
                </a:lnTo>
                <a:lnTo>
                  <a:pt x="108662" y="45555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8643" y="2526500"/>
            <a:ext cx="105676" cy="1069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811872" y="2146655"/>
            <a:ext cx="559435" cy="1313815"/>
            <a:chOff x="2757271" y="2146654"/>
            <a:chExt cx="559435" cy="1313815"/>
          </a:xfrm>
        </p:grpSpPr>
        <p:sp>
          <p:nvSpPr>
            <p:cNvPr id="5" name="object 5"/>
            <p:cNvSpPr/>
            <p:nvPr/>
          </p:nvSpPr>
          <p:spPr>
            <a:xfrm>
              <a:off x="2864286" y="2148940"/>
              <a:ext cx="213360" cy="541655"/>
            </a:xfrm>
            <a:custGeom>
              <a:avLst/>
              <a:gdLst/>
              <a:ahLst/>
              <a:cxnLst/>
              <a:rect l="l" t="t" r="r" b="b"/>
              <a:pathLst>
                <a:path w="213360" h="541655">
                  <a:moveTo>
                    <a:pt x="157450" y="79820"/>
                  </a:moveTo>
                  <a:lnTo>
                    <a:pt x="154827" y="149826"/>
                  </a:lnTo>
                  <a:lnTo>
                    <a:pt x="109037" y="192380"/>
                  </a:lnTo>
                  <a:lnTo>
                    <a:pt x="77221" y="194983"/>
                  </a:lnTo>
                  <a:lnTo>
                    <a:pt x="47033" y="183687"/>
                  </a:lnTo>
                  <a:lnTo>
                    <a:pt x="21812" y="160723"/>
                  </a:lnTo>
                  <a:lnTo>
                    <a:pt x="4897" y="128321"/>
                  </a:lnTo>
                  <a:lnTo>
                    <a:pt x="0" y="92205"/>
                  </a:lnTo>
                  <a:lnTo>
                    <a:pt x="7520" y="59008"/>
                  </a:lnTo>
                  <a:lnTo>
                    <a:pt x="25832" y="32331"/>
                  </a:lnTo>
                  <a:lnTo>
                    <a:pt x="53310" y="15774"/>
                  </a:lnTo>
                  <a:lnTo>
                    <a:pt x="85128" y="13171"/>
                  </a:lnTo>
                  <a:lnTo>
                    <a:pt x="115319" y="24466"/>
                  </a:lnTo>
                  <a:lnTo>
                    <a:pt x="140540" y="47426"/>
                  </a:lnTo>
                  <a:lnTo>
                    <a:pt x="157450" y="79820"/>
                  </a:lnTo>
                  <a:close/>
                </a:path>
                <a:path w="213360" h="541655">
                  <a:moveTo>
                    <a:pt x="36863" y="21260"/>
                  </a:moveTo>
                  <a:lnTo>
                    <a:pt x="81631" y="1131"/>
                  </a:lnTo>
                  <a:lnTo>
                    <a:pt x="113576" y="0"/>
                  </a:lnTo>
                  <a:lnTo>
                    <a:pt x="143978" y="11234"/>
                  </a:lnTo>
                  <a:lnTo>
                    <a:pt x="169242" y="33660"/>
                  </a:lnTo>
                  <a:lnTo>
                    <a:pt x="185771" y="66104"/>
                  </a:lnTo>
                  <a:lnTo>
                    <a:pt x="190709" y="96272"/>
                  </a:lnTo>
                  <a:lnTo>
                    <a:pt x="186914" y="124897"/>
                  </a:lnTo>
                  <a:lnTo>
                    <a:pt x="175241" y="149749"/>
                  </a:lnTo>
                  <a:lnTo>
                    <a:pt x="156548" y="168593"/>
                  </a:lnTo>
                  <a:lnTo>
                    <a:pt x="127313" y="183236"/>
                  </a:lnTo>
                </a:path>
                <a:path w="213360" h="541655">
                  <a:moveTo>
                    <a:pt x="174811" y="149378"/>
                  </a:moveTo>
                  <a:lnTo>
                    <a:pt x="172982" y="199708"/>
                  </a:lnTo>
                  <a:lnTo>
                    <a:pt x="172982" y="206109"/>
                  </a:lnTo>
                  <a:lnTo>
                    <a:pt x="171153" y="216180"/>
                  </a:lnTo>
                  <a:lnTo>
                    <a:pt x="162793" y="259870"/>
                  </a:lnTo>
                  <a:lnTo>
                    <a:pt x="162022" y="286640"/>
                  </a:lnTo>
                  <a:lnTo>
                    <a:pt x="162022" y="313170"/>
                  </a:lnTo>
                  <a:lnTo>
                    <a:pt x="164306" y="327412"/>
                  </a:lnTo>
                  <a:lnTo>
                    <a:pt x="170015" y="342685"/>
                  </a:lnTo>
                  <a:lnTo>
                    <a:pt x="177436" y="356929"/>
                  </a:lnTo>
                  <a:lnTo>
                    <a:pt x="184856" y="368085"/>
                  </a:lnTo>
                  <a:lnTo>
                    <a:pt x="188799" y="375116"/>
                  </a:lnTo>
                  <a:lnTo>
                    <a:pt x="192399" y="382493"/>
                  </a:lnTo>
                  <a:lnTo>
                    <a:pt x="195652" y="390213"/>
                  </a:lnTo>
                  <a:lnTo>
                    <a:pt x="198560" y="398273"/>
                  </a:lnTo>
                  <a:lnTo>
                    <a:pt x="204558" y="443316"/>
                  </a:lnTo>
                  <a:lnTo>
                    <a:pt x="195139" y="484755"/>
                  </a:lnTo>
                  <a:lnTo>
                    <a:pt x="172358" y="517957"/>
                  </a:lnTo>
                  <a:lnTo>
                    <a:pt x="138273" y="538290"/>
                  </a:lnTo>
                  <a:lnTo>
                    <a:pt x="98734" y="541293"/>
                  </a:lnTo>
                  <a:lnTo>
                    <a:pt x="61077" y="527309"/>
                  </a:lnTo>
                  <a:lnTo>
                    <a:pt x="29586" y="498912"/>
                  </a:lnTo>
                  <a:lnTo>
                    <a:pt x="8542" y="458674"/>
                  </a:lnTo>
                  <a:lnTo>
                    <a:pt x="3192" y="431380"/>
                  </a:lnTo>
                  <a:lnTo>
                    <a:pt x="3408" y="405029"/>
                  </a:lnTo>
                  <a:lnTo>
                    <a:pt x="8935" y="380564"/>
                  </a:lnTo>
                  <a:lnTo>
                    <a:pt x="19515" y="358928"/>
                  </a:lnTo>
                  <a:lnTo>
                    <a:pt x="27350" y="346503"/>
                  </a:lnTo>
                  <a:lnTo>
                    <a:pt x="32185" y="332277"/>
                  </a:lnTo>
                  <a:lnTo>
                    <a:pt x="34794" y="317880"/>
                  </a:lnTo>
                  <a:lnTo>
                    <a:pt x="35949" y="304940"/>
                  </a:lnTo>
                  <a:lnTo>
                    <a:pt x="35949" y="278397"/>
                  </a:lnTo>
                  <a:lnTo>
                    <a:pt x="35992" y="270280"/>
                  </a:lnTo>
                  <a:lnTo>
                    <a:pt x="36292" y="260787"/>
                  </a:lnTo>
                  <a:lnTo>
                    <a:pt x="37106" y="251635"/>
                  </a:lnTo>
                  <a:lnTo>
                    <a:pt x="38692" y="244539"/>
                  </a:lnTo>
                  <a:lnTo>
                    <a:pt x="43264" y="214339"/>
                  </a:lnTo>
                  <a:lnTo>
                    <a:pt x="46007" y="207023"/>
                  </a:lnTo>
                  <a:lnTo>
                    <a:pt x="46922" y="197867"/>
                  </a:lnTo>
                  <a:lnTo>
                    <a:pt x="46922" y="191466"/>
                  </a:lnTo>
                  <a:lnTo>
                    <a:pt x="46922" y="183236"/>
                  </a:lnTo>
                </a:path>
                <a:path w="213360" h="541655">
                  <a:moveTo>
                    <a:pt x="183040" y="136564"/>
                  </a:moveTo>
                  <a:lnTo>
                    <a:pt x="181211" y="198794"/>
                  </a:lnTo>
                  <a:lnTo>
                    <a:pt x="181211" y="205195"/>
                  </a:lnTo>
                  <a:lnTo>
                    <a:pt x="180297" y="214339"/>
                  </a:lnTo>
                  <a:lnTo>
                    <a:pt x="177554" y="222581"/>
                  </a:lnTo>
                  <a:lnTo>
                    <a:pt x="172982" y="251867"/>
                  </a:lnTo>
                  <a:lnTo>
                    <a:pt x="171403" y="258956"/>
                  </a:lnTo>
                  <a:lnTo>
                    <a:pt x="170593" y="268106"/>
                  </a:lnTo>
                  <a:lnTo>
                    <a:pt x="170294" y="277601"/>
                  </a:lnTo>
                  <a:lnTo>
                    <a:pt x="170251" y="285725"/>
                  </a:lnTo>
                  <a:lnTo>
                    <a:pt x="170251" y="312256"/>
                  </a:lnTo>
                  <a:lnTo>
                    <a:pt x="172535" y="326112"/>
                  </a:lnTo>
                  <a:lnTo>
                    <a:pt x="178244" y="341427"/>
                  </a:lnTo>
                  <a:lnTo>
                    <a:pt x="185666" y="355886"/>
                  </a:lnTo>
                  <a:lnTo>
                    <a:pt x="193086" y="367170"/>
                  </a:lnTo>
                  <a:lnTo>
                    <a:pt x="197022" y="374202"/>
                  </a:lnTo>
                  <a:lnTo>
                    <a:pt x="200619" y="381579"/>
                  </a:lnTo>
                  <a:lnTo>
                    <a:pt x="203875" y="389298"/>
                  </a:lnTo>
                  <a:lnTo>
                    <a:pt x="206789" y="397358"/>
                  </a:lnTo>
                  <a:lnTo>
                    <a:pt x="212909" y="442401"/>
                  </a:lnTo>
                  <a:lnTo>
                    <a:pt x="203700" y="483841"/>
                  </a:lnTo>
                  <a:lnTo>
                    <a:pt x="180961" y="517043"/>
                  </a:lnTo>
                  <a:lnTo>
                    <a:pt x="146490" y="537376"/>
                  </a:lnTo>
                  <a:lnTo>
                    <a:pt x="142845" y="538290"/>
                  </a:lnTo>
                  <a:lnTo>
                    <a:pt x="138273" y="539205"/>
                  </a:lnTo>
                  <a:lnTo>
                    <a:pt x="134615" y="540119"/>
                  </a:lnTo>
                </a:path>
                <a:path w="213360" h="541655">
                  <a:moveTo>
                    <a:pt x="125484" y="304026"/>
                  </a:moveTo>
                  <a:lnTo>
                    <a:pt x="73414" y="300368"/>
                  </a:lnTo>
                  <a:lnTo>
                    <a:pt x="73414" y="325984"/>
                  </a:lnTo>
                  <a:lnTo>
                    <a:pt x="125484" y="328727"/>
                  </a:lnTo>
                  <a:lnTo>
                    <a:pt x="125484" y="3040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3938" y="2409952"/>
              <a:ext cx="100965" cy="8255"/>
            </a:xfrm>
            <a:custGeom>
              <a:avLst/>
              <a:gdLst/>
              <a:ahLst/>
              <a:cxnLst/>
              <a:rect l="l" t="t" r="r" b="b"/>
              <a:pathLst>
                <a:path w="100964" h="8255">
                  <a:moveTo>
                    <a:pt x="-2286" y="4121"/>
                  </a:moveTo>
                  <a:lnTo>
                    <a:pt x="102781" y="4121"/>
                  </a:lnTo>
                </a:path>
              </a:pathLst>
            </a:custGeom>
            <a:ln w="128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3082" y="2355049"/>
              <a:ext cx="100965" cy="7620"/>
            </a:xfrm>
            <a:custGeom>
              <a:avLst/>
              <a:gdLst/>
              <a:ahLst/>
              <a:cxnLst/>
              <a:rect l="l" t="t" r="r" b="b"/>
              <a:pathLst>
                <a:path w="100964" h="7619">
                  <a:moveTo>
                    <a:pt x="-2286" y="3657"/>
                  </a:moveTo>
                  <a:lnTo>
                    <a:pt x="102768" y="3657"/>
                  </a:lnTo>
                </a:path>
              </a:pathLst>
            </a:custGeom>
            <a:ln w="11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6199" y="2388379"/>
              <a:ext cx="434340" cy="317500"/>
            </a:xfrm>
            <a:custGeom>
              <a:avLst/>
              <a:gdLst/>
              <a:ahLst/>
              <a:cxnLst/>
              <a:rect l="l" t="t" r="r" b="b"/>
              <a:pathLst>
                <a:path w="434339" h="317500">
                  <a:moveTo>
                    <a:pt x="88607" y="1443"/>
                  </a:moveTo>
                  <a:lnTo>
                    <a:pt x="81114" y="0"/>
                  </a:lnTo>
                  <a:lnTo>
                    <a:pt x="74561" y="871"/>
                  </a:lnTo>
                  <a:lnTo>
                    <a:pt x="68180" y="3629"/>
                  </a:lnTo>
                  <a:lnTo>
                    <a:pt x="12788" y="45372"/>
                  </a:lnTo>
                  <a:lnTo>
                    <a:pt x="0" y="72817"/>
                  </a:lnTo>
                  <a:lnTo>
                    <a:pt x="2730" y="260408"/>
                  </a:lnTo>
                  <a:lnTo>
                    <a:pt x="2730" y="266822"/>
                  </a:lnTo>
                  <a:lnTo>
                    <a:pt x="7302" y="275966"/>
                  </a:lnTo>
                  <a:lnTo>
                    <a:pt x="15519" y="277795"/>
                  </a:lnTo>
                  <a:lnTo>
                    <a:pt x="107797" y="287866"/>
                  </a:lnTo>
                </a:path>
                <a:path w="434339" h="317500">
                  <a:moveTo>
                    <a:pt x="197319" y="297937"/>
                  </a:moveTo>
                  <a:lnTo>
                    <a:pt x="359930" y="316237"/>
                  </a:lnTo>
                  <a:lnTo>
                    <a:pt x="369074" y="317152"/>
                  </a:lnTo>
                  <a:lnTo>
                    <a:pt x="377291" y="314409"/>
                  </a:lnTo>
                  <a:lnTo>
                    <a:pt x="381863" y="307995"/>
                  </a:lnTo>
                  <a:lnTo>
                    <a:pt x="433933" y="252179"/>
                  </a:lnTo>
                  <a:lnTo>
                    <a:pt x="431190" y="45372"/>
                  </a:lnTo>
                  <a:lnTo>
                    <a:pt x="431190" y="36215"/>
                  </a:lnTo>
                  <a:lnTo>
                    <a:pt x="424789" y="29814"/>
                  </a:lnTo>
                  <a:lnTo>
                    <a:pt x="412000" y="29814"/>
                  </a:lnTo>
                  <a:lnTo>
                    <a:pt x="221068" y="133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2252" y="2409494"/>
              <a:ext cx="202806" cy="29373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16199" y="2443810"/>
              <a:ext cx="82550" cy="9525"/>
            </a:xfrm>
            <a:custGeom>
              <a:avLst/>
              <a:gdLst/>
              <a:ahLst/>
              <a:cxnLst/>
              <a:rect l="l" t="t" r="r" b="b"/>
              <a:pathLst>
                <a:path w="82550" h="9525">
                  <a:moveTo>
                    <a:pt x="0" y="9156"/>
                  </a:moveTo>
                  <a:lnTo>
                    <a:pt x="4559" y="2743"/>
                  </a:lnTo>
                  <a:lnTo>
                    <a:pt x="10960" y="0"/>
                  </a:lnTo>
                  <a:lnTo>
                    <a:pt x="19177" y="0"/>
                  </a:lnTo>
                  <a:lnTo>
                    <a:pt x="82219" y="54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4816" y="2728369"/>
              <a:ext cx="140605" cy="15394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83348" y="2693466"/>
              <a:ext cx="140605" cy="15394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759557" y="2621343"/>
              <a:ext cx="554990" cy="714375"/>
            </a:xfrm>
            <a:custGeom>
              <a:avLst/>
              <a:gdLst/>
              <a:ahLst/>
              <a:cxnLst/>
              <a:rect l="l" t="t" r="r" b="b"/>
              <a:pathLst>
                <a:path w="554989" h="714375">
                  <a:moveTo>
                    <a:pt x="480517" y="29286"/>
                  </a:moveTo>
                  <a:lnTo>
                    <a:pt x="535330" y="33858"/>
                  </a:lnTo>
                  <a:lnTo>
                    <a:pt x="554520" y="626833"/>
                  </a:lnTo>
                  <a:lnTo>
                    <a:pt x="553393" y="633022"/>
                  </a:lnTo>
                  <a:lnTo>
                    <a:pt x="499706" y="699122"/>
                  </a:lnTo>
                  <a:lnTo>
                    <a:pt x="465912" y="713765"/>
                  </a:lnTo>
                  <a:lnTo>
                    <a:pt x="12788" y="649706"/>
                  </a:lnTo>
                  <a:lnTo>
                    <a:pt x="2743" y="649706"/>
                  </a:lnTo>
                  <a:lnTo>
                    <a:pt x="2743" y="643305"/>
                  </a:lnTo>
                  <a:lnTo>
                    <a:pt x="2743" y="631405"/>
                  </a:lnTo>
                  <a:lnTo>
                    <a:pt x="0" y="61302"/>
                  </a:lnTo>
                  <a:lnTo>
                    <a:pt x="883" y="52471"/>
                  </a:lnTo>
                  <a:lnTo>
                    <a:pt x="3651" y="44837"/>
                  </a:lnTo>
                  <a:lnTo>
                    <a:pt x="8476" y="37889"/>
                  </a:lnTo>
                  <a:lnTo>
                    <a:pt x="15532" y="31115"/>
                  </a:lnTo>
                  <a:lnTo>
                    <a:pt x="55727" y="0"/>
                  </a:lnTo>
                </a:path>
                <a:path w="554989" h="714375">
                  <a:moveTo>
                    <a:pt x="0" y="56730"/>
                  </a:moveTo>
                  <a:lnTo>
                    <a:pt x="5534" y="52258"/>
                  </a:lnTo>
                  <a:lnTo>
                    <a:pt x="12098" y="50444"/>
                  </a:lnTo>
                  <a:lnTo>
                    <a:pt x="19007" y="50172"/>
                  </a:lnTo>
                  <a:lnTo>
                    <a:pt x="25577" y="50330"/>
                  </a:lnTo>
                  <a:lnTo>
                    <a:pt x="469557" y="101574"/>
                  </a:lnTo>
                  <a:lnTo>
                    <a:pt x="490575" y="116217"/>
                  </a:lnTo>
                  <a:lnTo>
                    <a:pt x="488746" y="688149"/>
                  </a:lnTo>
                  <a:lnTo>
                    <a:pt x="487646" y="696138"/>
                  </a:lnTo>
                  <a:lnTo>
                    <a:pt x="484747" y="703357"/>
                  </a:lnTo>
                  <a:lnTo>
                    <a:pt x="480651" y="709377"/>
                  </a:lnTo>
                  <a:lnTo>
                    <a:pt x="475957" y="713765"/>
                  </a:lnTo>
                </a:path>
                <a:path w="554989" h="714375">
                  <a:moveTo>
                    <a:pt x="488746" y="95161"/>
                  </a:moveTo>
                  <a:lnTo>
                    <a:pt x="537159" y="43916"/>
                  </a:lnTo>
                </a:path>
                <a:path w="554989" h="714375">
                  <a:moveTo>
                    <a:pt x="38366" y="271779"/>
                  </a:moveTo>
                  <a:lnTo>
                    <a:pt x="446722" y="326682"/>
                  </a:lnTo>
                </a:path>
                <a:path w="554989" h="714375">
                  <a:moveTo>
                    <a:pt x="33794" y="463943"/>
                  </a:moveTo>
                  <a:lnTo>
                    <a:pt x="446722" y="525259"/>
                  </a:lnTo>
                </a:path>
                <a:path w="554989" h="714375">
                  <a:moveTo>
                    <a:pt x="33794" y="569188"/>
                  </a:moveTo>
                  <a:lnTo>
                    <a:pt x="446722" y="6314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4649" y="3296221"/>
              <a:ext cx="136118" cy="1637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87446" y="2854693"/>
              <a:ext cx="235699" cy="67716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10292195" y="2452866"/>
            <a:ext cx="94615" cy="41275"/>
          </a:xfrm>
          <a:custGeom>
            <a:avLst/>
            <a:gdLst/>
            <a:ahLst/>
            <a:cxnLst/>
            <a:rect l="l" t="t" r="r" b="b"/>
            <a:pathLst>
              <a:path w="94614" h="41275">
                <a:moveTo>
                  <a:pt x="94094" y="27444"/>
                </a:moveTo>
                <a:lnTo>
                  <a:pt x="90396" y="32681"/>
                </a:lnTo>
                <a:lnTo>
                  <a:pt x="80273" y="37057"/>
                </a:lnTo>
                <a:lnTo>
                  <a:pt x="65183" y="40058"/>
                </a:lnTo>
                <a:lnTo>
                  <a:pt x="46583" y="41173"/>
                </a:lnTo>
                <a:lnTo>
                  <a:pt x="28514" y="40058"/>
                </a:lnTo>
                <a:lnTo>
                  <a:pt x="13700" y="37057"/>
                </a:lnTo>
                <a:lnTo>
                  <a:pt x="3681" y="32681"/>
                </a:lnTo>
                <a:lnTo>
                  <a:pt x="0" y="27444"/>
                </a:lnTo>
                <a:lnTo>
                  <a:pt x="3681" y="16984"/>
                </a:lnTo>
                <a:lnTo>
                  <a:pt x="13700" y="8235"/>
                </a:lnTo>
                <a:lnTo>
                  <a:pt x="28514" y="2230"/>
                </a:lnTo>
                <a:lnTo>
                  <a:pt x="46583" y="0"/>
                </a:lnTo>
                <a:lnTo>
                  <a:pt x="65183" y="1971"/>
                </a:lnTo>
                <a:lnTo>
                  <a:pt x="80273" y="7545"/>
                </a:lnTo>
                <a:lnTo>
                  <a:pt x="90396" y="16207"/>
                </a:lnTo>
                <a:lnTo>
                  <a:pt x="94094" y="27444"/>
                </a:lnTo>
                <a:close/>
              </a:path>
              <a:path w="94614" h="41275">
                <a:moveTo>
                  <a:pt x="39281" y="14643"/>
                </a:moveTo>
                <a:lnTo>
                  <a:pt x="43840" y="7315"/>
                </a:lnTo>
                <a:lnTo>
                  <a:pt x="51155" y="3657"/>
                </a:lnTo>
                <a:lnTo>
                  <a:pt x="58458" y="1828"/>
                </a:lnTo>
              </a:path>
              <a:path w="94614" h="41275">
                <a:moveTo>
                  <a:pt x="52984" y="5486"/>
                </a:moveTo>
                <a:lnTo>
                  <a:pt x="57543" y="6400"/>
                </a:lnTo>
                <a:lnTo>
                  <a:pt x="63944" y="10058"/>
                </a:lnTo>
                <a:lnTo>
                  <a:pt x="67602" y="128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952799" y="2333447"/>
            <a:ext cx="557530" cy="930910"/>
            <a:chOff x="4898199" y="2333447"/>
            <a:chExt cx="557530" cy="930910"/>
          </a:xfrm>
        </p:grpSpPr>
        <p:sp>
          <p:nvSpPr>
            <p:cNvPr id="18" name="object 18"/>
            <p:cNvSpPr/>
            <p:nvPr/>
          </p:nvSpPr>
          <p:spPr>
            <a:xfrm>
              <a:off x="5022900" y="2335733"/>
              <a:ext cx="224790" cy="159385"/>
            </a:xfrm>
            <a:custGeom>
              <a:avLst/>
              <a:gdLst/>
              <a:ahLst/>
              <a:cxnLst/>
              <a:rect l="l" t="t" r="r" b="b"/>
              <a:pathLst>
                <a:path w="224789" h="159385">
                  <a:moveTo>
                    <a:pt x="206463" y="12814"/>
                  </a:moveTo>
                  <a:lnTo>
                    <a:pt x="202453" y="17900"/>
                  </a:lnTo>
                  <a:lnTo>
                    <a:pt x="191506" y="21958"/>
                  </a:lnTo>
                  <a:lnTo>
                    <a:pt x="175249" y="24644"/>
                  </a:lnTo>
                  <a:lnTo>
                    <a:pt x="155308" y="25615"/>
                  </a:lnTo>
                  <a:lnTo>
                    <a:pt x="135895" y="24644"/>
                  </a:lnTo>
                  <a:lnTo>
                    <a:pt x="119910" y="21958"/>
                  </a:lnTo>
                  <a:lnTo>
                    <a:pt x="109063" y="17900"/>
                  </a:lnTo>
                  <a:lnTo>
                    <a:pt x="105067" y="12814"/>
                  </a:lnTo>
                  <a:lnTo>
                    <a:pt x="109063" y="7720"/>
                  </a:lnTo>
                  <a:lnTo>
                    <a:pt x="119910" y="3659"/>
                  </a:lnTo>
                  <a:lnTo>
                    <a:pt x="135895" y="971"/>
                  </a:lnTo>
                  <a:lnTo>
                    <a:pt x="155308" y="0"/>
                  </a:lnTo>
                  <a:lnTo>
                    <a:pt x="175249" y="971"/>
                  </a:lnTo>
                  <a:lnTo>
                    <a:pt x="191506" y="3659"/>
                  </a:lnTo>
                  <a:lnTo>
                    <a:pt x="202453" y="7720"/>
                  </a:lnTo>
                  <a:lnTo>
                    <a:pt x="206463" y="12814"/>
                  </a:lnTo>
                  <a:close/>
                </a:path>
                <a:path w="224789" h="159385">
                  <a:moveTo>
                    <a:pt x="224739" y="128104"/>
                  </a:moveTo>
                  <a:lnTo>
                    <a:pt x="224739" y="67716"/>
                  </a:lnTo>
                </a:path>
                <a:path w="224789" h="159385">
                  <a:moveTo>
                    <a:pt x="85877" y="67716"/>
                  </a:moveTo>
                  <a:lnTo>
                    <a:pt x="85877" y="141833"/>
                  </a:lnTo>
                  <a:lnTo>
                    <a:pt x="91330" y="148413"/>
                  </a:lnTo>
                  <a:lnTo>
                    <a:pt x="106205" y="153960"/>
                  </a:lnTo>
                  <a:lnTo>
                    <a:pt x="128273" y="157790"/>
                  </a:lnTo>
                  <a:lnTo>
                    <a:pt x="155308" y="159219"/>
                  </a:lnTo>
                  <a:lnTo>
                    <a:pt x="175034" y="158419"/>
                  </a:lnTo>
                  <a:lnTo>
                    <a:pt x="192533" y="156248"/>
                  </a:lnTo>
                  <a:lnTo>
                    <a:pt x="206948" y="153047"/>
                  </a:lnTo>
                  <a:lnTo>
                    <a:pt x="217424" y="149161"/>
                  </a:lnTo>
                </a:path>
                <a:path w="224789" h="159385">
                  <a:moveTo>
                    <a:pt x="105067" y="12814"/>
                  </a:moveTo>
                  <a:lnTo>
                    <a:pt x="105067" y="62229"/>
                  </a:lnTo>
                  <a:lnTo>
                    <a:pt x="109063" y="67316"/>
                  </a:lnTo>
                  <a:lnTo>
                    <a:pt x="119910" y="71373"/>
                  </a:lnTo>
                  <a:lnTo>
                    <a:pt x="135895" y="74060"/>
                  </a:lnTo>
                  <a:lnTo>
                    <a:pt x="155308" y="75031"/>
                  </a:lnTo>
                  <a:lnTo>
                    <a:pt x="175249" y="74060"/>
                  </a:lnTo>
                  <a:lnTo>
                    <a:pt x="191506" y="71373"/>
                  </a:lnTo>
                  <a:lnTo>
                    <a:pt x="202453" y="67316"/>
                  </a:lnTo>
                  <a:lnTo>
                    <a:pt x="206463" y="62229"/>
                  </a:lnTo>
                  <a:lnTo>
                    <a:pt x="206463" y="12814"/>
                  </a:lnTo>
                </a:path>
                <a:path w="224789" h="159385">
                  <a:moveTo>
                    <a:pt x="207378" y="55816"/>
                  </a:moveTo>
                  <a:lnTo>
                    <a:pt x="218338" y="59474"/>
                  </a:lnTo>
                  <a:lnTo>
                    <a:pt x="224739" y="63144"/>
                  </a:lnTo>
                  <a:lnTo>
                    <a:pt x="224739" y="67716"/>
                  </a:lnTo>
                  <a:lnTo>
                    <a:pt x="219285" y="74290"/>
                  </a:lnTo>
                  <a:lnTo>
                    <a:pt x="204411" y="79838"/>
                  </a:lnTo>
                  <a:lnTo>
                    <a:pt x="182342" y="83671"/>
                  </a:lnTo>
                  <a:lnTo>
                    <a:pt x="155308" y="85102"/>
                  </a:lnTo>
                  <a:lnTo>
                    <a:pt x="128273" y="83671"/>
                  </a:lnTo>
                  <a:lnTo>
                    <a:pt x="106205" y="79838"/>
                  </a:lnTo>
                  <a:lnTo>
                    <a:pt x="91330" y="74290"/>
                  </a:lnTo>
                  <a:lnTo>
                    <a:pt x="85877" y="67716"/>
                  </a:lnTo>
                  <a:lnTo>
                    <a:pt x="85877" y="63144"/>
                  </a:lnTo>
                  <a:lnTo>
                    <a:pt x="93179" y="59474"/>
                  </a:lnTo>
                  <a:lnTo>
                    <a:pt x="103238" y="55816"/>
                  </a:lnTo>
                </a:path>
                <a:path w="224789" h="159385">
                  <a:moveTo>
                    <a:pt x="85877" y="129946"/>
                  </a:moveTo>
                  <a:lnTo>
                    <a:pt x="78200" y="132489"/>
                  </a:lnTo>
                  <a:lnTo>
                    <a:pt x="68980" y="134518"/>
                  </a:lnTo>
                  <a:lnTo>
                    <a:pt x="58388" y="135861"/>
                  </a:lnTo>
                  <a:lnTo>
                    <a:pt x="46596" y="136347"/>
                  </a:lnTo>
                  <a:lnTo>
                    <a:pt x="28524" y="135218"/>
                  </a:lnTo>
                  <a:lnTo>
                    <a:pt x="13706" y="132116"/>
                  </a:lnTo>
                  <a:lnTo>
                    <a:pt x="3683" y="127469"/>
                  </a:lnTo>
                  <a:lnTo>
                    <a:pt x="0" y="121704"/>
                  </a:lnTo>
                  <a:lnTo>
                    <a:pt x="3683" y="110564"/>
                  </a:lnTo>
                  <a:lnTo>
                    <a:pt x="13706" y="101226"/>
                  </a:lnTo>
                  <a:lnTo>
                    <a:pt x="28524" y="94806"/>
                  </a:lnTo>
                  <a:lnTo>
                    <a:pt x="46596" y="92417"/>
                  </a:lnTo>
                  <a:lnTo>
                    <a:pt x="58516" y="93248"/>
                  </a:lnTo>
                  <a:lnTo>
                    <a:pt x="69322" y="95624"/>
                  </a:lnTo>
                  <a:lnTo>
                    <a:pt x="78586" y="99372"/>
                  </a:lnTo>
                  <a:lnTo>
                    <a:pt x="85877" y="104317"/>
                  </a:lnTo>
                </a:path>
                <a:path w="224789" h="159385">
                  <a:moveTo>
                    <a:pt x="39281" y="107975"/>
                  </a:moveTo>
                  <a:lnTo>
                    <a:pt x="43853" y="100660"/>
                  </a:lnTo>
                  <a:lnTo>
                    <a:pt x="51168" y="97002"/>
                  </a:lnTo>
                  <a:lnTo>
                    <a:pt x="58470" y="94246"/>
                  </a:lnTo>
                </a:path>
                <a:path w="224789" h="159385">
                  <a:moveTo>
                    <a:pt x="52984" y="97916"/>
                  </a:moveTo>
                  <a:lnTo>
                    <a:pt x="57556" y="99745"/>
                  </a:lnTo>
                  <a:lnTo>
                    <a:pt x="63957" y="102488"/>
                  </a:lnTo>
                  <a:lnTo>
                    <a:pt x="67602" y="10614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23926" y="2533219"/>
              <a:ext cx="140734" cy="15394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00485" y="2412552"/>
              <a:ext cx="553085" cy="727710"/>
            </a:xfrm>
            <a:custGeom>
              <a:avLst/>
              <a:gdLst/>
              <a:ahLst/>
              <a:cxnLst/>
              <a:rect l="l" t="t" r="r" b="b"/>
              <a:pathLst>
                <a:path w="553085" h="727710">
                  <a:moveTo>
                    <a:pt x="150736" y="130901"/>
                  </a:moveTo>
                  <a:lnTo>
                    <a:pt x="160802" y="159740"/>
                  </a:lnTo>
                  <a:lnTo>
                    <a:pt x="159988" y="187980"/>
                  </a:lnTo>
                  <a:lnTo>
                    <a:pt x="149068" y="212617"/>
                  </a:lnTo>
                  <a:lnTo>
                    <a:pt x="128816" y="230647"/>
                  </a:lnTo>
                  <a:lnTo>
                    <a:pt x="103576" y="237539"/>
                  </a:lnTo>
                  <a:lnTo>
                    <a:pt x="77654" y="232935"/>
                  </a:lnTo>
                  <a:lnTo>
                    <a:pt x="53788" y="218036"/>
                  </a:lnTo>
                  <a:lnTo>
                    <a:pt x="34721" y="194046"/>
                  </a:lnTo>
                  <a:lnTo>
                    <a:pt x="25168" y="165607"/>
                  </a:lnTo>
                  <a:lnTo>
                    <a:pt x="26150" y="137424"/>
                  </a:lnTo>
                  <a:lnTo>
                    <a:pt x="36898" y="112844"/>
                  </a:lnTo>
                  <a:lnTo>
                    <a:pt x="56641" y="95214"/>
                  </a:lnTo>
                  <a:lnTo>
                    <a:pt x="82009" y="88180"/>
                  </a:lnTo>
                  <a:lnTo>
                    <a:pt x="108146" y="92469"/>
                  </a:lnTo>
                  <a:lnTo>
                    <a:pt x="132054" y="107053"/>
                  </a:lnTo>
                  <a:lnTo>
                    <a:pt x="150736" y="130901"/>
                  </a:lnTo>
                  <a:close/>
                </a:path>
                <a:path w="553085" h="727710">
                  <a:moveTo>
                    <a:pt x="156222" y="197703"/>
                  </a:moveTo>
                  <a:lnTo>
                    <a:pt x="131826" y="204252"/>
                  </a:lnTo>
                  <a:lnTo>
                    <a:pt x="107002" y="199991"/>
                  </a:lnTo>
                  <a:lnTo>
                    <a:pt x="84404" y="186121"/>
                  </a:lnTo>
                  <a:lnTo>
                    <a:pt x="66687" y="163845"/>
                  </a:lnTo>
                  <a:lnTo>
                    <a:pt x="59608" y="144817"/>
                  </a:lnTo>
                  <a:lnTo>
                    <a:pt x="57324" y="125529"/>
                  </a:lnTo>
                  <a:lnTo>
                    <a:pt x="59493" y="107099"/>
                  </a:lnTo>
                  <a:lnTo>
                    <a:pt x="65773" y="90642"/>
                  </a:lnTo>
                </a:path>
                <a:path w="553085" h="727710">
                  <a:moveTo>
                    <a:pt x="158051" y="159273"/>
                  </a:moveTo>
                  <a:lnTo>
                    <a:pt x="114885" y="145632"/>
                  </a:lnTo>
                  <a:lnTo>
                    <a:pt x="97751" y="110886"/>
                  </a:lnTo>
                  <a:lnTo>
                    <a:pt x="97723" y="100551"/>
                  </a:lnTo>
                  <a:lnTo>
                    <a:pt x="99580" y="90642"/>
                  </a:lnTo>
                </a:path>
                <a:path w="553085" h="727710">
                  <a:moveTo>
                    <a:pt x="207378" y="11026"/>
                  </a:moveTo>
                  <a:lnTo>
                    <a:pt x="100495" y="40"/>
                  </a:lnTo>
                  <a:lnTo>
                    <a:pt x="89762" y="0"/>
                  </a:lnTo>
                  <a:lnTo>
                    <a:pt x="76973" y="2447"/>
                  </a:lnTo>
                  <a:lnTo>
                    <a:pt x="14617" y="44884"/>
                  </a:lnTo>
                  <a:lnTo>
                    <a:pt x="0" y="75085"/>
                  </a:lnTo>
                  <a:lnTo>
                    <a:pt x="1828" y="644273"/>
                  </a:lnTo>
                  <a:lnTo>
                    <a:pt x="1828" y="657075"/>
                  </a:lnTo>
                  <a:lnTo>
                    <a:pt x="1828" y="663488"/>
                  </a:lnTo>
                  <a:lnTo>
                    <a:pt x="12788" y="663488"/>
                  </a:lnTo>
                  <a:lnTo>
                    <a:pt x="464083" y="727547"/>
                  </a:lnTo>
                  <a:lnTo>
                    <a:pt x="538086" y="666232"/>
                  </a:lnTo>
                  <a:lnTo>
                    <a:pt x="552703" y="640603"/>
                  </a:lnTo>
                  <a:lnTo>
                    <a:pt x="550875" y="70513"/>
                  </a:lnTo>
                  <a:lnTo>
                    <a:pt x="549703" y="58825"/>
                  </a:lnTo>
                  <a:lnTo>
                    <a:pt x="546304" y="51860"/>
                  </a:lnTo>
                  <a:lnTo>
                    <a:pt x="540850" y="48499"/>
                  </a:lnTo>
                  <a:lnTo>
                    <a:pt x="533514" y="47627"/>
                  </a:lnTo>
                  <a:lnTo>
                    <a:pt x="346240" y="26583"/>
                  </a:lnTo>
                </a:path>
                <a:path w="553085" h="727710">
                  <a:moveTo>
                    <a:pt x="0" y="70513"/>
                  </a:moveTo>
                  <a:lnTo>
                    <a:pt x="5412" y="66033"/>
                  </a:lnTo>
                  <a:lnTo>
                    <a:pt x="11764" y="64215"/>
                  </a:lnTo>
                  <a:lnTo>
                    <a:pt x="18629" y="63942"/>
                  </a:lnTo>
                  <a:lnTo>
                    <a:pt x="25577" y="64099"/>
                  </a:lnTo>
                  <a:lnTo>
                    <a:pt x="468655" y="115344"/>
                  </a:lnTo>
                  <a:lnTo>
                    <a:pt x="489661" y="129987"/>
                  </a:lnTo>
                  <a:lnTo>
                    <a:pt x="486930" y="701919"/>
                  </a:lnTo>
                  <a:lnTo>
                    <a:pt x="485973" y="709527"/>
                  </a:lnTo>
                  <a:lnTo>
                    <a:pt x="483387" y="716790"/>
                  </a:lnTo>
                  <a:lnTo>
                    <a:pt x="479601" y="723025"/>
                  </a:lnTo>
                  <a:lnTo>
                    <a:pt x="475043" y="727547"/>
                  </a:lnTo>
                </a:path>
                <a:path w="553085" h="727710">
                  <a:moveTo>
                    <a:pt x="486930" y="108943"/>
                  </a:moveTo>
                  <a:lnTo>
                    <a:pt x="536257" y="57698"/>
                  </a:lnTo>
                </a:path>
                <a:path w="553085" h="727710">
                  <a:moveTo>
                    <a:pt x="37464" y="285549"/>
                  </a:moveTo>
                  <a:lnTo>
                    <a:pt x="444906" y="340464"/>
                  </a:lnTo>
                </a:path>
                <a:path w="553085" h="727710">
                  <a:moveTo>
                    <a:pt x="33807" y="477725"/>
                  </a:moveTo>
                  <a:lnTo>
                    <a:pt x="444906" y="539028"/>
                  </a:lnTo>
                </a:path>
                <a:path w="553085" h="727710">
                  <a:moveTo>
                    <a:pt x="33807" y="582958"/>
                  </a:moveTo>
                  <a:lnTo>
                    <a:pt x="444906" y="6442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03748" y="3101200"/>
              <a:ext cx="136131" cy="16289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6558" y="2659672"/>
              <a:ext cx="235699" cy="67716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9020747" y="2349462"/>
            <a:ext cx="178435" cy="240029"/>
          </a:xfrm>
          <a:custGeom>
            <a:avLst/>
            <a:gdLst/>
            <a:ahLst/>
            <a:cxnLst/>
            <a:rect l="l" t="t" r="r" b="b"/>
            <a:pathLst>
              <a:path w="178435" h="240030">
                <a:moveTo>
                  <a:pt x="0" y="0"/>
                </a:moveTo>
                <a:lnTo>
                  <a:pt x="0" y="213207"/>
                </a:lnTo>
                <a:lnTo>
                  <a:pt x="7036" y="223532"/>
                </a:lnTo>
                <a:lnTo>
                  <a:pt x="26149" y="231970"/>
                </a:lnTo>
                <a:lnTo>
                  <a:pt x="54338" y="237662"/>
                </a:lnTo>
                <a:lnTo>
                  <a:pt x="88607" y="239750"/>
                </a:lnTo>
                <a:lnTo>
                  <a:pt x="123405" y="237662"/>
                </a:lnTo>
                <a:lnTo>
                  <a:pt x="151866" y="231970"/>
                </a:lnTo>
                <a:lnTo>
                  <a:pt x="171078" y="223532"/>
                </a:lnTo>
                <a:lnTo>
                  <a:pt x="178130" y="213207"/>
                </a:lnTo>
                <a:lnTo>
                  <a:pt x="178130" y="6400"/>
                </a:lnTo>
                <a:lnTo>
                  <a:pt x="178130" y="4572"/>
                </a:lnTo>
                <a:lnTo>
                  <a:pt x="177228" y="3657"/>
                </a:lnTo>
                <a:lnTo>
                  <a:pt x="176314" y="3657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22663" y="3199117"/>
            <a:ext cx="165354" cy="168376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8917509" y="2520581"/>
            <a:ext cx="90805" cy="40640"/>
          </a:xfrm>
          <a:custGeom>
            <a:avLst/>
            <a:gdLst/>
            <a:ahLst/>
            <a:cxnLst/>
            <a:rect l="l" t="t" r="r" b="b"/>
            <a:pathLst>
              <a:path w="90804" h="40639">
                <a:moveTo>
                  <a:pt x="90436" y="27457"/>
                </a:moveTo>
                <a:lnTo>
                  <a:pt x="86897" y="32543"/>
                </a:lnTo>
                <a:lnTo>
                  <a:pt x="77193" y="36601"/>
                </a:lnTo>
                <a:lnTo>
                  <a:pt x="62693" y="39287"/>
                </a:lnTo>
                <a:lnTo>
                  <a:pt x="44767" y="40258"/>
                </a:lnTo>
                <a:lnTo>
                  <a:pt x="27367" y="39287"/>
                </a:lnTo>
                <a:lnTo>
                  <a:pt x="13134" y="36601"/>
                </a:lnTo>
                <a:lnTo>
                  <a:pt x="3526" y="32543"/>
                </a:lnTo>
                <a:lnTo>
                  <a:pt x="0" y="27457"/>
                </a:lnTo>
                <a:lnTo>
                  <a:pt x="3526" y="16989"/>
                </a:lnTo>
                <a:lnTo>
                  <a:pt x="13134" y="8237"/>
                </a:lnTo>
                <a:lnTo>
                  <a:pt x="27367" y="2231"/>
                </a:lnTo>
                <a:lnTo>
                  <a:pt x="44767" y="0"/>
                </a:lnTo>
                <a:lnTo>
                  <a:pt x="62693" y="1973"/>
                </a:lnTo>
                <a:lnTo>
                  <a:pt x="77193" y="7551"/>
                </a:lnTo>
                <a:lnTo>
                  <a:pt x="86897" y="16218"/>
                </a:lnTo>
                <a:lnTo>
                  <a:pt x="90436" y="27457"/>
                </a:lnTo>
                <a:close/>
              </a:path>
              <a:path w="90804" h="40639">
                <a:moveTo>
                  <a:pt x="37452" y="13728"/>
                </a:moveTo>
                <a:lnTo>
                  <a:pt x="42024" y="7315"/>
                </a:lnTo>
                <a:lnTo>
                  <a:pt x="49326" y="4572"/>
                </a:lnTo>
                <a:lnTo>
                  <a:pt x="55727" y="1828"/>
                </a:lnTo>
              </a:path>
              <a:path w="90804" h="40639">
                <a:moveTo>
                  <a:pt x="51155" y="5486"/>
                </a:moveTo>
                <a:lnTo>
                  <a:pt x="54813" y="6400"/>
                </a:lnTo>
                <a:lnTo>
                  <a:pt x="61213" y="10058"/>
                </a:lnTo>
                <a:lnTo>
                  <a:pt x="65773" y="1281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06192" y="2550782"/>
            <a:ext cx="90805" cy="40640"/>
          </a:xfrm>
          <a:custGeom>
            <a:avLst/>
            <a:gdLst/>
            <a:ahLst/>
            <a:cxnLst/>
            <a:rect l="l" t="t" r="r" b="b"/>
            <a:pathLst>
              <a:path w="90804" h="40639">
                <a:moveTo>
                  <a:pt x="90436" y="27444"/>
                </a:moveTo>
                <a:lnTo>
                  <a:pt x="86897" y="32538"/>
                </a:lnTo>
                <a:lnTo>
                  <a:pt x="77193" y="36599"/>
                </a:lnTo>
                <a:lnTo>
                  <a:pt x="62693" y="39287"/>
                </a:lnTo>
                <a:lnTo>
                  <a:pt x="44767" y="40258"/>
                </a:lnTo>
                <a:lnTo>
                  <a:pt x="27362" y="39287"/>
                </a:lnTo>
                <a:lnTo>
                  <a:pt x="13130" y="36599"/>
                </a:lnTo>
                <a:lnTo>
                  <a:pt x="3524" y="32538"/>
                </a:lnTo>
                <a:lnTo>
                  <a:pt x="0" y="27444"/>
                </a:lnTo>
                <a:lnTo>
                  <a:pt x="3524" y="16978"/>
                </a:lnTo>
                <a:lnTo>
                  <a:pt x="13130" y="8231"/>
                </a:lnTo>
                <a:lnTo>
                  <a:pt x="27362" y="2229"/>
                </a:lnTo>
                <a:lnTo>
                  <a:pt x="44767" y="0"/>
                </a:lnTo>
                <a:lnTo>
                  <a:pt x="62693" y="1971"/>
                </a:lnTo>
                <a:lnTo>
                  <a:pt x="77193" y="7545"/>
                </a:lnTo>
                <a:lnTo>
                  <a:pt x="86897" y="16207"/>
                </a:lnTo>
                <a:lnTo>
                  <a:pt x="90436" y="27444"/>
                </a:lnTo>
                <a:close/>
              </a:path>
              <a:path w="90804" h="40639">
                <a:moveTo>
                  <a:pt x="37452" y="13715"/>
                </a:moveTo>
                <a:lnTo>
                  <a:pt x="42024" y="7315"/>
                </a:lnTo>
                <a:lnTo>
                  <a:pt x="49326" y="4571"/>
                </a:lnTo>
                <a:lnTo>
                  <a:pt x="55727" y="1828"/>
                </a:lnTo>
              </a:path>
              <a:path w="90804" h="40639">
                <a:moveTo>
                  <a:pt x="51155" y="5486"/>
                </a:moveTo>
                <a:lnTo>
                  <a:pt x="54813" y="6400"/>
                </a:lnTo>
                <a:lnTo>
                  <a:pt x="61201" y="10058"/>
                </a:lnTo>
                <a:lnTo>
                  <a:pt x="65773" y="128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51406" y="2669553"/>
            <a:ext cx="136590" cy="14940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860365" y="2635695"/>
            <a:ext cx="135682" cy="149015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8835746" y="2199511"/>
            <a:ext cx="540385" cy="1206500"/>
            <a:chOff x="3781145" y="2199511"/>
            <a:chExt cx="540385" cy="1206500"/>
          </a:xfrm>
        </p:grpSpPr>
        <p:sp>
          <p:nvSpPr>
            <p:cNvPr id="30" name="object 30"/>
            <p:cNvSpPr/>
            <p:nvPr/>
          </p:nvSpPr>
          <p:spPr>
            <a:xfrm>
              <a:off x="3783431" y="2509596"/>
              <a:ext cx="535940" cy="894080"/>
            </a:xfrm>
            <a:custGeom>
              <a:avLst/>
              <a:gdLst/>
              <a:ahLst/>
              <a:cxnLst/>
              <a:rect l="l" t="t" r="r" b="b"/>
              <a:pathLst>
                <a:path w="535939" h="894079">
                  <a:moveTo>
                    <a:pt x="535343" y="693635"/>
                  </a:moveTo>
                  <a:lnTo>
                    <a:pt x="533514" y="68630"/>
                  </a:lnTo>
                  <a:lnTo>
                    <a:pt x="517067" y="46672"/>
                  </a:lnTo>
                  <a:lnTo>
                    <a:pt x="361759" y="29286"/>
                  </a:lnTo>
                </a:path>
                <a:path w="535939" h="894079">
                  <a:moveTo>
                    <a:pt x="182714" y="10071"/>
                  </a:moveTo>
                  <a:lnTo>
                    <a:pt x="97751" y="0"/>
                  </a:lnTo>
                  <a:lnTo>
                    <a:pt x="86645" y="343"/>
                  </a:lnTo>
                  <a:lnTo>
                    <a:pt x="73996" y="2744"/>
                  </a:lnTo>
                  <a:lnTo>
                    <a:pt x="13703" y="44843"/>
                  </a:lnTo>
                  <a:lnTo>
                    <a:pt x="0" y="73215"/>
                  </a:lnTo>
                  <a:lnTo>
                    <a:pt x="1828" y="813511"/>
                  </a:lnTo>
                  <a:lnTo>
                    <a:pt x="1828" y="826325"/>
                  </a:lnTo>
                  <a:lnTo>
                    <a:pt x="1828" y="832739"/>
                  </a:lnTo>
                  <a:lnTo>
                    <a:pt x="11874" y="832739"/>
                  </a:lnTo>
                  <a:lnTo>
                    <a:pt x="449465" y="894041"/>
                  </a:lnTo>
                  <a:lnTo>
                    <a:pt x="459357" y="893941"/>
                  </a:lnTo>
                  <a:lnTo>
                    <a:pt x="467621" y="891182"/>
                  </a:lnTo>
                  <a:lnTo>
                    <a:pt x="475031" y="886192"/>
                  </a:lnTo>
                  <a:lnTo>
                    <a:pt x="482358" y="879398"/>
                  </a:lnTo>
                  <a:lnTo>
                    <a:pt x="517067" y="839139"/>
                  </a:lnTo>
                </a:path>
                <a:path w="535939" h="894079">
                  <a:moveTo>
                    <a:pt x="0" y="68630"/>
                  </a:moveTo>
                  <a:lnTo>
                    <a:pt x="5012" y="64301"/>
                  </a:lnTo>
                  <a:lnTo>
                    <a:pt x="11307" y="62801"/>
                  </a:lnTo>
                  <a:lnTo>
                    <a:pt x="18114" y="62844"/>
                  </a:lnTo>
                  <a:lnTo>
                    <a:pt x="24663" y="63144"/>
                  </a:lnTo>
                  <a:lnTo>
                    <a:pt x="454037" y="112560"/>
                  </a:lnTo>
                  <a:lnTo>
                    <a:pt x="465912" y="114388"/>
                  </a:lnTo>
                  <a:lnTo>
                    <a:pt x="474129" y="114388"/>
                  </a:lnTo>
                  <a:lnTo>
                    <a:pt x="474129" y="126288"/>
                  </a:lnTo>
                  <a:lnTo>
                    <a:pt x="472300" y="869340"/>
                  </a:lnTo>
                  <a:lnTo>
                    <a:pt x="471202" y="876800"/>
                  </a:lnTo>
                  <a:lnTo>
                    <a:pt x="468306" y="883748"/>
                  </a:lnTo>
                  <a:lnTo>
                    <a:pt x="464210" y="889667"/>
                  </a:lnTo>
                  <a:lnTo>
                    <a:pt x="459511" y="894041"/>
                  </a:lnTo>
                </a:path>
                <a:path w="535939" h="894079">
                  <a:moveTo>
                    <a:pt x="472300" y="106146"/>
                  </a:moveTo>
                  <a:lnTo>
                    <a:pt x="518896" y="56743"/>
                  </a:lnTo>
                </a:path>
                <a:path w="535939" h="894079">
                  <a:moveTo>
                    <a:pt x="36537" y="341325"/>
                  </a:moveTo>
                  <a:lnTo>
                    <a:pt x="431190" y="394411"/>
                  </a:lnTo>
                </a:path>
                <a:path w="535939" h="894079">
                  <a:moveTo>
                    <a:pt x="32880" y="607618"/>
                  </a:moveTo>
                  <a:lnTo>
                    <a:pt x="431190" y="667105"/>
                  </a:lnTo>
                </a:path>
                <a:path w="535939" h="894079">
                  <a:moveTo>
                    <a:pt x="32880" y="710107"/>
                  </a:moveTo>
                  <a:lnTo>
                    <a:pt x="431190" y="76959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05846" y="2813405"/>
              <a:ext cx="228384" cy="65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57830" y="2199511"/>
              <a:ext cx="197814" cy="309627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7980610" y="5255405"/>
            <a:ext cx="419100" cy="577850"/>
            <a:chOff x="2926010" y="5255405"/>
            <a:chExt cx="419100" cy="577850"/>
          </a:xfrm>
        </p:grpSpPr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52565" y="5255405"/>
              <a:ext cx="239763" cy="32303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928289" y="5563831"/>
              <a:ext cx="414655" cy="267335"/>
            </a:xfrm>
            <a:custGeom>
              <a:avLst/>
              <a:gdLst/>
              <a:ahLst/>
              <a:cxnLst/>
              <a:rect l="l" t="t" r="r" b="b"/>
              <a:pathLst>
                <a:path w="414654" h="267335">
                  <a:moveTo>
                    <a:pt x="51523" y="65036"/>
                  </a:moveTo>
                  <a:lnTo>
                    <a:pt x="51523" y="25793"/>
                  </a:lnTo>
                  <a:lnTo>
                    <a:pt x="51523" y="16814"/>
                  </a:lnTo>
                  <a:lnTo>
                    <a:pt x="58242" y="14579"/>
                  </a:lnTo>
                  <a:lnTo>
                    <a:pt x="96316" y="6731"/>
                  </a:lnTo>
                  <a:lnTo>
                    <a:pt x="224002" y="0"/>
                  </a:lnTo>
                  <a:lnTo>
                    <a:pt x="233945" y="0"/>
                  </a:lnTo>
                  <a:lnTo>
                    <a:pt x="242204" y="0"/>
                  </a:lnTo>
                  <a:lnTo>
                    <a:pt x="249202" y="0"/>
                  </a:lnTo>
                  <a:lnTo>
                    <a:pt x="255358" y="0"/>
                  </a:lnTo>
                  <a:lnTo>
                    <a:pt x="296798" y="1117"/>
                  </a:lnTo>
                  <a:lnTo>
                    <a:pt x="304955" y="1798"/>
                  </a:lnTo>
                  <a:lnTo>
                    <a:pt x="312481" y="2376"/>
                  </a:lnTo>
                  <a:lnTo>
                    <a:pt x="319167" y="3166"/>
                  </a:lnTo>
                  <a:lnTo>
                    <a:pt x="324802" y="4483"/>
                  </a:lnTo>
                  <a:lnTo>
                    <a:pt x="356158" y="11214"/>
                  </a:lnTo>
                  <a:lnTo>
                    <a:pt x="363387" y="14543"/>
                  </a:lnTo>
                  <a:lnTo>
                    <a:pt x="369458" y="19343"/>
                  </a:lnTo>
                  <a:lnTo>
                    <a:pt x="373639" y="25403"/>
                  </a:lnTo>
                  <a:lnTo>
                    <a:pt x="375196" y="32512"/>
                  </a:lnTo>
                  <a:lnTo>
                    <a:pt x="375196" y="87464"/>
                  </a:lnTo>
                </a:path>
                <a:path w="414654" h="267335">
                  <a:moveTo>
                    <a:pt x="83997" y="8966"/>
                  </a:moveTo>
                  <a:lnTo>
                    <a:pt x="83997" y="90830"/>
                  </a:lnTo>
                </a:path>
                <a:path w="414654" h="267335">
                  <a:moveTo>
                    <a:pt x="234086" y="2235"/>
                  </a:moveTo>
                  <a:lnTo>
                    <a:pt x="234086" y="86347"/>
                  </a:lnTo>
                </a:path>
                <a:path w="414654" h="267335">
                  <a:moveTo>
                    <a:pt x="311365" y="2235"/>
                  </a:moveTo>
                  <a:lnTo>
                    <a:pt x="311365" y="63919"/>
                  </a:lnTo>
                </a:path>
                <a:path w="414654" h="267335">
                  <a:moveTo>
                    <a:pt x="0" y="266890"/>
                  </a:moveTo>
                  <a:lnTo>
                    <a:pt x="0" y="239979"/>
                  </a:lnTo>
                  <a:lnTo>
                    <a:pt x="0" y="234365"/>
                  </a:lnTo>
                  <a:lnTo>
                    <a:pt x="1117" y="228752"/>
                  </a:lnTo>
                  <a:lnTo>
                    <a:pt x="8966" y="226517"/>
                  </a:lnTo>
                  <a:lnTo>
                    <a:pt x="8966" y="109893"/>
                  </a:lnTo>
                  <a:lnTo>
                    <a:pt x="8966" y="102044"/>
                  </a:lnTo>
                  <a:lnTo>
                    <a:pt x="12318" y="100914"/>
                  </a:lnTo>
                  <a:lnTo>
                    <a:pt x="19037" y="99796"/>
                  </a:lnTo>
                  <a:lnTo>
                    <a:pt x="77279" y="96431"/>
                  </a:lnTo>
                  <a:lnTo>
                    <a:pt x="82880" y="95313"/>
                  </a:lnTo>
                  <a:lnTo>
                    <a:pt x="87363" y="91948"/>
                  </a:lnTo>
                  <a:lnTo>
                    <a:pt x="89598" y="84099"/>
                  </a:lnTo>
                  <a:lnTo>
                    <a:pt x="99994" y="60076"/>
                  </a:lnTo>
                  <a:lnTo>
                    <a:pt x="114800" y="43310"/>
                  </a:lnTo>
                  <a:lnTo>
                    <a:pt x="132127" y="33482"/>
                  </a:lnTo>
                  <a:lnTo>
                    <a:pt x="150088" y="30276"/>
                  </a:lnTo>
                  <a:lnTo>
                    <a:pt x="173849" y="31570"/>
                  </a:lnTo>
                  <a:lnTo>
                    <a:pt x="194043" y="39803"/>
                  </a:lnTo>
                  <a:lnTo>
                    <a:pt x="209617" y="56449"/>
                  </a:lnTo>
                  <a:lnTo>
                    <a:pt x="219519" y="82981"/>
                  </a:lnTo>
                  <a:lnTo>
                    <a:pt x="220637" y="88582"/>
                  </a:lnTo>
                  <a:lnTo>
                    <a:pt x="226237" y="93078"/>
                  </a:lnTo>
                  <a:lnTo>
                    <a:pt x="231838" y="93078"/>
                  </a:lnTo>
                  <a:lnTo>
                    <a:pt x="278879" y="90830"/>
                  </a:lnTo>
                  <a:lnTo>
                    <a:pt x="288401" y="90549"/>
                  </a:lnTo>
                  <a:lnTo>
                    <a:pt x="391998" y="117741"/>
                  </a:lnTo>
                  <a:lnTo>
                    <a:pt x="406565" y="140169"/>
                  </a:lnTo>
                  <a:lnTo>
                    <a:pt x="406565" y="238848"/>
                  </a:lnTo>
                </a:path>
                <a:path w="414654" h="267335">
                  <a:moveTo>
                    <a:pt x="16802" y="89712"/>
                  </a:moveTo>
                  <a:lnTo>
                    <a:pt x="16802" y="77368"/>
                  </a:lnTo>
                  <a:lnTo>
                    <a:pt x="18762" y="74058"/>
                  </a:lnTo>
                  <a:lnTo>
                    <a:pt x="24082" y="71064"/>
                  </a:lnTo>
                  <a:lnTo>
                    <a:pt x="31921" y="68701"/>
                  </a:lnTo>
                  <a:lnTo>
                    <a:pt x="41440" y="67284"/>
                  </a:lnTo>
                  <a:lnTo>
                    <a:pt x="54876" y="67284"/>
                  </a:lnTo>
                  <a:lnTo>
                    <a:pt x="64960" y="70637"/>
                  </a:lnTo>
                  <a:lnTo>
                    <a:pt x="64960" y="75133"/>
                  </a:lnTo>
                  <a:lnTo>
                    <a:pt x="64960" y="87464"/>
                  </a:lnTo>
                </a:path>
                <a:path w="414654" h="267335">
                  <a:moveTo>
                    <a:pt x="13436" y="100914"/>
                  </a:moveTo>
                  <a:lnTo>
                    <a:pt x="13436" y="95313"/>
                  </a:lnTo>
                  <a:lnTo>
                    <a:pt x="15608" y="92003"/>
                  </a:lnTo>
                  <a:lnTo>
                    <a:pt x="21561" y="89007"/>
                  </a:lnTo>
                  <a:lnTo>
                    <a:pt x="30453" y="86640"/>
                  </a:lnTo>
                  <a:lnTo>
                    <a:pt x="41440" y="85217"/>
                  </a:lnTo>
                  <a:lnTo>
                    <a:pt x="52432" y="85166"/>
                  </a:lnTo>
                  <a:lnTo>
                    <a:pt x="61323" y="86482"/>
                  </a:lnTo>
                  <a:lnTo>
                    <a:pt x="67273" y="88847"/>
                  </a:lnTo>
                  <a:lnTo>
                    <a:pt x="69443" y="91948"/>
                  </a:lnTo>
                  <a:lnTo>
                    <a:pt x="69443" y="96431"/>
                  </a:lnTo>
                </a:path>
                <a:path w="414654" h="267335">
                  <a:moveTo>
                    <a:pt x="258724" y="78498"/>
                  </a:moveTo>
                  <a:lnTo>
                    <a:pt x="258724" y="65036"/>
                  </a:lnTo>
                  <a:lnTo>
                    <a:pt x="260719" y="61249"/>
                  </a:lnTo>
                  <a:lnTo>
                    <a:pt x="266285" y="58307"/>
                  </a:lnTo>
                  <a:lnTo>
                    <a:pt x="274792" y="56205"/>
                  </a:lnTo>
                  <a:lnTo>
                    <a:pt x="285610" y="54940"/>
                  </a:lnTo>
                  <a:lnTo>
                    <a:pt x="295774" y="55710"/>
                  </a:lnTo>
                  <a:lnTo>
                    <a:pt x="303945" y="57743"/>
                  </a:lnTo>
                  <a:lnTo>
                    <a:pt x="309388" y="60619"/>
                  </a:lnTo>
                  <a:lnTo>
                    <a:pt x="311365" y="63919"/>
                  </a:lnTo>
                  <a:lnTo>
                    <a:pt x="311365" y="77368"/>
                  </a:lnTo>
                </a:path>
                <a:path w="414654" h="267335">
                  <a:moveTo>
                    <a:pt x="254241" y="90830"/>
                  </a:moveTo>
                  <a:lnTo>
                    <a:pt x="254241" y="84099"/>
                  </a:lnTo>
                  <a:lnTo>
                    <a:pt x="256620" y="80159"/>
                  </a:lnTo>
                  <a:lnTo>
                    <a:pt x="263201" y="76950"/>
                  </a:lnTo>
                  <a:lnTo>
                    <a:pt x="273143" y="74792"/>
                  </a:lnTo>
                  <a:lnTo>
                    <a:pt x="285610" y="74002"/>
                  </a:lnTo>
                  <a:lnTo>
                    <a:pt x="297418" y="74792"/>
                  </a:lnTo>
                  <a:lnTo>
                    <a:pt x="307025" y="76950"/>
                  </a:lnTo>
                  <a:lnTo>
                    <a:pt x="313485" y="80159"/>
                  </a:lnTo>
                  <a:lnTo>
                    <a:pt x="315848" y="84099"/>
                  </a:lnTo>
                  <a:lnTo>
                    <a:pt x="315848" y="88582"/>
                  </a:lnTo>
                </a:path>
                <a:path w="414654" h="267335">
                  <a:moveTo>
                    <a:pt x="348322" y="100914"/>
                  </a:moveTo>
                  <a:lnTo>
                    <a:pt x="348322" y="95313"/>
                  </a:lnTo>
                  <a:lnTo>
                    <a:pt x="348322" y="90830"/>
                  </a:lnTo>
                  <a:lnTo>
                    <a:pt x="358406" y="87464"/>
                  </a:lnTo>
                  <a:lnTo>
                    <a:pt x="370725" y="87464"/>
                  </a:lnTo>
                  <a:lnTo>
                    <a:pt x="381927" y="87464"/>
                  </a:lnTo>
                  <a:lnTo>
                    <a:pt x="391998" y="90830"/>
                  </a:lnTo>
                  <a:lnTo>
                    <a:pt x="391998" y="95313"/>
                  </a:lnTo>
                  <a:lnTo>
                    <a:pt x="391998" y="105410"/>
                  </a:lnTo>
                </a:path>
                <a:path w="414654" h="267335">
                  <a:moveTo>
                    <a:pt x="356158" y="104279"/>
                  </a:moveTo>
                  <a:lnTo>
                    <a:pt x="360641" y="103162"/>
                  </a:lnTo>
                  <a:lnTo>
                    <a:pt x="365125" y="103162"/>
                  </a:lnTo>
                  <a:lnTo>
                    <a:pt x="370725" y="103162"/>
                  </a:lnTo>
                  <a:lnTo>
                    <a:pt x="380243" y="103758"/>
                  </a:lnTo>
                  <a:lnTo>
                    <a:pt x="388083" y="105405"/>
                  </a:lnTo>
                  <a:lnTo>
                    <a:pt x="393403" y="107893"/>
                  </a:lnTo>
                  <a:lnTo>
                    <a:pt x="395363" y="111010"/>
                  </a:lnTo>
                  <a:lnTo>
                    <a:pt x="395363" y="114376"/>
                  </a:lnTo>
                </a:path>
                <a:path w="414654" h="267335">
                  <a:moveTo>
                    <a:pt x="8966" y="226517"/>
                  </a:moveTo>
                  <a:lnTo>
                    <a:pt x="283362" y="218668"/>
                  </a:lnTo>
                  <a:lnTo>
                    <a:pt x="294524" y="219037"/>
                  </a:lnTo>
                  <a:lnTo>
                    <a:pt x="305479" y="219932"/>
                  </a:lnTo>
                  <a:lnTo>
                    <a:pt x="315177" y="221036"/>
                  </a:lnTo>
                  <a:lnTo>
                    <a:pt x="322567" y="222034"/>
                  </a:lnTo>
                  <a:lnTo>
                    <a:pt x="405447" y="238848"/>
                  </a:lnTo>
                  <a:lnTo>
                    <a:pt x="411048" y="239979"/>
                  </a:lnTo>
                  <a:lnTo>
                    <a:pt x="414400" y="244462"/>
                  </a:lnTo>
                  <a:lnTo>
                    <a:pt x="414400" y="248945"/>
                  </a:lnTo>
                  <a:lnTo>
                    <a:pt x="414400" y="263525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7815967" y="5820595"/>
            <a:ext cx="704850" cy="1064895"/>
            <a:chOff x="2761367" y="5820594"/>
            <a:chExt cx="704850" cy="1064895"/>
          </a:xfrm>
        </p:grpSpPr>
        <p:sp>
          <p:nvSpPr>
            <p:cNvPr id="37" name="object 37"/>
            <p:cNvSpPr/>
            <p:nvPr/>
          </p:nvSpPr>
          <p:spPr>
            <a:xfrm>
              <a:off x="2763646" y="5822873"/>
              <a:ext cx="545465" cy="840105"/>
            </a:xfrm>
            <a:custGeom>
              <a:avLst/>
              <a:gdLst/>
              <a:ahLst/>
              <a:cxnLst/>
              <a:rect l="l" t="t" r="r" b="b"/>
              <a:pathLst>
                <a:path w="545464" h="840104">
                  <a:moveTo>
                    <a:pt x="21285" y="225386"/>
                  </a:moveTo>
                  <a:lnTo>
                    <a:pt x="493928" y="224269"/>
                  </a:lnTo>
                  <a:lnTo>
                    <a:pt x="503999" y="224269"/>
                  </a:lnTo>
                  <a:lnTo>
                    <a:pt x="507364" y="231000"/>
                  </a:lnTo>
                  <a:lnTo>
                    <a:pt x="507364" y="239966"/>
                  </a:lnTo>
                  <a:lnTo>
                    <a:pt x="507364" y="828700"/>
                  </a:lnTo>
                  <a:lnTo>
                    <a:pt x="507364" y="835431"/>
                  </a:lnTo>
                  <a:lnTo>
                    <a:pt x="503999" y="839914"/>
                  </a:lnTo>
                  <a:lnTo>
                    <a:pt x="492810" y="839914"/>
                  </a:lnTo>
                  <a:lnTo>
                    <a:pt x="23520" y="832065"/>
                  </a:lnTo>
                  <a:lnTo>
                    <a:pt x="15684" y="833183"/>
                  </a:lnTo>
                  <a:lnTo>
                    <a:pt x="12318" y="827582"/>
                  </a:lnTo>
                  <a:lnTo>
                    <a:pt x="12318" y="818616"/>
                  </a:lnTo>
                  <a:lnTo>
                    <a:pt x="12318" y="244462"/>
                  </a:lnTo>
                  <a:lnTo>
                    <a:pt x="12318" y="234365"/>
                  </a:lnTo>
                  <a:lnTo>
                    <a:pt x="15684" y="225386"/>
                  </a:lnTo>
                  <a:lnTo>
                    <a:pt x="21285" y="225386"/>
                  </a:lnTo>
                  <a:close/>
                </a:path>
                <a:path w="545464" h="840104">
                  <a:moveTo>
                    <a:pt x="16802" y="832065"/>
                  </a:moveTo>
                  <a:lnTo>
                    <a:pt x="11201" y="832065"/>
                  </a:lnTo>
                  <a:lnTo>
                    <a:pt x="2247" y="833183"/>
                  </a:lnTo>
                  <a:lnTo>
                    <a:pt x="0" y="827582"/>
                  </a:lnTo>
                  <a:lnTo>
                    <a:pt x="0" y="818616"/>
                  </a:lnTo>
                  <a:lnTo>
                    <a:pt x="0" y="244462"/>
                  </a:lnTo>
                  <a:lnTo>
                    <a:pt x="0" y="234365"/>
                  </a:lnTo>
                  <a:lnTo>
                    <a:pt x="2247" y="225386"/>
                  </a:lnTo>
                  <a:lnTo>
                    <a:pt x="8966" y="225386"/>
                  </a:lnTo>
                  <a:lnTo>
                    <a:pt x="15684" y="225386"/>
                  </a:lnTo>
                </a:path>
                <a:path w="545464" h="840104">
                  <a:moveTo>
                    <a:pt x="499529" y="224269"/>
                  </a:moveTo>
                  <a:lnTo>
                    <a:pt x="509600" y="224269"/>
                  </a:lnTo>
                  <a:lnTo>
                    <a:pt x="519683" y="224269"/>
                  </a:lnTo>
                  <a:lnTo>
                    <a:pt x="523049" y="231000"/>
                  </a:lnTo>
                  <a:lnTo>
                    <a:pt x="523049" y="239966"/>
                  </a:lnTo>
                  <a:lnTo>
                    <a:pt x="523049" y="828700"/>
                  </a:lnTo>
                  <a:lnTo>
                    <a:pt x="523049" y="835431"/>
                  </a:lnTo>
                  <a:lnTo>
                    <a:pt x="519683" y="839914"/>
                  </a:lnTo>
                  <a:lnTo>
                    <a:pt x="508482" y="839914"/>
                  </a:lnTo>
                  <a:lnTo>
                    <a:pt x="502881" y="839914"/>
                  </a:lnTo>
                </a:path>
                <a:path w="545464" h="840104">
                  <a:moveTo>
                    <a:pt x="486092" y="248945"/>
                  </a:moveTo>
                  <a:lnTo>
                    <a:pt x="486092" y="254546"/>
                  </a:lnTo>
                  <a:lnTo>
                    <a:pt x="481609" y="260159"/>
                  </a:lnTo>
                  <a:lnTo>
                    <a:pt x="476008" y="260159"/>
                  </a:lnTo>
                  <a:lnTo>
                    <a:pt x="470407" y="260159"/>
                  </a:lnTo>
                  <a:lnTo>
                    <a:pt x="465924" y="254546"/>
                  </a:lnTo>
                  <a:lnTo>
                    <a:pt x="465924" y="248945"/>
                  </a:lnTo>
                  <a:lnTo>
                    <a:pt x="465924" y="242214"/>
                  </a:lnTo>
                  <a:lnTo>
                    <a:pt x="470407" y="236613"/>
                  </a:lnTo>
                  <a:lnTo>
                    <a:pt x="476008" y="236613"/>
                  </a:lnTo>
                  <a:lnTo>
                    <a:pt x="481609" y="236613"/>
                  </a:lnTo>
                  <a:lnTo>
                    <a:pt x="486092" y="242214"/>
                  </a:lnTo>
                  <a:lnTo>
                    <a:pt x="486092" y="248945"/>
                  </a:lnTo>
                  <a:close/>
                </a:path>
                <a:path w="545464" h="840104">
                  <a:moveTo>
                    <a:pt x="483844" y="808520"/>
                  </a:moveTo>
                  <a:lnTo>
                    <a:pt x="483844" y="815251"/>
                  </a:lnTo>
                  <a:lnTo>
                    <a:pt x="479361" y="819734"/>
                  </a:lnTo>
                  <a:lnTo>
                    <a:pt x="473760" y="819734"/>
                  </a:lnTo>
                  <a:lnTo>
                    <a:pt x="469290" y="819734"/>
                  </a:lnTo>
                  <a:lnTo>
                    <a:pt x="464807" y="815251"/>
                  </a:lnTo>
                  <a:lnTo>
                    <a:pt x="464807" y="808520"/>
                  </a:lnTo>
                  <a:lnTo>
                    <a:pt x="464807" y="802906"/>
                  </a:lnTo>
                  <a:lnTo>
                    <a:pt x="469290" y="797305"/>
                  </a:lnTo>
                  <a:lnTo>
                    <a:pt x="473760" y="797305"/>
                  </a:lnTo>
                  <a:lnTo>
                    <a:pt x="479361" y="797305"/>
                  </a:lnTo>
                  <a:lnTo>
                    <a:pt x="483844" y="802906"/>
                  </a:lnTo>
                  <a:lnTo>
                    <a:pt x="483844" y="808520"/>
                  </a:lnTo>
                  <a:close/>
                </a:path>
                <a:path w="545464" h="840104">
                  <a:moveTo>
                    <a:pt x="48158" y="804036"/>
                  </a:moveTo>
                  <a:lnTo>
                    <a:pt x="48158" y="810767"/>
                  </a:lnTo>
                  <a:lnTo>
                    <a:pt x="43687" y="816368"/>
                  </a:lnTo>
                  <a:lnTo>
                    <a:pt x="38087" y="816368"/>
                  </a:lnTo>
                  <a:lnTo>
                    <a:pt x="32486" y="816368"/>
                  </a:lnTo>
                  <a:lnTo>
                    <a:pt x="28003" y="810767"/>
                  </a:lnTo>
                  <a:lnTo>
                    <a:pt x="28003" y="804036"/>
                  </a:lnTo>
                  <a:lnTo>
                    <a:pt x="28003" y="798423"/>
                  </a:lnTo>
                  <a:lnTo>
                    <a:pt x="32486" y="792822"/>
                  </a:lnTo>
                  <a:lnTo>
                    <a:pt x="38087" y="792822"/>
                  </a:lnTo>
                  <a:lnTo>
                    <a:pt x="43687" y="792822"/>
                  </a:lnTo>
                  <a:lnTo>
                    <a:pt x="48158" y="798423"/>
                  </a:lnTo>
                  <a:lnTo>
                    <a:pt x="48158" y="804036"/>
                  </a:lnTo>
                  <a:close/>
                </a:path>
                <a:path w="545464" h="840104">
                  <a:moveTo>
                    <a:pt x="47040" y="255676"/>
                  </a:moveTo>
                  <a:lnTo>
                    <a:pt x="47040" y="262407"/>
                  </a:lnTo>
                  <a:lnTo>
                    <a:pt x="42557" y="266890"/>
                  </a:lnTo>
                  <a:lnTo>
                    <a:pt x="36956" y="266890"/>
                  </a:lnTo>
                  <a:lnTo>
                    <a:pt x="31356" y="266890"/>
                  </a:lnTo>
                  <a:lnTo>
                    <a:pt x="26885" y="262407"/>
                  </a:lnTo>
                  <a:lnTo>
                    <a:pt x="26885" y="255676"/>
                  </a:lnTo>
                  <a:lnTo>
                    <a:pt x="26885" y="248945"/>
                  </a:lnTo>
                  <a:lnTo>
                    <a:pt x="31356" y="244462"/>
                  </a:lnTo>
                  <a:lnTo>
                    <a:pt x="36956" y="244462"/>
                  </a:lnTo>
                  <a:lnTo>
                    <a:pt x="42557" y="244462"/>
                  </a:lnTo>
                  <a:lnTo>
                    <a:pt x="47040" y="248945"/>
                  </a:lnTo>
                  <a:lnTo>
                    <a:pt x="47040" y="255676"/>
                  </a:lnTo>
                  <a:close/>
                </a:path>
                <a:path w="545464" h="840104">
                  <a:moveTo>
                    <a:pt x="520801" y="228752"/>
                  </a:moveTo>
                  <a:lnTo>
                    <a:pt x="536486" y="228752"/>
                  </a:lnTo>
                  <a:lnTo>
                    <a:pt x="542086" y="229882"/>
                  </a:lnTo>
                  <a:lnTo>
                    <a:pt x="545439" y="225386"/>
                  </a:lnTo>
                  <a:lnTo>
                    <a:pt x="545439" y="218668"/>
                  </a:lnTo>
                  <a:lnTo>
                    <a:pt x="545439" y="12331"/>
                  </a:lnTo>
                  <a:lnTo>
                    <a:pt x="545439" y="5600"/>
                  </a:lnTo>
                  <a:lnTo>
                    <a:pt x="542086" y="0"/>
                  </a:lnTo>
                  <a:lnTo>
                    <a:pt x="534250" y="0"/>
                  </a:lnTo>
                  <a:lnTo>
                    <a:pt x="435686" y="2235"/>
                  </a:lnTo>
                  <a:lnTo>
                    <a:pt x="426814" y="2552"/>
                  </a:lnTo>
                  <a:lnTo>
                    <a:pt x="419306" y="5602"/>
                  </a:lnTo>
                  <a:lnTo>
                    <a:pt x="414108" y="12016"/>
                  </a:lnTo>
                  <a:lnTo>
                    <a:pt x="412165" y="22428"/>
                  </a:lnTo>
                  <a:lnTo>
                    <a:pt x="412165" y="224269"/>
                  </a:lnTo>
                </a:path>
                <a:path w="545464" h="840104">
                  <a:moveTo>
                    <a:pt x="422249" y="2235"/>
                  </a:moveTo>
                  <a:lnTo>
                    <a:pt x="115366" y="7848"/>
                  </a:lnTo>
                  <a:lnTo>
                    <a:pt x="105282" y="7848"/>
                  </a:lnTo>
                  <a:lnTo>
                    <a:pt x="100799" y="15697"/>
                  </a:lnTo>
                  <a:lnTo>
                    <a:pt x="100799" y="26911"/>
                  </a:lnTo>
                  <a:lnTo>
                    <a:pt x="100799" y="224269"/>
                  </a:lnTo>
                </a:path>
                <a:path w="545464" h="840104">
                  <a:moveTo>
                    <a:pt x="435686" y="2235"/>
                  </a:moveTo>
                  <a:lnTo>
                    <a:pt x="435686" y="140169"/>
                  </a:lnTo>
                </a:path>
                <a:path w="545464" h="840104">
                  <a:moveTo>
                    <a:pt x="94081" y="181660"/>
                  </a:moveTo>
                  <a:lnTo>
                    <a:pt x="91333" y="198077"/>
                  </a:lnTo>
                  <a:lnTo>
                    <a:pt x="83859" y="211235"/>
                  </a:lnTo>
                  <a:lnTo>
                    <a:pt x="72816" y="219979"/>
                  </a:lnTo>
                  <a:lnTo>
                    <a:pt x="59359" y="223151"/>
                  </a:lnTo>
                  <a:lnTo>
                    <a:pt x="45257" y="219979"/>
                  </a:lnTo>
                  <a:lnTo>
                    <a:pt x="33882" y="211235"/>
                  </a:lnTo>
                  <a:lnTo>
                    <a:pt x="26286" y="198077"/>
                  </a:lnTo>
                  <a:lnTo>
                    <a:pt x="23520" y="181660"/>
                  </a:lnTo>
                  <a:lnTo>
                    <a:pt x="26286" y="165715"/>
                  </a:lnTo>
                  <a:lnTo>
                    <a:pt x="33882" y="152504"/>
                  </a:lnTo>
                  <a:lnTo>
                    <a:pt x="45257" y="143498"/>
                  </a:lnTo>
                  <a:lnTo>
                    <a:pt x="59359" y="140169"/>
                  </a:lnTo>
                  <a:lnTo>
                    <a:pt x="72816" y="143498"/>
                  </a:lnTo>
                  <a:lnTo>
                    <a:pt x="83859" y="152504"/>
                  </a:lnTo>
                  <a:lnTo>
                    <a:pt x="91333" y="165715"/>
                  </a:lnTo>
                  <a:lnTo>
                    <a:pt x="94081" y="181660"/>
                  </a:lnTo>
                  <a:close/>
                </a:path>
                <a:path w="545464" h="840104">
                  <a:moveTo>
                    <a:pt x="99682" y="211937"/>
                  </a:moveTo>
                  <a:lnTo>
                    <a:pt x="94905" y="216529"/>
                  </a:lnTo>
                  <a:lnTo>
                    <a:pt x="89184" y="220068"/>
                  </a:lnTo>
                  <a:lnTo>
                    <a:pt x="82831" y="222346"/>
                  </a:lnTo>
                  <a:lnTo>
                    <a:pt x="76161" y="223151"/>
                  </a:lnTo>
                  <a:lnTo>
                    <a:pt x="72796" y="223151"/>
                  </a:lnTo>
                  <a:lnTo>
                    <a:pt x="69443" y="223151"/>
                  </a:lnTo>
                  <a:lnTo>
                    <a:pt x="66078" y="222034"/>
                  </a:lnTo>
                </a:path>
                <a:path w="545464" h="840104">
                  <a:moveTo>
                    <a:pt x="58242" y="139052"/>
                  </a:moveTo>
                  <a:lnTo>
                    <a:pt x="63842" y="136804"/>
                  </a:lnTo>
                  <a:lnTo>
                    <a:pt x="69443" y="134569"/>
                  </a:lnTo>
                  <a:lnTo>
                    <a:pt x="76161" y="134569"/>
                  </a:lnTo>
                  <a:lnTo>
                    <a:pt x="83997" y="134569"/>
                  </a:lnTo>
                  <a:lnTo>
                    <a:pt x="91846" y="137921"/>
                  </a:lnTo>
                  <a:lnTo>
                    <a:pt x="98564" y="143535"/>
                  </a:lnTo>
                </a:path>
                <a:path w="545464" h="840104">
                  <a:moveTo>
                    <a:pt x="32486" y="209702"/>
                  </a:moveTo>
                  <a:lnTo>
                    <a:pt x="32486" y="223151"/>
                  </a:lnTo>
                </a:path>
                <a:path w="545464" h="840104">
                  <a:moveTo>
                    <a:pt x="101930" y="10083"/>
                  </a:moveTo>
                  <a:lnTo>
                    <a:pt x="45923" y="12331"/>
                  </a:lnTo>
                  <a:lnTo>
                    <a:pt x="35839" y="11201"/>
                  </a:lnTo>
                  <a:lnTo>
                    <a:pt x="32486" y="22428"/>
                  </a:lnTo>
                  <a:lnTo>
                    <a:pt x="32486" y="31394"/>
                  </a:lnTo>
                  <a:lnTo>
                    <a:pt x="32486" y="154749"/>
                  </a:lnTo>
                </a:path>
                <a:path w="545464" h="840104">
                  <a:moveTo>
                    <a:pt x="48158" y="143535"/>
                  </a:moveTo>
                  <a:lnTo>
                    <a:pt x="45254" y="160005"/>
                  </a:lnTo>
                  <a:lnTo>
                    <a:pt x="45920" y="180259"/>
                  </a:lnTo>
                  <a:lnTo>
                    <a:pt x="49104" y="200933"/>
                  </a:lnTo>
                  <a:lnTo>
                    <a:pt x="53759" y="218668"/>
                  </a:lnTo>
                </a:path>
                <a:path w="545464" h="840104">
                  <a:moveTo>
                    <a:pt x="64960" y="142405"/>
                  </a:moveTo>
                  <a:lnTo>
                    <a:pt x="62056" y="158877"/>
                  </a:lnTo>
                  <a:lnTo>
                    <a:pt x="62722" y="179135"/>
                  </a:lnTo>
                  <a:lnTo>
                    <a:pt x="65907" y="199814"/>
                  </a:lnTo>
                  <a:lnTo>
                    <a:pt x="70561" y="217550"/>
                  </a:lnTo>
                </a:path>
                <a:path w="545464" h="840104">
                  <a:moveTo>
                    <a:pt x="509600" y="177177"/>
                  </a:moveTo>
                  <a:lnTo>
                    <a:pt x="506240" y="195417"/>
                  </a:lnTo>
                  <a:lnTo>
                    <a:pt x="497001" y="210396"/>
                  </a:lnTo>
                  <a:lnTo>
                    <a:pt x="483143" y="220538"/>
                  </a:lnTo>
                  <a:lnTo>
                    <a:pt x="465924" y="224269"/>
                  </a:lnTo>
                  <a:lnTo>
                    <a:pt x="448706" y="220538"/>
                  </a:lnTo>
                  <a:lnTo>
                    <a:pt x="434847" y="210396"/>
                  </a:lnTo>
                  <a:lnTo>
                    <a:pt x="425609" y="195417"/>
                  </a:lnTo>
                  <a:lnTo>
                    <a:pt x="422249" y="177177"/>
                  </a:lnTo>
                  <a:lnTo>
                    <a:pt x="425609" y="158935"/>
                  </a:lnTo>
                  <a:lnTo>
                    <a:pt x="434847" y="143952"/>
                  </a:lnTo>
                  <a:lnTo>
                    <a:pt x="448706" y="133806"/>
                  </a:lnTo>
                  <a:lnTo>
                    <a:pt x="465924" y="130073"/>
                  </a:lnTo>
                  <a:lnTo>
                    <a:pt x="483143" y="133806"/>
                  </a:lnTo>
                  <a:lnTo>
                    <a:pt x="497001" y="143952"/>
                  </a:lnTo>
                  <a:lnTo>
                    <a:pt x="506240" y="158935"/>
                  </a:lnTo>
                  <a:lnTo>
                    <a:pt x="509600" y="177177"/>
                  </a:lnTo>
                  <a:close/>
                </a:path>
                <a:path w="545464" h="840104">
                  <a:moveTo>
                    <a:pt x="463689" y="130073"/>
                  </a:moveTo>
                  <a:lnTo>
                    <a:pt x="469290" y="127838"/>
                  </a:lnTo>
                  <a:lnTo>
                    <a:pt x="476008" y="125590"/>
                  </a:lnTo>
                  <a:lnTo>
                    <a:pt x="481609" y="125590"/>
                  </a:lnTo>
                  <a:lnTo>
                    <a:pt x="499650" y="129515"/>
                  </a:lnTo>
                  <a:lnTo>
                    <a:pt x="514229" y="140168"/>
                  </a:lnTo>
                  <a:lnTo>
                    <a:pt x="523978" y="155867"/>
                  </a:lnTo>
                  <a:lnTo>
                    <a:pt x="527532" y="174929"/>
                  </a:lnTo>
                  <a:lnTo>
                    <a:pt x="523978" y="194469"/>
                  </a:lnTo>
                  <a:lnTo>
                    <a:pt x="514229" y="210115"/>
                  </a:lnTo>
                  <a:lnTo>
                    <a:pt x="499650" y="220503"/>
                  </a:lnTo>
                  <a:lnTo>
                    <a:pt x="481609" y="224269"/>
                  </a:lnTo>
                  <a:lnTo>
                    <a:pt x="478243" y="224269"/>
                  </a:lnTo>
                  <a:lnTo>
                    <a:pt x="476008" y="224269"/>
                  </a:lnTo>
                  <a:lnTo>
                    <a:pt x="472643" y="223151"/>
                  </a:lnTo>
                </a:path>
                <a:path w="545464" h="840104">
                  <a:moveTo>
                    <a:pt x="471525" y="133438"/>
                  </a:moveTo>
                  <a:lnTo>
                    <a:pt x="459799" y="147543"/>
                  </a:lnTo>
                  <a:lnTo>
                    <a:pt x="450805" y="169743"/>
                  </a:lnTo>
                  <a:lnTo>
                    <a:pt x="446011" y="195098"/>
                  </a:lnTo>
                  <a:lnTo>
                    <a:pt x="446887" y="218668"/>
                  </a:lnTo>
                </a:path>
                <a:path w="545464" h="840104">
                  <a:moveTo>
                    <a:pt x="489445" y="139052"/>
                  </a:moveTo>
                  <a:lnTo>
                    <a:pt x="477894" y="153156"/>
                  </a:lnTo>
                  <a:lnTo>
                    <a:pt x="469284" y="175355"/>
                  </a:lnTo>
                  <a:lnTo>
                    <a:pt x="464874" y="200706"/>
                  </a:lnTo>
                  <a:lnTo>
                    <a:pt x="465924" y="224269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00418" y="6670605"/>
              <a:ext cx="104228" cy="9650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816288" y="6066205"/>
              <a:ext cx="412750" cy="474980"/>
            </a:xfrm>
            <a:custGeom>
              <a:avLst/>
              <a:gdLst/>
              <a:ahLst/>
              <a:cxnLst/>
              <a:rect l="l" t="t" r="r" b="b"/>
              <a:pathLst>
                <a:path w="412750" h="474979">
                  <a:moveTo>
                    <a:pt x="6718" y="108775"/>
                  </a:moveTo>
                  <a:lnTo>
                    <a:pt x="122072" y="108775"/>
                  </a:lnTo>
                  <a:lnTo>
                    <a:pt x="122072" y="0"/>
                  </a:lnTo>
                  <a:lnTo>
                    <a:pt x="6718" y="0"/>
                  </a:lnTo>
                  <a:lnTo>
                    <a:pt x="6718" y="108775"/>
                  </a:lnTo>
                  <a:close/>
                </a:path>
                <a:path w="412750" h="474979">
                  <a:moveTo>
                    <a:pt x="272161" y="347637"/>
                  </a:moveTo>
                  <a:lnTo>
                    <a:pt x="272161" y="310629"/>
                  </a:lnTo>
                  <a:lnTo>
                    <a:pt x="127685" y="308394"/>
                  </a:lnTo>
                  <a:lnTo>
                    <a:pt x="127685" y="345389"/>
                  </a:lnTo>
                  <a:lnTo>
                    <a:pt x="0" y="343153"/>
                  </a:lnTo>
                  <a:lnTo>
                    <a:pt x="0" y="468744"/>
                  </a:lnTo>
                  <a:lnTo>
                    <a:pt x="412165" y="474357"/>
                  </a:lnTo>
                  <a:lnTo>
                    <a:pt x="412165" y="349885"/>
                  </a:lnTo>
                  <a:lnTo>
                    <a:pt x="272161" y="347637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61367" y="6654939"/>
              <a:ext cx="82956" cy="21198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837573" y="5997803"/>
              <a:ext cx="619760" cy="885190"/>
            </a:xfrm>
            <a:custGeom>
              <a:avLst/>
              <a:gdLst/>
              <a:ahLst/>
              <a:cxnLst/>
              <a:rect l="l" t="t" r="r" b="b"/>
              <a:pathLst>
                <a:path w="619760" h="885190">
                  <a:moveTo>
                    <a:pt x="379679" y="666115"/>
                  </a:moveTo>
                  <a:lnTo>
                    <a:pt x="372153" y="669247"/>
                  </a:lnTo>
                  <a:lnTo>
                    <a:pt x="366518" y="675220"/>
                  </a:lnTo>
                  <a:lnTo>
                    <a:pt x="362984" y="683927"/>
                  </a:lnTo>
                  <a:lnTo>
                    <a:pt x="361759" y="695261"/>
                  </a:lnTo>
                  <a:lnTo>
                    <a:pt x="361759" y="869073"/>
                  </a:lnTo>
                  <a:lnTo>
                    <a:pt x="362877" y="874687"/>
                  </a:lnTo>
                  <a:lnTo>
                    <a:pt x="359524" y="881418"/>
                  </a:lnTo>
                  <a:lnTo>
                    <a:pt x="351675" y="882535"/>
                  </a:lnTo>
                  <a:lnTo>
                    <a:pt x="314493" y="882747"/>
                  </a:lnTo>
                  <a:lnTo>
                    <a:pt x="266378" y="882450"/>
                  </a:lnTo>
                  <a:lnTo>
                    <a:pt x="211760" y="881683"/>
                  </a:lnTo>
                  <a:lnTo>
                    <a:pt x="155065" y="880484"/>
                  </a:lnTo>
                  <a:lnTo>
                    <a:pt x="100722" y="878893"/>
                  </a:lnTo>
                  <a:lnTo>
                    <a:pt x="53158" y="876947"/>
                  </a:lnTo>
                  <a:lnTo>
                    <a:pt x="6718" y="873569"/>
                  </a:lnTo>
                  <a:lnTo>
                    <a:pt x="0" y="866838"/>
                  </a:lnTo>
                  <a:lnTo>
                    <a:pt x="1117" y="858989"/>
                  </a:lnTo>
                  <a:lnTo>
                    <a:pt x="1117" y="681812"/>
                  </a:lnTo>
                  <a:lnTo>
                    <a:pt x="1975" y="672593"/>
                  </a:lnTo>
                  <a:lnTo>
                    <a:pt x="4618" y="665268"/>
                  </a:lnTo>
                  <a:lnTo>
                    <a:pt x="9148" y="660046"/>
                  </a:lnTo>
                  <a:lnTo>
                    <a:pt x="15671" y="657136"/>
                  </a:lnTo>
                </a:path>
                <a:path w="619760" h="885190">
                  <a:moveTo>
                    <a:pt x="355041" y="883653"/>
                  </a:moveTo>
                  <a:lnTo>
                    <a:pt x="355041" y="883653"/>
                  </a:lnTo>
                  <a:lnTo>
                    <a:pt x="388632" y="883653"/>
                  </a:lnTo>
                  <a:lnTo>
                    <a:pt x="393115" y="878052"/>
                  </a:lnTo>
                  <a:lnTo>
                    <a:pt x="393115" y="870204"/>
                  </a:lnTo>
                  <a:lnTo>
                    <a:pt x="393115" y="767029"/>
                  </a:lnTo>
                </a:path>
                <a:path w="619760" h="885190">
                  <a:moveTo>
                    <a:pt x="389763" y="882535"/>
                  </a:moveTo>
                  <a:lnTo>
                    <a:pt x="461441" y="884783"/>
                  </a:lnTo>
                  <a:lnTo>
                    <a:pt x="470576" y="884572"/>
                  </a:lnTo>
                  <a:lnTo>
                    <a:pt x="479080" y="883939"/>
                  </a:lnTo>
                  <a:lnTo>
                    <a:pt x="486325" y="882886"/>
                  </a:lnTo>
                  <a:lnTo>
                    <a:pt x="491680" y="881418"/>
                  </a:lnTo>
                  <a:lnTo>
                    <a:pt x="619366" y="829830"/>
                  </a:lnTo>
                  <a:lnTo>
                    <a:pt x="619366" y="712089"/>
                  </a:lnTo>
                  <a:lnTo>
                    <a:pt x="619366" y="705358"/>
                  </a:lnTo>
                  <a:lnTo>
                    <a:pt x="617118" y="697509"/>
                  </a:lnTo>
                  <a:lnTo>
                    <a:pt x="608164" y="700874"/>
                  </a:lnTo>
                  <a:lnTo>
                    <a:pt x="508482" y="728903"/>
                  </a:lnTo>
                  <a:lnTo>
                    <a:pt x="502881" y="731151"/>
                  </a:lnTo>
                  <a:lnTo>
                    <a:pt x="498398" y="736752"/>
                  </a:lnTo>
                  <a:lnTo>
                    <a:pt x="498398" y="745731"/>
                  </a:lnTo>
                  <a:lnTo>
                    <a:pt x="498398" y="875804"/>
                  </a:lnTo>
                </a:path>
                <a:path w="619760" h="885190">
                  <a:moveTo>
                    <a:pt x="608164" y="700874"/>
                  </a:moveTo>
                  <a:lnTo>
                    <a:pt x="608164" y="658253"/>
                  </a:lnTo>
                  <a:lnTo>
                    <a:pt x="607586" y="650374"/>
                  </a:lnTo>
                  <a:lnTo>
                    <a:pt x="606061" y="642281"/>
                  </a:lnTo>
                  <a:lnTo>
                    <a:pt x="603905" y="634606"/>
                  </a:lnTo>
                  <a:lnTo>
                    <a:pt x="601433" y="627976"/>
                  </a:lnTo>
                  <a:lnTo>
                    <a:pt x="572325" y="565188"/>
                  </a:lnTo>
                  <a:lnTo>
                    <a:pt x="570077" y="559574"/>
                  </a:lnTo>
                  <a:lnTo>
                    <a:pt x="568959" y="550608"/>
                  </a:lnTo>
                  <a:lnTo>
                    <a:pt x="568959" y="543877"/>
                  </a:lnTo>
                  <a:lnTo>
                    <a:pt x="568959" y="100926"/>
                  </a:lnTo>
                  <a:lnTo>
                    <a:pt x="568959" y="93078"/>
                  </a:lnTo>
                  <a:lnTo>
                    <a:pt x="571195" y="87477"/>
                  </a:lnTo>
                  <a:lnTo>
                    <a:pt x="573443" y="79616"/>
                  </a:lnTo>
                  <a:lnTo>
                    <a:pt x="604799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06806" y="5822829"/>
              <a:ext cx="159131" cy="17950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346056" y="5982106"/>
              <a:ext cx="95250" cy="680085"/>
            </a:xfrm>
            <a:custGeom>
              <a:avLst/>
              <a:gdLst/>
              <a:ahLst/>
              <a:cxnLst/>
              <a:rect l="l" t="t" r="r" b="b"/>
              <a:pathLst>
                <a:path w="95250" h="680084">
                  <a:moveTo>
                    <a:pt x="0" y="0"/>
                  </a:moveTo>
                  <a:lnTo>
                    <a:pt x="0" y="679564"/>
                  </a:lnTo>
                  <a:lnTo>
                    <a:pt x="95199" y="654888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47173" y="6081915"/>
              <a:ext cx="58419" cy="5715"/>
            </a:xfrm>
            <a:custGeom>
              <a:avLst/>
              <a:gdLst/>
              <a:ahLst/>
              <a:cxnLst/>
              <a:rect l="l" t="t" r="r" b="b"/>
              <a:pathLst>
                <a:path w="58420" h="5714">
                  <a:moveTo>
                    <a:pt x="-2279" y="2800"/>
                  </a:moveTo>
                  <a:lnTo>
                    <a:pt x="60521" y="2800"/>
                  </a:lnTo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86696" y="5868847"/>
              <a:ext cx="159385" cy="1012825"/>
            </a:xfrm>
            <a:custGeom>
              <a:avLst/>
              <a:gdLst/>
              <a:ahLst/>
              <a:cxnLst/>
              <a:rect l="l" t="t" r="r" b="b"/>
              <a:pathLst>
                <a:path w="159385" h="1012825">
                  <a:moveTo>
                    <a:pt x="118719" y="681799"/>
                  </a:moveTo>
                  <a:lnTo>
                    <a:pt x="59359" y="694143"/>
                  </a:lnTo>
                </a:path>
                <a:path w="159385" h="1012825">
                  <a:moveTo>
                    <a:pt x="144475" y="932992"/>
                  </a:moveTo>
                  <a:lnTo>
                    <a:pt x="144475" y="937488"/>
                  </a:lnTo>
                  <a:lnTo>
                    <a:pt x="147840" y="940841"/>
                  </a:lnTo>
                  <a:lnTo>
                    <a:pt x="152311" y="939723"/>
                  </a:lnTo>
                  <a:lnTo>
                    <a:pt x="155676" y="938606"/>
                  </a:lnTo>
                  <a:lnTo>
                    <a:pt x="159042" y="934123"/>
                  </a:lnTo>
                  <a:lnTo>
                    <a:pt x="159042" y="928509"/>
                  </a:lnTo>
                  <a:lnTo>
                    <a:pt x="159042" y="867956"/>
                  </a:lnTo>
                  <a:lnTo>
                    <a:pt x="159042" y="863473"/>
                  </a:lnTo>
                  <a:lnTo>
                    <a:pt x="155676" y="861225"/>
                  </a:lnTo>
                  <a:lnTo>
                    <a:pt x="152311" y="862355"/>
                  </a:lnTo>
                  <a:lnTo>
                    <a:pt x="147840" y="863473"/>
                  </a:lnTo>
                  <a:lnTo>
                    <a:pt x="144475" y="867956"/>
                  </a:lnTo>
                  <a:lnTo>
                    <a:pt x="144475" y="872439"/>
                  </a:lnTo>
                  <a:lnTo>
                    <a:pt x="144475" y="932992"/>
                  </a:lnTo>
                  <a:close/>
                </a:path>
                <a:path w="159385" h="1012825">
                  <a:moveTo>
                    <a:pt x="67195" y="959904"/>
                  </a:moveTo>
                  <a:lnTo>
                    <a:pt x="67195" y="964399"/>
                  </a:lnTo>
                  <a:lnTo>
                    <a:pt x="70561" y="967752"/>
                  </a:lnTo>
                  <a:lnTo>
                    <a:pt x="73913" y="966635"/>
                  </a:lnTo>
                  <a:lnTo>
                    <a:pt x="78397" y="965517"/>
                  </a:lnTo>
                  <a:lnTo>
                    <a:pt x="81762" y="959904"/>
                  </a:lnTo>
                  <a:lnTo>
                    <a:pt x="81762" y="955421"/>
                  </a:lnTo>
                  <a:lnTo>
                    <a:pt x="81762" y="894867"/>
                  </a:lnTo>
                  <a:lnTo>
                    <a:pt x="81762" y="890384"/>
                  </a:lnTo>
                  <a:lnTo>
                    <a:pt x="78397" y="887018"/>
                  </a:lnTo>
                  <a:lnTo>
                    <a:pt x="73913" y="888136"/>
                  </a:lnTo>
                  <a:lnTo>
                    <a:pt x="70561" y="889266"/>
                  </a:lnTo>
                  <a:lnTo>
                    <a:pt x="67195" y="894867"/>
                  </a:lnTo>
                  <a:lnTo>
                    <a:pt x="67195" y="899350"/>
                  </a:lnTo>
                  <a:lnTo>
                    <a:pt x="67195" y="959904"/>
                  </a:lnTo>
                  <a:close/>
                </a:path>
                <a:path w="159385" h="1012825">
                  <a:moveTo>
                    <a:pt x="146710" y="88595"/>
                  </a:moveTo>
                  <a:lnTo>
                    <a:pt x="146710" y="93078"/>
                  </a:lnTo>
                  <a:lnTo>
                    <a:pt x="148958" y="97561"/>
                  </a:lnTo>
                  <a:lnTo>
                    <a:pt x="153441" y="98679"/>
                  </a:lnTo>
                  <a:lnTo>
                    <a:pt x="156794" y="99796"/>
                  </a:lnTo>
                  <a:lnTo>
                    <a:pt x="159042" y="96431"/>
                  </a:lnTo>
                  <a:lnTo>
                    <a:pt x="159042" y="91948"/>
                  </a:lnTo>
                  <a:lnTo>
                    <a:pt x="159042" y="31394"/>
                  </a:lnTo>
                  <a:lnTo>
                    <a:pt x="159042" y="25793"/>
                  </a:lnTo>
                  <a:lnTo>
                    <a:pt x="155676" y="21310"/>
                  </a:lnTo>
                  <a:lnTo>
                    <a:pt x="152311" y="20180"/>
                  </a:lnTo>
                  <a:lnTo>
                    <a:pt x="147840" y="19062"/>
                  </a:lnTo>
                  <a:lnTo>
                    <a:pt x="145592" y="21310"/>
                  </a:lnTo>
                  <a:lnTo>
                    <a:pt x="145592" y="26911"/>
                  </a:lnTo>
                  <a:lnTo>
                    <a:pt x="146710" y="88595"/>
                  </a:lnTo>
                  <a:close/>
                </a:path>
                <a:path w="159385" h="1012825">
                  <a:moveTo>
                    <a:pt x="69430" y="74015"/>
                  </a:moveTo>
                  <a:lnTo>
                    <a:pt x="69430" y="78498"/>
                  </a:lnTo>
                  <a:lnTo>
                    <a:pt x="73913" y="84099"/>
                  </a:lnTo>
                  <a:lnTo>
                    <a:pt x="77279" y="85229"/>
                  </a:lnTo>
                  <a:lnTo>
                    <a:pt x="81762" y="86347"/>
                  </a:lnTo>
                  <a:lnTo>
                    <a:pt x="85115" y="82981"/>
                  </a:lnTo>
                  <a:lnTo>
                    <a:pt x="85115" y="77381"/>
                  </a:lnTo>
                  <a:lnTo>
                    <a:pt x="83997" y="11214"/>
                  </a:lnTo>
                  <a:lnTo>
                    <a:pt x="83997" y="6731"/>
                  </a:lnTo>
                  <a:lnTo>
                    <a:pt x="80632" y="2247"/>
                  </a:lnTo>
                  <a:lnTo>
                    <a:pt x="77279" y="1117"/>
                  </a:lnTo>
                  <a:lnTo>
                    <a:pt x="72796" y="0"/>
                  </a:lnTo>
                  <a:lnTo>
                    <a:pt x="69430" y="2247"/>
                  </a:lnTo>
                  <a:lnTo>
                    <a:pt x="69430" y="7848"/>
                  </a:lnTo>
                  <a:lnTo>
                    <a:pt x="69430" y="74015"/>
                  </a:lnTo>
                  <a:close/>
                </a:path>
                <a:path w="159385" h="1012825">
                  <a:moveTo>
                    <a:pt x="23520" y="1012609"/>
                  </a:moveTo>
                  <a:lnTo>
                    <a:pt x="23520" y="823099"/>
                  </a:lnTo>
                  <a:lnTo>
                    <a:pt x="24079" y="813459"/>
                  </a:lnTo>
                  <a:lnTo>
                    <a:pt x="25477" y="804873"/>
                  </a:lnTo>
                  <a:lnTo>
                    <a:pt x="27297" y="797551"/>
                  </a:lnTo>
                  <a:lnTo>
                    <a:pt x="29121" y="791705"/>
                  </a:lnTo>
                  <a:lnTo>
                    <a:pt x="0" y="789457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581396" y="468693"/>
            <a:ext cx="1393825" cy="40894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spcBef>
                <a:spcPts val="615"/>
              </a:spcBef>
            </a:pPr>
            <a:r>
              <a:rPr sz="900" b="1" spc="45" dirty="0">
                <a:latin typeface="Arial"/>
                <a:cs typeface="Arial"/>
              </a:rPr>
              <a:t>Miniatura,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Precableado,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800" b="1" spc="35" dirty="0">
                <a:latin typeface="Arial"/>
                <a:cs typeface="Arial"/>
              </a:rPr>
              <a:t>Interruptores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sellados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779004" y="492505"/>
            <a:ext cx="42672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5" dirty="0">
                <a:latin typeface="Microsoft Sans Serif"/>
                <a:cs typeface="Microsoft Sans Serif"/>
              </a:rPr>
              <a:t>Los </a:t>
            </a:r>
            <a:r>
              <a:rPr sz="1050" spc="50" dirty="0">
                <a:latin typeface="Microsoft Sans Serif"/>
                <a:cs typeface="Microsoft Sans Serif"/>
              </a:rPr>
              <a:t>interruptores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sellados,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precableados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miniatura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permiten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miniaturización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35" dirty="0">
                <a:latin typeface="Microsoft Sans Serif"/>
                <a:cs typeface="Microsoft Sans Serif"/>
              </a:rPr>
              <a:t>conexión </a:t>
            </a:r>
            <a:r>
              <a:rPr sz="1050" spc="20" dirty="0">
                <a:latin typeface="Microsoft Sans Serif"/>
                <a:cs typeface="Microsoft Sans Serif"/>
              </a:rPr>
              <a:t>eléctrica.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60" dirty="0">
                <a:latin typeface="Microsoft Sans Serif"/>
                <a:cs typeface="Microsoft Sans Serif"/>
              </a:rPr>
              <a:t>interruptor </a:t>
            </a:r>
            <a:r>
              <a:rPr sz="1050" spc="15" dirty="0">
                <a:latin typeface="Microsoft Sans Serif"/>
                <a:cs typeface="Microsoft Sans Serif"/>
              </a:rPr>
              <a:t>está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precableado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20" dirty="0">
                <a:latin typeface="Microsoft Sans Serif"/>
                <a:cs typeface="Microsoft Sans Serif"/>
              </a:rPr>
              <a:t>los </a:t>
            </a:r>
            <a:r>
              <a:rPr sz="1050" spc="40" dirty="0">
                <a:latin typeface="Microsoft Sans Serif"/>
                <a:cs typeface="Microsoft Sans Serif"/>
              </a:rPr>
              <a:t>terminales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35" dirty="0">
                <a:latin typeface="Microsoft Sans Serif"/>
                <a:cs typeface="Microsoft Sans Serif"/>
              </a:rPr>
              <a:t>conexión </a:t>
            </a:r>
            <a:r>
              <a:rPr sz="1050" spc="25" dirty="0">
                <a:latin typeface="Microsoft Sans Serif"/>
                <a:cs typeface="Microsoft Sans Serif"/>
              </a:rPr>
              <a:t>están </a:t>
            </a:r>
            <a:r>
              <a:rPr sz="1050" spc="20" dirty="0">
                <a:latin typeface="Microsoft Sans Serif"/>
                <a:cs typeface="Microsoft Sans Serif"/>
              </a:rPr>
              <a:t>encapsulados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epoxi.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interruptor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utiliza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contacto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unipolar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doble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vía.</a:t>
            </a:r>
            <a:r>
              <a:rPr sz="1050" dirty="0">
                <a:latin typeface="Microsoft Sans Serif"/>
                <a:cs typeface="Microsoft Sans Serif"/>
              </a:rPr>
              <a:t> NO) </a:t>
            </a:r>
            <a:r>
              <a:rPr sz="1050" spc="50" dirty="0">
                <a:latin typeface="Microsoft Sans Serif"/>
                <a:cs typeface="Microsoft Sans Serif"/>
              </a:rPr>
              <a:t>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normalmente </a:t>
            </a:r>
            <a:r>
              <a:rPr sz="1050" spc="35" dirty="0">
                <a:latin typeface="Microsoft Sans Serif"/>
                <a:cs typeface="Microsoft Sans Serif"/>
              </a:rPr>
              <a:t>cerrado </a:t>
            </a:r>
            <a:r>
              <a:rPr sz="1050" spc="-30" dirty="0">
                <a:latin typeface="Microsoft Sans Serif"/>
                <a:cs typeface="Microsoft Sans Serif"/>
              </a:rPr>
              <a:t>(NC). </a:t>
            </a:r>
            <a:r>
              <a:rPr sz="1050" spc="35" dirty="0">
                <a:latin typeface="Microsoft Sans Serif"/>
                <a:cs typeface="Microsoft Sans Serif"/>
              </a:rPr>
              <a:t>Dependiendo </a:t>
            </a:r>
            <a:r>
              <a:rPr sz="1050" spc="30" dirty="0">
                <a:latin typeface="Microsoft Sans Serif"/>
                <a:cs typeface="Microsoft Sans Serif"/>
              </a:rPr>
              <a:t>del voltaje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0" dirty="0">
                <a:latin typeface="Microsoft Sans Serif"/>
                <a:cs typeface="Microsoft Sans Serif"/>
              </a:rPr>
              <a:t>carga,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contacto </a:t>
            </a:r>
            <a:r>
              <a:rPr sz="1050" spc="40" dirty="0">
                <a:latin typeface="Microsoft Sans Serif"/>
                <a:cs typeface="Microsoft Sans Serif"/>
              </a:rPr>
              <a:t>puede </a:t>
            </a:r>
            <a:r>
              <a:rPr sz="1050" spc="25" dirty="0">
                <a:latin typeface="Microsoft Sans Serif"/>
                <a:cs typeface="Microsoft Sans Serif"/>
              </a:rPr>
              <a:t>hacer hasta </a:t>
            </a:r>
            <a:r>
              <a:rPr sz="1050" spc="5" dirty="0">
                <a:latin typeface="Microsoft Sans Serif"/>
                <a:cs typeface="Microsoft Sans Serif"/>
              </a:rPr>
              <a:t>7,5 </a:t>
            </a:r>
            <a:r>
              <a:rPr sz="1050" spc="40" dirty="0">
                <a:latin typeface="Microsoft Sans Serif"/>
                <a:cs typeface="Microsoft Sans Serif"/>
              </a:rPr>
              <a:t>amperios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65" dirty="0">
                <a:latin typeface="Microsoft Sans Serif"/>
                <a:cs typeface="Microsoft Sans Serif"/>
              </a:rPr>
              <a:t>romper </a:t>
            </a:r>
            <a:r>
              <a:rPr sz="1050" spc="25" dirty="0">
                <a:latin typeface="Microsoft Sans Serif"/>
                <a:cs typeface="Microsoft Sans Serif"/>
              </a:rPr>
              <a:t>hasta </a:t>
            </a:r>
            <a:r>
              <a:rPr sz="1050" spc="15" dirty="0">
                <a:latin typeface="Microsoft Sans Serif"/>
                <a:cs typeface="Microsoft Sans Serif"/>
              </a:rPr>
              <a:t>5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amperios.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81396" y="3916236"/>
            <a:ext cx="1316355" cy="4108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150" b="1" spc="-45" dirty="0">
                <a:latin typeface="Arial"/>
                <a:cs typeface="Arial"/>
              </a:rPr>
              <a:t>3SE03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Peligroso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210"/>
              </a:spcBef>
            </a:pPr>
            <a:r>
              <a:rPr sz="1000" b="1" spc="5" dirty="0">
                <a:latin typeface="Arial"/>
                <a:cs typeface="Arial"/>
              </a:rPr>
              <a:t>Ubicaciones,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Tipo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55" dirty="0">
                <a:latin typeface="Arial"/>
                <a:cs typeface="Arial"/>
              </a:rPr>
              <a:t>EX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79005" y="3934205"/>
            <a:ext cx="42614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5" dirty="0">
                <a:latin typeface="Microsoft Sans Serif"/>
                <a:cs typeface="Microsoft Sans Serif"/>
              </a:rPr>
              <a:t>interruptores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95" dirty="0">
                <a:latin typeface="Microsoft Sans Serif"/>
                <a:cs typeface="Microsoft Sans Serif"/>
              </a:rPr>
              <a:t>EX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diseñados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servicio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ambiental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extremo </a:t>
            </a:r>
            <a:r>
              <a:rPr sz="950" spc="30" dirty="0">
                <a:latin typeface="Microsoft Sans Serif"/>
                <a:cs typeface="Microsoft Sans Serif"/>
              </a:rPr>
              <a:t>en lugares </a:t>
            </a:r>
            <a:r>
              <a:rPr sz="950" spc="40" dirty="0">
                <a:latin typeface="Microsoft Sans Serif"/>
                <a:cs typeface="Microsoft Sans Serif"/>
              </a:rPr>
              <a:t>donde </a:t>
            </a:r>
            <a:r>
              <a:rPr sz="950" spc="20" dirty="0">
                <a:latin typeface="Microsoft Sans Serif"/>
                <a:cs typeface="Microsoft Sans Serif"/>
              </a:rPr>
              <a:t>existe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peligro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0" dirty="0">
                <a:latin typeface="Microsoft Sans Serif"/>
                <a:cs typeface="Microsoft Sans Serif"/>
              </a:rPr>
              <a:t>explosión </a:t>
            </a:r>
            <a:r>
              <a:rPr sz="950" spc="40" dirty="0">
                <a:latin typeface="Microsoft Sans Serif"/>
                <a:cs typeface="Microsoft Sans Serif"/>
              </a:rPr>
              <a:t>interna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externa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gases </a:t>
            </a:r>
            <a:r>
              <a:rPr sz="950" spc="25" dirty="0">
                <a:latin typeface="Microsoft Sans Serif"/>
                <a:cs typeface="Microsoft Sans Serif"/>
              </a:rPr>
              <a:t>inflamables, </a:t>
            </a:r>
            <a:r>
              <a:rPr sz="950" spc="20" dirty="0">
                <a:latin typeface="Microsoft Sans Serif"/>
                <a:cs typeface="Microsoft Sans Serif"/>
              </a:rPr>
              <a:t>vapores, </a:t>
            </a:r>
            <a:r>
              <a:rPr sz="950" spc="10" dirty="0">
                <a:latin typeface="Microsoft Sans Serif"/>
                <a:cs typeface="Microsoft Sans Serif"/>
              </a:rPr>
              <a:t>aleaciones </a:t>
            </a:r>
            <a:r>
              <a:rPr sz="950" spc="20" dirty="0">
                <a:latin typeface="Microsoft Sans Serif"/>
                <a:cs typeface="Microsoft Sans Serif"/>
              </a:rPr>
              <a:t>metálicas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5" dirty="0">
                <a:latin typeface="Microsoft Sans Serif"/>
                <a:cs typeface="Microsoft Sans Serif"/>
              </a:rPr>
              <a:t>polvo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grano.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5" dirty="0">
                <a:latin typeface="Microsoft Sans Serif"/>
                <a:cs typeface="Microsoft Sans Serif"/>
              </a:rPr>
              <a:t>interruptores </a:t>
            </a:r>
            <a:r>
              <a:rPr sz="950" spc="-95" dirty="0">
                <a:latin typeface="Microsoft Sans Serif"/>
                <a:cs typeface="Microsoft Sans Serif"/>
              </a:rPr>
              <a:t>EX </a:t>
            </a:r>
            <a:r>
              <a:rPr sz="950" spc="25" dirty="0">
                <a:latin typeface="Microsoft Sans Serif"/>
                <a:cs typeface="Microsoft Sans Serif"/>
              </a:rPr>
              <a:t>están designados 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número </a:t>
            </a:r>
            <a:r>
              <a:rPr sz="950" spc="30" dirty="0">
                <a:latin typeface="Microsoft Sans Serif"/>
                <a:cs typeface="Microsoft Sans Serif"/>
              </a:rPr>
              <a:t>de catálogo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3SE03-EX.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590376" y="2774443"/>
            <a:ext cx="386715" cy="558165"/>
            <a:chOff x="6535775" y="2774442"/>
            <a:chExt cx="386715" cy="558165"/>
          </a:xfrm>
        </p:grpSpPr>
        <p:sp>
          <p:nvSpPr>
            <p:cNvPr id="3" name="object 3"/>
            <p:cNvSpPr/>
            <p:nvPr/>
          </p:nvSpPr>
          <p:spPr>
            <a:xfrm>
              <a:off x="6685203" y="2978619"/>
              <a:ext cx="213995" cy="351790"/>
            </a:xfrm>
            <a:custGeom>
              <a:avLst/>
              <a:gdLst/>
              <a:ahLst/>
              <a:cxnLst/>
              <a:rect l="l" t="t" r="r" b="b"/>
              <a:pathLst>
                <a:path w="213995" h="351789">
                  <a:moveTo>
                    <a:pt x="0" y="0"/>
                  </a:moveTo>
                  <a:lnTo>
                    <a:pt x="213855" y="0"/>
                  </a:lnTo>
                  <a:lnTo>
                    <a:pt x="213855" y="351205"/>
                  </a:lnTo>
                  <a:lnTo>
                    <a:pt x="0" y="351205"/>
                  </a:lnTo>
                  <a:lnTo>
                    <a:pt x="0" y="0"/>
                  </a:lnTo>
                  <a:close/>
                </a:path>
                <a:path w="213995" h="351789">
                  <a:moveTo>
                    <a:pt x="0" y="324688"/>
                  </a:moveTo>
                  <a:lnTo>
                    <a:pt x="213868" y="324688"/>
                  </a:lnTo>
                </a:path>
                <a:path w="213995" h="351789">
                  <a:moveTo>
                    <a:pt x="0" y="31102"/>
                  </a:moveTo>
                  <a:lnTo>
                    <a:pt x="213868" y="311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5775" y="3060484"/>
              <a:ext cx="386600" cy="1957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2917" y="2774442"/>
              <a:ext cx="218427" cy="20646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584130" y="2784501"/>
            <a:ext cx="686435" cy="548005"/>
            <a:chOff x="5529529" y="2784500"/>
            <a:chExt cx="686435" cy="548005"/>
          </a:xfrm>
        </p:grpSpPr>
        <p:sp>
          <p:nvSpPr>
            <p:cNvPr id="7" name="object 7"/>
            <p:cNvSpPr/>
            <p:nvPr/>
          </p:nvSpPr>
          <p:spPr>
            <a:xfrm>
              <a:off x="5531815" y="2989592"/>
              <a:ext cx="681990" cy="340360"/>
            </a:xfrm>
            <a:custGeom>
              <a:avLst/>
              <a:gdLst/>
              <a:ahLst/>
              <a:cxnLst/>
              <a:rect l="l" t="t" r="r" b="b"/>
              <a:pathLst>
                <a:path w="681989" h="340360">
                  <a:moveTo>
                    <a:pt x="75857" y="340245"/>
                  </a:moveTo>
                  <a:lnTo>
                    <a:pt x="681799" y="340245"/>
                  </a:lnTo>
                  <a:lnTo>
                    <a:pt x="681799" y="0"/>
                  </a:lnTo>
                  <a:lnTo>
                    <a:pt x="138010" y="0"/>
                  </a:lnTo>
                  <a:lnTo>
                    <a:pt x="138010" y="63119"/>
                  </a:lnTo>
                  <a:lnTo>
                    <a:pt x="136482" y="79963"/>
                  </a:lnTo>
                  <a:lnTo>
                    <a:pt x="131268" y="92951"/>
                  </a:lnTo>
                  <a:lnTo>
                    <a:pt x="121428" y="101309"/>
                  </a:lnTo>
                  <a:lnTo>
                    <a:pt x="106019" y="104267"/>
                  </a:lnTo>
                  <a:lnTo>
                    <a:pt x="0" y="104267"/>
                  </a:lnTo>
                  <a:lnTo>
                    <a:pt x="0" y="315544"/>
                  </a:lnTo>
                </a:path>
                <a:path w="681989" h="340360">
                  <a:moveTo>
                    <a:pt x="0" y="104267"/>
                  </a:moveTo>
                  <a:lnTo>
                    <a:pt x="0" y="53962"/>
                  </a:lnTo>
                  <a:lnTo>
                    <a:pt x="134353" y="53962"/>
                  </a:lnTo>
                </a:path>
                <a:path w="681989" h="340360">
                  <a:moveTo>
                    <a:pt x="560247" y="74091"/>
                  </a:moveTo>
                  <a:lnTo>
                    <a:pt x="558633" y="82392"/>
                  </a:lnTo>
                  <a:lnTo>
                    <a:pt x="554191" y="89065"/>
                  </a:lnTo>
                  <a:lnTo>
                    <a:pt x="547522" y="93508"/>
                  </a:lnTo>
                  <a:lnTo>
                    <a:pt x="539229" y="95123"/>
                  </a:lnTo>
                  <a:lnTo>
                    <a:pt x="189191" y="95123"/>
                  </a:lnTo>
                  <a:lnTo>
                    <a:pt x="180892" y="93508"/>
                  </a:lnTo>
                  <a:lnTo>
                    <a:pt x="174224" y="89065"/>
                  </a:lnTo>
                  <a:lnTo>
                    <a:pt x="169785" y="82392"/>
                  </a:lnTo>
                  <a:lnTo>
                    <a:pt x="168173" y="74091"/>
                  </a:lnTo>
                  <a:lnTo>
                    <a:pt x="168173" y="33845"/>
                  </a:lnTo>
                  <a:lnTo>
                    <a:pt x="169785" y="25401"/>
                  </a:lnTo>
                  <a:lnTo>
                    <a:pt x="174224" y="18415"/>
                  </a:lnTo>
                  <a:lnTo>
                    <a:pt x="180892" y="13657"/>
                  </a:lnTo>
                  <a:lnTo>
                    <a:pt x="189191" y="11899"/>
                  </a:lnTo>
                  <a:lnTo>
                    <a:pt x="539229" y="11899"/>
                  </a:lnTo>
                  <a:lnTo>
                    <a:pt x="547522" y="13657"/>
                  </a:lnTo>
                  <a:lnTo>
                    <a:pt x="554191" y="18415"/>
                  </a:lnTo>
                  <a:lnTo>
                    <a:pt x="558633" y="25401"/>
                  </a:lnTo>
                  <a:lnTo>
                    <a:pt x="560247" y="33845"/>
                  </a:lnTo>
                  <a:lnTo>
                    <a:pt x="560247" y="740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3597" y="2988221"/>
              <a:ext cx="90474" cy="841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32729" y="3220999"/>
              <a:ext cx="88265" cy="84455"/>
            </a:xfrm>
            <a:custGeom>
              <a:avLst/>
              <a:gdLst/>
              <a:ahLst/>
              <a:cxnLst/>
              <a:rect l="l" t="t" r="r" b="b"/>
              <a:pathLst>
                <a:path w="88264" h="84454">
                  <a:moveTo>
                    <a:pt x="1828" y="0"/>
                  </a:moveTo>
                  <a:lnTo>
                    <a:pt x="52095" y="0"/>
                  </a:lnTo>
                  <a:lnTo>
                    <a:pt x="66918" y="2414"/>
                  </a:lnTo>
                  <a:lnTo>
                    <a:pt x="78144" y="9715"/>
                  </a:lnTo>
                  <a:lnTo>
                    <a:pt x="85258" y="21988"/>
                  </a:lnTo>
                  <a:lnTo>
                    <a:pt x="87744" y="39319"/>
                  </a:lnTo>
                  <a:lnTo>
                    <a:pt x="87744" y="84137"/>
                  </a:lnTo>
                  <a:lnTo>
                    <a:pt x="0" y="84137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77217" y="3083344"/>
              <a:ext cx="84988" cy="859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81014" y="3083344"/>
              <a:ext cx="85915" cy="859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22302" y="3238487"/>
              <a:ext cx="57150" cy="90805"/>
            </a:xfrm>
            <a:custGeom>
              <a:avLst/>
              <a:gdLst/>
              <a:ahLst/>
              <a:cxnLst/>
              <a:rect l="l" t="t" r="r" b="b"/>
              <a:pathLst>
                <a:path w="57150" h="90804">
                  <a:moveTo>
                    <a:pt x="42951" y="66649"/>
                  </a:moveTo>
                  <a:lnTo>
                    <a:pt x="56667" y="90436"/>
                  </a:lnTo>
                </a:path>
                <a:path w="57150" h="90804">
                  <a:moveTo>
                    <a:pt x="0" y="11772"/>
                  </a:moveTo>
                  <a:lnTo>
                    <a:pt x="8356" y="3443"/>
                  </a:lnTo>
                  <a:lnTo>
                    <a:pt x="19537" y="0"/>
                  </a:lnTo>
                  <a:lnTo>
                    <a:pt x="31230" y="2900"/>
                  </a:lnTo>
                  <a:lnTo>
                    <a:pt x="41122" y="136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19102" y="3258489"/>
              <a:ext cx="46990" cy="24765"/>
            </a:xfrm>
            <a:custGeom>
              <a:avLst/>
              <a:gdLst/>
              <a:ahLst/>
              <a:cxnLst/>
              <a:rect l="l" t="t" r="r" b="b"/>
              <a:pathLst>
                <a:path w="46989" h="24764">
                  <a:moveTo>
                    <a:pt x="0" y="0"/>
                  </a:moveTo>
                  <a:lnTo>
                    <a:pt x="46609" y="0"/>
                  </a:lnTo>
                </a:path>
                <a:path w="46989" h="24764">
                  <a:moveTo>
                    <a:pt x="0" y="11899"/>
                  </a:moveTo>
                  <a:lnTo>
                    <a:pt x="46609" y="11899"/>
                  </a:lnTo>
                </a:path>
                <a:path w="46989" h="24764">
                  <a:moveTo>
                    <a:pt x="0" y="24701"/>
                  </a:moveTo>
                  <a:lnTo>
                    <a:pt x="46609" y="24701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21388" y="3294164"/>
              <a:ext cx="42545" cy="3175"/>
            </a:xfrm>
            <a:custGeom>
              <a:avLst/>
              <a:gdLst/>
              <a:ahLst/>
              <a:cxnLst/>
              <a:rect l="l" t="t" r="r" b="b"/>
              <a:pathLst>
                <a:path w="42545" h="3175">
                  <a:moveTo>
                    <a:pt x="-2286" y="1371"/>
                  </a:moveTo>
                  <a:lnTo>
                    <a:pt x="44323" y="1371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5425" y="3114103"/>
              <a:ext cx="74942" cy="2171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07672" y="3167951"/>
              <a:ext cx="607060" cy="160655"/>
            </a:xfrm>
            <a:custGeom>
              <a:avLst/>
              <a:gdLst/>
              <a:ahLst/>
              <a:cxnLst/>
              <a:rect l="l" t="t" r="r" b="b"/>
              <a:pathLst>
                <a:path w="607060" h="160654">
                  <a:moveTo>
                    <a:pt x="530999" y="0"/>
                  </a:moveTo>
                  <a:lnTo>
                    <a:pt x="57581" y="0"/>
                  </a:lnTo>
                  <a:lnTo>
                    <a:pt x="57581" y="137185"/>
                  </a:lnTo>
                  <a:lnTo>
                    <a:pt x="12801" y="137185"/>
                  </a:lnTo>
                  <a:lnTo>
                    <a:pt x="0" y="160058"/>
                  </a:lnTo>
                </a:path>
                <a:path w="607060" h="160654">
                  <a:moveTo>
                    <a:pt x="606856" y="0"/>
                  </a:moveTo>
                  <a:lnTo>
                    <a:pt x="57852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1453" y="2784500"/>
              <a:ext cx="219341" cy="207378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986268" y="2814892"/>
            <a:ext cx="686435" cy="520065"/>
            <a:chOff x="2931667" y="2814891"/>
            <a:chExt cx="686435" cy="520065"/>
          </a:xfrm>
        </p:grpSpPr>
        <p:sp>
          <p:nvSpPr>
            <p:cNvPr id="19" name="object 19"/>
            <p:cNvSpPr/>
            <p:nvPr/>
          </p:nvSpPr>
          <p:spPr>
            <a:xfrm>
              <a:off x="2933953" y="2992894"/>
              <a:ext cx="681990" cy="339725"/>
            </a:xfrm>
            <a:custGeom>
              <a:avLst/>
              <a:gdLst/>
              <a:ahLst/>
              <a:cxnLst/>
              <a:rect l="l" t="t" r="r" b="b"/>
              <a:pathLst>
                <a:path w="681989" h="339725">
                  <a:moveTo>
                    <a:pt x="75857" y="339331"/>
                  </a:moveTo>
                  <a:lnTo>
                    <a:pt x="681799" y="339331"/>
                  </a:lnTo>
                  <a:lnTo>
                    <a:pt x="681799" y="0"/>
                  </a:lnTo>
                  <a:lnTo>
                    <a:pt x="138010" y="0"/>
                  </a:lnTo>
                  <a:lnTo>
                    <a:pt x="138010" y="64033"/>
                  </a:lnTo>
                  <a:lnTo>
                    <a:pt x="136482" y="80492"/>
                  </a:lnTo>
                  <a:lnTo>
                    <a:pt x="131268" y="93522"/>
                  </a:lnTo>
                  <a:lnTo>
                    <a:pt x="121428" y="102095"/>
                  </a:lnTo>
                  <a:lnTo>
                    <a:pt x="106019" y="105181"/>
                  </a:lnTo>
                  <a:lnTo>
                    <a:pt x="0" y="105181"/>
                  </a:lnTo>
                  <a:lnTo>
                    <a:pt x="0" y="315544"/>
                  </a:lnTo>
                </a:path>
                <a:path w="681989" h="339725">
                  <a:moveTo>
                    <a:pt x="0" y="105181"/>
                  </a:moveTo>
                  <a:lnTo>
                    <a:pt x="0" y="53962"/>
                  </a:lnTo>
                  <a:lnTo>
                    <a:pt x="134353" y="53962"/>
                  </a:lnTo>
                </a:path>
                <a:path w="681989" h="339725">
                  <a:moveTo>
                    <a:pt x="560247" y="74091"/>
                  </a:moveTo>
                  <a:lnTo>
                    <a:pt x="558633" y="82392"/>
                  </a:lnTo>
                  <a:lnTo>
                    <a:pt x="554191" y="89065"/>
                  </a:lnTo>
                  <a:lnTo>
                    <a:pt x="547522" y="93508"/>
                  </a:lnTo>
                  <a:lnTo>
                    <a:pt x="539229" y="95123"/>
                  </a:lnTo>
                  <a:lnTo>
                    <a:pt x="189191" y="95123"/>
                  </a:lnTo>
                  <a:lnTo>
                    <a:pt x="180892" y="93508"/>
                  </a:lnTo>
                  <a:lnTo>
                    <a:pt x="174224" y="89065"/>
                  </a:lnTo>
                  <a:lnTo>
                    <a:pt x="169785" y="82392"/>
                  </a:lnTo>
                  <a:lnTo>
                    <a:pt x="168173" y="74091"/>
                  </a:lnTo>
                  <a:lnTo>
                    <a:pt x="168173" y="33845"/>
                  </a:lnTo>
                  <a:lnTo>
                    <a:pt x="169785" y="25544"/>
                  </a:lnTo>
                  <a:lnTo>
                    <a:pt x="174224" y="18872"/>
                  </a:lnTo>
                  <a:lnTo>
                    <a:pt x="180892" y="14428"/>
                  </a:lnTo>
                  <a:lnTo>
                    <a:pt x="189191" y="12814"/>
                  </a:lnTo>
                  <a:lnTo>
                    <a:pt x="539229" y="12814"/>
                  </a:lnTo>
                  <a:lnTo>
                    <a:pt x="547522" y="14428"/>
                  </a:lnTo>
                  <a:lnTo>
                    <a:pt x="554191" y="18872"/>
                  </a:lnTo>
                  <a:lnTo>
                    <a:pt x="558633" y="25544"/>
                  </a:lnTo>
                  <a:lnTo>
                    <a:pt x="560247" y="33845"/>
                  </a:lnTo>
                  <a:lnTo>
                    <a:pt x="560247" y="740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25735" y="2991523"/>
              <a:ext cx="90474" cy="841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934868" y="3223387"/>
              <a:ext cx="88265" cy="85090"/>
            </a:xfrm>
            <a:custGeom>
              <a:avLst/>
              <a:gdLst/>
              <a:ahLst/>
              <a:cxnLst/>
              <a:rect l="l" t="t" r="r" b="b"/>
              <a:pathLst>
                <a:path w="88264" h="85089">
                  <a:moveTo>
                    <a:pt x="1828" y="0"/>
                  </a:moveTo>
                  <a:lnTo>
                    <a:pt x="52095" y="0"/>
                  </a:lnTo>
                  <a:lnTo>
                    <a:pt x="66918" y="2414"/>
                  </a:lnTo>
                  <a:lnTo>
                    <a:pt x="78144" y="9715"/>
                  </a:lnTo>
                  <a:lnTo>
                    <a:pt x="85258" y="21988"/>
                  </a:lnTo>
                  <a:lnTo>
                    <a:pt x="87744" y="39319"/>
                  </a:lnTo>
                  <a:lnTo>
                    <a:pt x="87744" y="85051"/>
                  </a:lnTo>
                  <a:lnTo>
                    <a:pt x="0" y="850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9343" y="3086646"/>
              <a:ext cx="85001" cy="850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83152" y="3086646"/>
              <a:ext cx="85915" cy="8506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024441" y="3241332"/>
              <a:ext cx="57150" cy="91440"/>
            </a:xfrm>
            <a:custGeom>
              <a:avLst/>
              <a:gdLst/>
              <a:ahLst/>
              <a:cxnLst/>
              <a:rect l="l" t="t" r="r" b="b"/>
              <a:pathLst>
                <a:path w="57150" h="91439">
                  <a:moveTo>
                    <a:pt x="42951" y="67106"/>
                  </a:moveTo>
                  <a:lnTo>
                    <a:pt x="56654" y="90893"/>
                  </a:lnTo>
                </a:path>
                <a:path w="57150" h="91439">
                  <a:moveTo>
                    <a:pt x="0" y="12230"/>
                  </a:moveTo>
                  <a:lnTo>
                    <a:pt x="8350" y="3757"/>
                  </a:lnTo>
                  <a:lnTo>
                    <a:pt x="19532" y="0"/>
                  </a:lnTo>
                  <a:lnTo>
                    <a:pt x="31228" y="2586"/>
                  </a:lnTo>
                  <a:lnTo>
                    <a:pt x="41122" y="131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23527" y="3259048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4" h="3810">
                  <a:moveTo>
                    <a:pt x="-2286" y="1828"/>
                  </a:moveTo>
                  <a:lnTo>
                    <a:pt x="44323" y="1828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21241" y="3273691"/>
              <a:ext cx="46990" cy="24765"/>
            </a:xfrm>
            <a:custGeom>
              <a:avLst/>
              <a:gdLst/>
              <a:ahLst/>
              <a:cxnLst/>
              <a:rect l="l" t="t" r="r" b="b"/>
              <a:pathLst>
                <a:path w="46989" h="24764">
                  <a:moveTo>
                    <a:pt x="0" y="0"/>
                  </a:moveTo>
                  <a:lnTo>
                    <a:pt x="46609" y="0"/>
                  </a:lnTo>
                </a:path>
                <a:path w="46989" h="24764">
                  <a:moveTo>
                    <a:pt x="0" y="11887"/>
                  </a:moveTo>
                  <a:lnTo>
                    <a:pt x="46609" y="11887"/>
                  </a:lnTo>
                </a:path>
                <a:path w="46989" h="24764">
                  <a:moveTo>
                    <a:pt x="0" y="24688"/>
                  </a:moveTo>
                  <a:lnTo>
                    <a:pt x="46609" y="24688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7564" y="3117748"/>
              <a:ext cx="74942" cy="21676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09811" y="3171253"/>
              <a:ext cx="607060" cy="159385"/>
            </a:xfrm>
            <a:custGeom>
              <a:avLst/>
              <a:gdLst/>
              <a:ahLst/>
              <a:cxnLst/>
              <a:rect l="l" t="t" r="r" b="b"/>
              <a:pathLst>
                <a:path w="607060" h="159385">
                  <a:moveTo>
                    <a:pt x="530999" y="0"/>
                  </a:moveTo>
                  <a:lnTo>
                    <a:pt x="57581" y="0"/>
                  </a:lnTo>
                  <a:lnTo>
                    <a:pt x="57581" y="137185"/>
                  </a:lnTo>
                  <a:lnTo>
                    <a:pt x="12801" y="137185"/>
                  </a:lnTo>
                  <a:lnTo>
                    <a:pt x="0" y="159143"/>
                  </a:lnTo>
                </a:path>
                <a:path w="607060" h="159385">
                  <a:moveTo>
                    <a:pt x="606856" y="0"/>
                  </a:moveTo>
                  <a:lnTo>
                    <a:pt x="57852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93592" y="2814891"/>
              <a:ext cx="218427" cy="180289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8992515" y="2806661"/>
            <a:ext cx="386715" cy="528320"/>
            <a:chOff x="3937914" y="2806661"/>
            <a:chExt cx="386715" cy="528320"/>
          </a:xfrm>
        </p:grpSpPr>
        <p:sp>
          <p:nvSpPr>
            <p:cNvPr id="31" name="object 31"/>
            <p:cNvSpPr/>
            <p:nvPr/>
          </p:nvSpPr>
          <p:spPr>
            <a:xfrm>
              <a:off x="4087342" y="2982836"/>
              <a:ext cx="213995" cy="349885"/>
            </a:xfrm>
            <a:custGeom>
              <a:avLst/>
              <a:gdLst/>
              <a:ahLst/>
              <a:cxnLst/>
              <a:rect l="l" t="t" r="r" b="b"/>
              <a:pathLst>
                <a:path w="213995" h="349885">
                  <a:moveTo>
                    <a:pt x="0" y="0"/>
                  </a:moveTo>
                  <a:lnTo>
                    <a:pt x="213855" y="0"/>
                  </a:lnTo>
                  <a:lnTo>
                    <a:pt x="213855" y="349376"/>
                  </a:lnTo>
                  <a:lnTo>
                    <a:pt x="0" y="349376"/>
                  </a:lnTo>
                  <a:lnTo>
                    <a:pt x="0" y="0"/>
                  </a:lnTo>
                  <a:close/>
                </a:path>
                <a:path w="213995" h="349885">
                  <a:moveTo>
                    <a:pt x="0" y="323773"/>
                  </a:moveTo>
                  <a:lnTo>
                    <a:pt x="213867" y="323773"/>
                  </a:lnTo>
                </a:path>
                <a:path w="213995" h="349885">
                  <a:moveTo>
                    <a:pt x="0" y="31102"/>
                  </a:moveTo>
                  <a:lnTo>
                    <a:pt x="213867" y="311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37914" y="3063786"/>
              <a:ext cx="386600" cy="19571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85056" y="2806661"/>
              <a:ext cx="218439" cy="180289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7987182" y="2268983"/>
            <a:ext cx="685800" cy="360045"/>
            <a:chOff x="2932582" y="2268982"/>
            <a:chExt cx="685800" cy="360045"/>
          </a:xfrm>
        </p:grpSpPr>
        <p:sp>
          <p:nvSpPr>
            <p:cNvPr id="35" name="object 35"/>
            <p:cNvSpPr/>
            <p:nvPr/>
          </p:nvSpPr>
          <p:spPr>
            <a:xfrm>
              <a:off x="2934868" y="2271268"/>
              <a:ext cx="681355" cy="354965"/>
            </a:xfrm>
            <a:custGeom>
              <a:avLst/>
              <a:gdLst/>
              <a:ahLst/>
              <a:cxnLst/>
              <a:rect l="l" t="t" r="r" b="b"/>
              <a:pathLst>
                <a:path w="681354" h="354964">
                  <a:moveTo>
                    <a:pt x="75857" y="354876"/>
                  </a:moveTo>
                  <a:lnTo>
                    <a:pt x="680885" y="354876"/>
                  </a:lnTo>
                  <a:lnTo>
                    <a:pt x="680885" y="0"/>
                  </a:lnTo>
                  <a:lnTo>
                    <a:pt x="138010" y="0"/>
                  </a:lnTo>
                  <a:lnTo>
                    <a:pt x="138010" y="78663"/>
                  </a:lnTo>
                  <a:lnTo>
                    <a:pt x="136482" y="95124"/>
                  </a:lnTo>
                  <a:lnTo>
                    <a:pt x="131268" y="108159"/>
                  </a:lnTo>
                  <a:lnTo>
                    <a:pt x="121428" y="116736"/>
                  </a:lnTo>
                  <a:lnTo>
                    <a:pt x="106019" y="119824"/>
                  </a:lnTo>
                  <a:lnTo>
                    <a:pt x="0" y="119824"/>
                  </a:lnTo>
                  <a:lnTo>
                    <a:pt x="0" y="331088"/>
                  </a:lnTo>
                </a:path>
                <a:path w="681354" h="354964">
                  <a:moveTo>
                    <a:pt x="0" y="119824"/>
                  </a:moveTo>
                  <a:lnTo>
                    <a:pt x="0" y="69519"/>
                  </a:lnTo>
                  <a:lnTo>
                    <a:pt x="134353" y="69519"/>
                  </a:lnTo>
                </a:path>
                <a:path w="681354" h="354964">
                  <a:moveTo>
                    <a:pt x="560247" y="88722"/>
                  </a:moveTo>
                  <a:lnTo>
                    <a:pt x="558490" y="97166"/>
                  </a:lnTo>
                  <a:lnTo>
                    <a:pt x="553734" y="104152"/>
                  </a:lnTo>
                  <a:lnTo>
                    <a:pt x="546751" y="108910"/>
                  </a:lnTo>
                  <a:lnTo>
                    <a:pt x="538314" y="110667"/>
                  </a:lnTo>
                  <a:lnTo>
                    <a:pt x="189191" y="110667"/>
                  </a:lnTo>
                  <a:lnTo>
                    <a:pt x="180892" y="108910"/>
                  </a:lnTo>
                  <a:lnTo>
                    <a:pt x="174224" y="104152"/>
                  </a:lnTo>
                  <a:lnTo>
                    <a:pt x="169785" y="97166"/>
                  </a:lnTo>
                  <a:lnTo>
                    <a:pt x="168173" y="88722"/>
                  </a:lnTo>
                  <a:lnTo>
                    <a:pt x="168173" y="34759"/>
                  </a:lnTo>
                  <a:lnTo>
                    <a:pt x="169785" y="26315"/>
                  </a:lnTo>
                  <a:lnTo>
                    <a:pt x="174224" y="19329"/>
                  </a:lnTo>
                  <a:lnTo>
                    <a:pt x="180892" y="14571"/>
                  </a:lnTo>
                  <a:lnTo>
                    <a:pt x="189191" y="12814"/>
                  </a:lnTo>
                  <a:lnTo>
                    <a:pt x="538314" y="12814"/>
                  </a:lnTo>
                  <a:lnTo>
                    <a:pt x="546751" y="14571"/>
                  </a:lnTo>
                  <a:lnTo>
                    <a:pt x="553734" y="19329"/>
                  </a:lnTo>
                  <a:lnTo>
                    <a:pt x="558490" y="26315"/>
                  </a:lnTo>
                  <a:lnTo>
                    <a:pt x="560247" y="34759"/>
                  </a:lnTo>
                  <a:lnTo>
                    <a:pt x="560247" y="887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25735" y="2269896"/>
              <a:ext cx="90474" cy="9878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935782" y="2517305"/>
              <a:ext cx="88265" cy="85090"/>
            </a:xfrm>
            <a:custGeom>
              <a:avLst/>
              <a:gdLst/>
              <a:ahLst/>
              <a:cxnLst/>
              <a:rect l="l" t="t" r="r" b="b"/>
              <a:pathLst>
                <a:path w="88264" h="85089">
                  <a:moveTo>
                    <a:pt x="1828" y="0"/>
                  </a:moveTo>
                  <a:lnTo>
                    <a:pt x="52095" y="0"/>
                  </a:lnTo>
                  <a:lnTo>
                    <a:pt x="66918" y="2414"/>
                  </a:lnTo>
                  <a:lnTo>
                    <a:pt x="78144" y="9715"/>
                  </a:lnTo>
                  <a:lnTo>
                    <a:pt x="85258" y="21988"/>
                  </a:lnTo>
                  <a:lnTo>
                    <a:pt x="87744" y="39319"/>
                  </a:lnTo>
                  <a:lnTo>
                    <a:pt x="87744" y="85051"/>
                  </a:lnTo>
                  <a:lnTo>
                    <a:pt x="0" y="850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9343" y="2379649"/>
              <a:ext cx="85915" cy="8597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83153" y="2379649"/>
              <a:ext cx="85915" cy="8597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025355" y="2535250"/>
              <a:ext cx="57150" cy="90170"/>
            </a:xfrm>
            <a:custGeom>
              <a:avLst/>
              <a:gdLst/>
              <a:ahLst/>
              <a:cxnLst/>
              <a:rect l="l" t="t" r="r" b="b"/>
              <a:pathLst>
                <a:path w="57150" h="90169">
                  <a:moveTo>
                    <a:pt x="42951" y="67106"/>
                  </a:moveTo>
                  <a:lnTo>
                    <a:pt x="56654" y="89979"/>
                  </a:lnTo>
                </a:path>
                <a:path w="57150" h="90169">
                  <a:moveTo>
                    <a:pt x="0" y="12230"/>
                  </a:moveTo>
                  <a:lnTo>
                    <a:pt x="7963" y="3757"/>
                  </a:lnTo>
                  <a:lnTo>
                    <a:pt x="19184" y="0"/>
                  </a:lnTo>
                  <a:lnTo>
                    <a:pt x="31094" y="2586"/>
                  </a:lnTo>
                  <a:lnTo>
                    <a:pt x="41122" y="131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22155" y="2554795"/>
              <a:ext cx="46990" cy="24765"/>
            </a:xfrm>
            <a:custGeom>
              <a:avLst/>
              <a:gdLst/>
              <a:ahLst/>
              <a:cxnLst/>
              <a:rect l="l" t="t" r="r" b="b"/>
              <a:pathLst>
                <a:path w="46989" h="24764">
                  <a:moveTo>
                    <a:pt x="0" y="0"/>
                  </a:moveTo>
                  <a:lnTo>
                    <a:pt x="46609" y="0"/>
                  </a:lnTo>
                </a:path>
                <a:path w="46989" h="24764">
                  <a:moveTo>
                    <a:pt x="0" y="11899"/>
                  </a:moveTo>
                  <a:lnTo>
                    <a:pt x="46609" y="11899"/>
                  </a:lnTo>
                </a:path>
                <a:path w="46989" h="24764">
                  <a:moveTo>
                    <a:pt x="0" y="24701"/>
                  </a:moveTo>
                  <a:lnTo>
                    <a:pt x="46609" y="24701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24441" y="2590469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4" h="3810">
                  <a:moveTo>
                    <a:pt x="-2286" y="1828"/>
                  </a:moveTo>
                  <a:lnTo>
                    <a:pt x="44323" y="1828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27564" y="2410866"/>
              <a:ext cx="74942" cy="21664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010725" y="2465171"/>
              <a:ext cx="606425" cy="159385"/>
            </a:xfrm>
            <a:custGeom>
              <a:avLst/>
              <a:gdLst/>
              <a:ahLst/>
              <a:cxnLst/>
              <a:rect l="l" t="t" r="r" b="b"/>
              <a:pathLst>
                <a:path w="606425" h="159385">
                  <a:moveTo>
                    <a:pt x="530085" y="0"/>
                  </a:moveTo>
                  <a:lnTo>
                    <a:pt x="57581" y="0"/>
                  </a:lnTo>
                  <a:lnTo>
                    <a:pt x="57581" y="137185"/>
                  </a:lnTo>
                  <a:lnTo>
                    <a:pt x="12801" y="137185"/>
                  </a:lnTo>
                  <a:lnTo>
                    <a:pt x="0" y="159143"/>
                  </a:lnTo>
                </a:path>
                <a:path w="606425" h="159385">
                  <a:moveTo>
                    <a:pt x="605942" y="0"/>
                  </a:moveTo>
                  <a:lnTo>
                    <a:pt x="57760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8599068" y="2061832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29" h="49530">
                <a:moveTo>
                  <a:pt x="49352" y="24688"/>
                </a:moveTo>
                <a:lnTo>
                  <a:pt x="47423" y="34332"/>
                </a:lnTo>
                <a:lnTo>
                  <a:pt x="42152" y="42176"/>
                </a:lnTo>
                <a:lnTo>
                  <a:pt x="34312" y="47448"/>
                </a:lnTo>
                <a:lnTo>
                  <a:pt x="24676" y="49377"/>
                </a:lnTo>
                <a:lnTo>
                  <a:pt x="15039" y="47448"/>
                </a:lnTo>
                <a:lnTo>
                  <a:pt x="7199" y="42176"/>
                </a:lnTo>
                <a:lnTo>
                  <a:pt x="1928" y="34332"/>
                </a:lnTo>
                <a:lnTo>
                  <a:pt x="0" y="24688"/>
                </a:lnTo>
                <a:lnTo>
                  <a:pt x="1928" y="15044"/>
                </a:lnTo>
                <a:lnTo>
                  <a:pt x="7199" y="7200"/>
                </a:lnTo>
                <a:lnTo>
                  <a:pt x="15039" y="1928"/>
                </a:lnTo>
                <a:lnTo>
                  <a:pt x="24676" y="0"/>
                </a:lnTo>
                <a:lnTo>
                  <a:pt x="34312" y="1928"/>
                </a:lnTo>
                <a:lnTo>
                  <a:pt x="42152" y="7200"/>
                </a:lnTo>
                <a:lnTo>
                  <a:pt x="47423" y="15044"/>
                </a:lnTo>
                <a:lnTo>
                  <a:pt x="49352" y="24688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8199221" y="1890331"/>
            <a:ext cx="323850" cy="175260"/>
            <a:chOff x="3144621" y="1890331"/>
            <a:chExt cx="323850" cy="175260"/>
          </a:xfrm>
        </p:grpSpPr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25553" y="1982682"/>
              <a:ext cx="142643" cy="8251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44621" y="1890331"/>
              <a:ext cx="146227" cy="146342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8315287" y="1942464"/>
            <a:ext cx="392430" cy="334010"/>
            <a:chOff x="3260687" y="1942464"/>
            <a:chExt cx="392430" cy="334010"/>
          </a:xfrm>
        </p:grpSpPr>
        <p:sp>
          <p:nvSpPr>
            <p:cNvPr id="50" name="object 50"/>
            <p:cNvSpPr/>
            <p:nvPr/>
          </p:nvSpPr>
          <p:spPr>
            <a:xfrm>
              <a:off x="3262973" y="1944750"/>
              <a:ext cx="367030" cy="327025"/>
            </a:xfrm>
            <a:custGeom>
              <a:avLst/>
              <a:gdLst/>
              <a:ahLst/>
              <a:cxnLst/>
              <a:rect l="l" t="t" r="r" b="b"/>
              <a:pathLst>
                <a:path w="367029" h="327025">
                  <a:moveTo>
                    <a:pt x="352780" y="326517"/>
                  </a:moveTo>
                  <a:lnTo>
                    <a:pt x="352780" y="141770"/>
                  </a:lnTo>
                  <a:lnTo>
                    <a:pt x="349096" y="123674"/>
                  </a:lnTo>
                  <a:lnTo>
                    <a:pt x="339072" y="108840"/>
                  </a:lnTo>
                  <a:lnTo>
                    <a:pt x="324250" y="98809"/>
                  </a:lnTo>
                  <a:lnTo>
                    <a:pt x="306171" y="95123"/>
                  </a:lnTo>
                  <a:lnTo>
                    <a:pt x="287564" y="98809"/>
                  </a:lnTo>
                  <a:lnTo>
                    <a:pt x="272470" y="108840"/>
                  </a:lnTo>
                  <a:lnTo>
                    <a:pt x="262346" y="123674"/>
                  </a:lnTo>
                  <a:lnTo>
                    <a:pt x="258648" y="141770"/>
                  </a:lnTo>
                  <a:lnTo>
                    <a:pt x="258648" y="326517"/>
                  </a:lnTo>
                </a:path>
                <a:path w="367029" h="327025">
                  <a:moveTo>
                    <a:pt x="258648" y="180187"/>
                  </a:moveTo>
                  <a:lnTo>
                    <a:pt x="253033" y="171998"/>
                  </a:lnTo>
                  <a:lnTo>
                    <a:pt x="248704" y="162693"/>
                  </a:lnTo>
                  <a:lnTo>
                    <a:pt x="245918" y="152530"/>
                  </a:lnTo>
                  <a:lnTo>
                    <a:pt x="244932" y="141770"/>
                  </a:lnTo>
                  <a:lnTo>
                    <a:pt x="249744" y="118059"/>
                  </a:lnTo>
                  <a:lnTo>
                    <a:pt x="262869" y="98896"/>
                  </a:lnTo>
                  <a:lnTo>
                    <a:pt x="282335" y="86079"/>
                  </a:lnTo>
                  <a:lnTo>
                    <a:pt x="306171" y="81406"/>
                  </a:lnTo>
                  <a:lnTo>
                    <a:pt x="329865" y="86079"/>
                  </a:lnTo>
                  <a:lnTo>
                    <a:pt x="349016" y="98896"/>
                  </a:lnTo>
                  <a:lnTo>
                    <a:pt x="361826" y="118059"/>
                  </a:lnTo>
                  <a:lnTo>
                    <a:pt x="366496" y="141770"/>
                  </a:lnTo>
                  <a:lnTo>
                    <a:pt x="365639" y="152530"/>
                  </a:lnTo>
                  <a:lnTo>
                    <a:pt x="363067" y="162693"/>
                  </a:lnTo>
                  <a:lnTo>
                    <a:pt x="358781" y="171998"/>
                  </a:lnTo>
                  <a:lnTo>
                    <a:pt x="352780" y="180187"/>
                  </a:lnTo>
                </a:path>
                <a:path w="367029" h="327025">
                  <a:moveTo>
                    <a:pt x="258648" y="208533"/>
                  </a:moveTo>
                  <a:lnTo>
                    <a:pt x="0" y="73177"/>
                  </a:lnTo>
                </a:path>
                <a:path w="367029" h="327025">
                  <a:moveTo>
                    <a:pt x="22847" y="0"/>
                  </a:moveTo>
                  <a:lnTo>
                    <a:pt x="306171" y="603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94507" y="2002828"/>
              <a:ext cx="358267" cy="273469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9000744" y="1884846"/>
            <a:ext cx="378460" cy="743585"/>
            <a:chOff x="3946144" y="1884845"/>
            <a:chExt cx="378460" cy="743585"/>
          </a:xfrm>
        </p:grpSpPr>
        <p:sp>
          <p:nvSpPr>
            <p:cNvPr id="53" name="object 53"/>
            <p:cNvSpPr/>
            <p:nvPr/>
          </p:nvSpPr>
          <p:spPr>
            <a:xfrm>
              <a:off x="4091914" y="2258466"/>
              <a:ext cx="209550" cy="368300"/>
            </a:xfrm>
            <a:custGeom>
              <a:avLst/>
              <a:gdLst/>
              <a:ahLst/>
              <a:cxnLst/>
              <a:rect l="l" t="t" r="r" b="b"/>
              <a:pathLst>
                <a:path w="209550" h="368300">
                  <a:moveTo>
                    <a:pt x="0" y="0"/>
                  </a:moveTo>
                  <a:lnTo>
                    <a:pt x="209296" y="0"/>
                  </a:lnTo>
                  <a:lnTo>
                    <a:pt x="209296" y="367677"/>
                  </a:lnTo>
                  <a:lnTo>
                    <a:pt x="0" y="367677"/>
                  </a:lnTo>
                  <a:lnTo>
                    <a:pt x="0" y="0"/>
                  </a:lnTo>
                  <a:close/>
                </a:path>
                <a:path w="209550" h="368300">
                  <a:moveTo>
                    <a:pt x="0" y="342061"/>
                  </a:moveTo>
                  <a:lnTo>
                    <a:pt x="209296" y="342061"/>
                  </a:lnTo>
                </a:path>
                <a:path w="209550" h="368300">
                  <a:moveTo>
                    <a:pt x="0" y="31102"/>
                  </a:moveTo>
                  <a:lnTo>
                    <a:pt x="209296" y="311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46144" y="2362276"/>
              <a:ext cx="378371" cy="19206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91457" y="1884845"/>
              <a:ext cx="212039" cy="378650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11598147" y="1862900"/>
            <a:ext cx="378460" cy="767715"/>
            <a:chOff x="6543547" y="1862899"/>
            <a:chExt cx="378460" cy="767715"/>
          </a:xfrm>
        </p:grpSpPr>
        <p:sp>
          <p:nvSpPr>
            <p:cNvPr id="57" name="object 57"/>
            <p:cNvSpPr/>
            <p:nvPr/>
          </p:nvSpPr>
          <p:spPr>
            <a:xfrm>
              <a:off x="6689331" y="2260295"/>
              <a:ext cx="209550" cy="368300"/>
            </a:xfrm>
            <a:custGeom>
              <a:avLst/>
              <a:gdLst/>
              <a:ahLst/>
              <a:cxnLst/>
              <a:rect l="l" t="t" r="r" b="b"/>
              <a:pathLst>
                <a:path w="209550" h="368300">
                  <a:moveTo>
                    <a:pt x="0" y="0"/>
                  </a:moveTo>
                  <a:lnTo>
                    <a:pt x="209296" y="0"/>
                  </a:lnTo>
                  <a:lnTo>
                    <a:pt x="209296" y="367677"/>
                  </a:lnTo>
                  <a:lnTo>
                    <a:pt x="0" y="367677"/>
                  </a:lnTo>
                  <a:lnTo>
                    <a:pt x="0" y="0"/>
                  </a:lnTo>
                  <a:close/>
                </a:path>
                <a:path w="209550" h="368300">
                  <a:moveTo>
                    <a:pt x="0" y="342061"/>
                  </a:moveTo>
                  <a:lnTo>
                    <a:pt x="209283" y="342061"/>
                  </a:lnTo>
                </a:path>
                <a:path w="209550" h="368300">
                  <a:moveTo>
                    <a:pt x="0" y="30187"/>
                  </a:moveTo>
                  <a:lnTo>
                    <a:pt x="209283" y="301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43547" y="2364104"/>
              <a:ext cx="378371" cy="19206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84301" y="1862899"/>
              <a:ext cx="219341" cy="399681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033407" y="1891245"/>
            <a:ext cx="1271371" cy="739012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7987652" y="3431109"/>
            <a:ext cx="684530" cy="605155"/>
            <a:chOff x="2933052" y="3431108"/>
            <a:chExt cx="684530" cy="605155"/>
          </a:xfrm>
        </p:grpSpPr>
        <p:sp>
          <p:nvSpPr>
            <p:cNvPr id="62" name="object 62"/>
            <p:cNvSpPr/>
            <p:nvPr/>
          </p:nvSpPr>
          <p:spPr>
            <a:xfrm>
              <a:off x="2935338" y="3694963"/>
              <a:ext cx="680085" cy="338455"/>
            </a:xfrm>
            <a:custGeom>
              <a:avLst/>
              <a:gdLst/>
              <a:ahLst/>
              <a:cxnLst/>
              <a:rect l="l" t="t" r="r" b="b"/>
              <a:pathLst>
                <a:path w="680085" h="338454">
                  <a:moveTo>
                    <a:pt x="75857" y="338416"/>
                  </a:moveTo>
                  <a:lnTo>
                    <a:pt x="679957" y="338416"/>
                  </a:lnTo>
                  <a:lnTo>
                    <a:pt x="679957" y="0"/>
                  </a:lnTo>
                  <a:lnTo>
                    <a:pt x="137998" y="0"/>
                  </a:lnTo>
                  <a:lnTo>
                    <a:pt x="137998" y="63118"/>
                  </a:lnTo>
                  <a:lnTo>
                    <a:pt x="136341" y="79963"/>
                  </a:lnTo>
                  <a:lnTo>
                    <a:pt x="130913" y="92951"/>
                  </a:lnTo>
                  <a:lnTo>
                    <a:pt x="121030" y="101309"/>
                  </a:lnTo>
                  <a:lnTo>
                    <a:pt x="106006" y="104266"/>
                  </a:lnTo>
                  <a:lnTo>
                    <a:pt x="0" y="104266"/>
                  </a:lnTo>
                  <a:lnTo>
                    <a:pt x="0" y="313715"/>
                  </a:lnTo>
                </a:path>
                <a:path w="680085" h="338454">
                  <a:moveTo>
                    <a:pt x="0" y="104266"/>
                  </a:moveTo>
                  <a:lnTo>
                    <a:pt x="0" y="53962"/>
                  </a:lnTo>
                  <a:lnTo>
                    <a:pt x="134340" y="53962"/>
                  </a:lnTo>
                </a:path>
                <a:path w="680085" h="338454">
                  <a:moveTo>
                    <a:pt x="559320" y="73177"/>
                  </a:moveTo>
                  <a:lnTo>
                    <a:pt x="557565" y="81621"/>
                  </a:lnTo>
                  <a:lnTo>
                    <a:pt x="552811" y="88607"/>
                  </a:lnTo>
                  <a:lnTo>
                    <a:pt x="545829" y="93365"/>
                  </a:lnTo>
                  <a:lnTo>
                    <a:pt x="537387" y="95123"/>
                  </a:lnTo>
                  <a:lnTo>
                    <a:pt x="189179" y="95123"/>
                  </a:lnTo>
                  <a:lnTo>
                    <a:pt x="180742" y="93365"/>
                  </a:lnTo>
                  <a:lnTo>
                    <a:pt x="173759" y="88607"/>
                  </a:lnTo>
                  <a:lnTo>
                    <a:pt x="169003" y="81621"/>
                  </a:lnTo>
                  <a:lnTo>
                    <a:pt x="167246" y="73177"/>
                  </a:lnTo>
                  <a:lnTo>
                    <a:pt x="167246" y="33845"/>
                  </a:lnTo>
                  <a:lnTo>
                    <a:pt x="169003" y="25401"/>
                  </a:lnTo>
                  <a:lnTo>
                    <a:pt x="173759" y="18415"/>
                  </a:lnTo>
                  <a:lnTo>
                    <a:pt x="180742" y="13657"/>
                  </a:lnTo>
                  <a:lnTo>
                    <a:pt x="189179" y="11899"/>
                  </a:lnTo>
                  <a:lnTo>
                    <a:pt x="537387" y="11899"/>
                  </a:lnTo>
                  <a:lnTo>
                    <a:pt x="545829" y="13657"/>
                  </a:lnTo>
                  <a:lnTo>
                    <a:pt x="552811" y="18414"/>
                  </a:lnTo>
                  <a:lnTo>
                    <a:pt x="557565" y="25401"/>
                  </a:lnTo>
                  <a:lnTo>
                    <a:pt x="559320" y="33845"/>
                  </a:lnTo>
                  <a:lnTo>
                    <a:pt x="559320" y="7317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25278" y="3692677"/>
              <a:ext cx="90487" cy="8415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936252" y="3924541"/>
              <a:ext cx="86995" cy="84455"/>
            </a:xfrm>
            <a:custGeom>
              <a:avLst/>
              <a:gdLst/>
              <a:ahLst/>
              <a:cxnLst/>
              <a:rect l="l" t="t" r="r" b="b"/>
              <a:pathLst>
                <a:path w="86994" h="84454">
                  <a:moveTo>
                    <a:pt x="914" y="0"/>
                  </a:moveTo>
                  <a:lnTo>
                    <a:pt x="51168" y="0"/>
                  </a:lnTo>
                  <a:lnTo>
                    <a:pt x="66382" y="2414"/>
                  </a:lnTo>
                  <a:lnTo>
                    <a:pt x="77565" y="9715"/>
                  </a:lnTo>
                  <a:lnTo>
                    <a:pt x="84461" y="21988"/>
                  </a:lnTo>
                  <a:lnTo>
                    <a:pt x="86817" y="39319"/>
                  </a:lnTo>
                  <a:lnTo>
                    <a:pt x="86817" y="84137"/>
                  </a:lnTo>
                  <a:lnTo>
                    <a:pt x="0" y="8413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79813" y="3787800"/>
              <a:ext cx="85001" cy="8506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83622" y="3787800"/>
              <a:ext cx="84988" cy="8506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025813" y="3942486"/>
              <a:ext cx="55880" cy="90170"/>
            </a:xfrm>
            <a:custGeom>
              <a:avLst/>
              <a:gdLst/>
              <a:ahLst/>
              <a:cxnLst/>
              <a:rect l="l" t="t" r="r" b="b"/>
              <a:pathLst>
                <a:path w="55880" h="90170">
                  <a:moveTo>
                    <a:pt x="42037" y="66192"/>
                  </a:moveTo>
                  <a:lnTo>
                    <a:pt x="55753" y="89979"/>
                  </a:lnTo>
                </a:path>
                <a:path w="55880" h="90170">
                  <a:moveTo>
                    <a:pt x="0" y="12230"/>
                  </a:moveTo>
                  <a:lnTo>
                    <a:pt x="7970" y="3757"/>
                  </a:lnTo>
                  <a:lnTo>
                    <a:pt x="19194" y="0"/>
                  </a:lnTo>
                  <a:lnTo>
                    <a:pt x="31102" y="2586"/>
                  </a:lnTo>
                  <a:lnTo>
                    <a:pt x="41122" y="131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024898" y="3960202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4" h="3810">
                  <a:moveTo>
                    <a:pt x="-2286" y="1828"/>
                  </a:moveTo>
                  <a:lnTo>
                    <a:pt x="44323" y="1828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24898" y="3972089"/>
              <a:ext cx="42545" cy="3810"/>
            </a:xfrm>
            <a:custGeom>
              <a:avLst/>
              <a:gdLst/>
              <a:ahLst/>
              <a:cxnLst/>
              <a:rect l="l" t="t" r="r" b="b"/>
              <a:pathLst>
                <a:path w="42544" h="3810">
                  <a:moveTo>
                    <a:pt x="-2286" y="1835"/>
                  </a:moveTo>
                  <a:lnTo>
                    <a:pt x="44323" y="1835"/>
                  </a:lnTo>
                </a:path>
              </a:pathLst>
            </a:custGeom>
            <a:ln w="82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22612" y="3986733"/>
              <a:ext cx="46990" cy="13335"/>
            </a:xfrm>
            <a:custGeom>
              <a:avLst/>
              <a:gdLst/>
              <a:ahLst/>
              <a:cxnLst/>
              <a:rect l="l" t="t" r="r" b="b"/>
              <a:pathLst>
                <a:path w="46989" h="13335">
                  <a:moveTo>
                    <a:pt x="0" y="0"/>
                  </a:moveTo>
                  <a:lnTo>
                    <a:pt x="46609" y="0"/>
                  </a:lnTo>
                </a:path>
                <a:path w="46989" h="13335">
                  <a:moveTo>
                    <a:pt x="0" y="12801"/>
                  </a:moveTo>
                  <a:lnTo>
                    <a:pt x="46609" y="12801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27107" y="3819016"/>
              <a:ext cx="74942" cy="21573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011195" y="3872407"/>
              <a:ext cx="605155" cy="159385"/>
            </a:xfrm>
            <a:custGeom>
              <a:avLst/>
              <a:gdLst/>
              <a:ahLst/>
              <a:cxnLst/>
              <a:rect l="l" t="t" r="r" b="b"/>
              <a:pathLst>
                <a:path w="605154" h="159385">
                  <a:moveTo>
                    <a:pt x="529158" y="0"/>
                  </a:moveTo>
                  <a:lnTo>
                    <a:pt x="56654" y="0"/>
                  </a:lnTo>
                  <a:lnTo>
                    <a:pt x="56654" y="136271"/>
                  </a:lnTo>
                  <a:lnTo>
                    <a:pt x="11874" y="136271"/>
                  </a:lnTo>
                  <a:lnTo>
                    <a:pt x="0" y="159143"/>
                  </a:lnTo>
                </a:path>
                <a:path w="605154" h="159385">
                  <a:moveTo>
                    <a:pt x="605015" y="0"/>
                  </a:moveTo>
                  <a:lnTo>
                    <a:pt x="57669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94049" y="3431108"/>
              <a:ext cx="218440" cy="266141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8992971" y="3430193"/>
            <a:ext cx="386080" cy="605790"/>
            <a:chOff x="3938371" y="3430193"/>
            <a:chExt cx="386080" cy="605790"/>
          </a:xfrm>
        </p:grpSpPr>
        <p:sp>
          <p:nvSpPr>
            <p:cNvPr id="75" name="object 75"/>
            <p:cNvSpPr/>
            <p:nvPr/>
          </p:nvSpPr>
          <p:spPr>
            <a:xfrm>
              <a:off x="4086898" y="3683990"/>
              <a:ext cx="213995" cy="349885"/>
            </a:xfrm>
            <a:custGeom>
              <a:avLst/>
              <a:gdLst/>
              <a:ahLst/>
              <a:cxnLst/>
              <a:rect l="l" t="t" r="r" b="b"/>
              <a:pathLst>
                <a:path w="213995" h="349885">
                  <a:moveTo>
                    <a:pt x="0" y="0"/>
                  </a:moveTo>
                  <a:lnTo>
                    <a:pt x="213855" y="0"/>
                  </a:lnTo>
                  <a:lnTo>
                    <a:pt x="213855" y="349376"/>
                  </a:lnTo>
                  <a:lnTo>
                    <a:pt x="0" y="349376"/>
                  </a:lnTo>
                  <a:lnTo>
                    <a:pt x="0" y="0"/>
                  </a:lnTo>
                  <a:close/>
                </a:path>
                <a:path w="213995" h="349885">
                  <a:moveTo>
                    <a:pt x="0" y="322859"/>
                  </a:moveTo>
                  <a:lnTo>
                    <a:pt x="213855" y="322859"/>
                  </a:lnTo>
                </a:path>
                <a:path w="213995" h="349885">
                  <a:moveTo>
                    <a:pt x="0" y="31102"/>
                  </a:moveTo>
                  <a:lnTo>
                    <a:pt x="213855" y="311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938371" y="3764940"/>
              <a:ext cx="385686" cy="19480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84612" y="3430193"/>
              <a:ext cx="218427" cy="258825"/>
            </a:xfrm>
            <a:prstGeom prst="rect">
              <a:avLst/>
            </a:prstGeom>
          </p:spPr>
        </p:pic>
      </p:grpSp>
      <p:pic>
        <p:nvPicPr>
          <p:cNvPr id="78" name="object 7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937649" y="3415907"/>
            <a:ext cx="1332407" cy="621931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11590845" y="3403104"/>
            <a:ext cx="386080" cy="635000"/>
            <a:chOff x="6536245" y="3403104"/>
            <a:chExt cx="386080" cy="635000"/>
          </a:xfrm>
        </p:grpSpPr>
        <p:sp>
          <p:nvSpPr>
            <p:cNvPr id="80" name="object 80"/>
            <p:cNvSpPr/>
            <p:nvPr/>
          </p:nvSpPr>
          <p:spPr>
            <a:xfrm>
              <a:off x="6684759" y="3685260"/>
              <a:ext cx="213995" cy="350520"/>
            </a:xfrm>
            <a:custGeom>
              <a:avLst/>
              <a:gdLst/>
              <a:ahLst/>
              <a:cxnLst/>
              <a:rect l="l" t="t" r="r" b="b"/>
              <a:pathLst>
                <a:path w="213995" h="350520">
                  <a:moveTo>
                    <a:pt x="0" y="0"/>
                  </a:moveTo>
                  <a:lnTo>
                    <a:pt x="213855" y="0"/>
                  </a:lnTo>
                  <a:lnTo>
                    <a:pt x="213855" y="350291"/>
                  </a:lnTo>
                  <a:lnTo>
                    <a:pt x="0" y="350291"/>
                  </a:lnTo>
                  <a:lnTo>
                    <a:pt x="0" y="0"/>
                  </a:lnTo>
                  <a:close/>
                </a:path>
                <a:path w="213995" h="350520">
                  <a:moveTo>
                    <a:pt x="0" y="323773"/>
                  </a:moveTo>
                  <a:lnTo>
                    <a:pt x="213855" y="323773"/>
                  </a:lnTo>
                </a:path>
                <a:path w="213995" h="350520">
                  <a:moveTo>
                    <a:pt x="0" y="31102"/>
                  </a:moveTo>
                  <a:lnTo>
                    <a:pt x="213855" y="311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36245" y="3766210"/>
              <a:ext cx="385673" cy="195719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685216" y="3403104"/>
              <a:ext cx="216611" cy="284441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9460891" y="2438260"/>
            <a:ext cx="518159" cy="74930"/>
            <a:chOff x="4406290" y="2438260"/>
            <a:chExt cx="518159" cy="74930"/>
          </a:xfrm>
        </p:grpSpPr>
        <p:pic>
          <p:nvPicPr>
            <p:cNvPr id="84" name="object 8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06290" y="2438260"/>
              <a:ext cx="244919" cy="74498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88192" y="2438260"/>
              <a:ext cx="235699" cy="74485"/>
            </a:xfrm>
            <a:prstGeom prst="rect">
              <a:avLst/>
            </a:prstGeom>
          </p:spPr>
        </p:pic>
      </p:grpSp>
      <p:pic>
        <p:nvPicPr>
          <p:cNvPr id="86" name="object 8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9460891" y="3160878"/>
            <a:ext cx="732409" cy="93789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0219564" y="2784982"/>
            <a:ext cx="308089" cy="74510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0573385" y="2784983"/>
            <a:ext cx="331457" cy="93789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9460890" y="3902798"/>
            <a:ext cx="613410" cy="93980"/>
            <a:chOff x="4406290" y="3902798"/>
            <a:chExt cx="613410" cy="93980"/>
          </a:xfrm>
        </p:grpSpPr>
        <p:pic>
          <p:nvPicPr>
            <p:cNvPr id="90" name="object 9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406290" y="3902798"/>
              <a:ext cx="244919" cy="74498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688192" y="3902798"/>
              <a:ext cx="331457" cy="93789"/>
            </a:xfrm>
            <a:prstGeom prst="rect">
              <a:avLst/>
            </a:prstGeom>
          </p:spPr>
        </p:pic>
      </p:grpSp>
      <p:sp>
        <p:nvSpPr>
          <p:cNvPr id="92" name="object 92"/>
          <p:cNvSpPr txBox="1"/>
          <p:nvPr/>
        </p:nvSpPr>
        <p:spPr>
          <a:xfrm>
            <a:off x="5761228" y="534417"/>
            <a:ext cx="17881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0" dirty="0">
                <a:latin typeface="Arial"/>
                <a:cs typeface="Arial"/>
              </a:rPr>
              <a:t>Interruptores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básicos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cerrados</a:t>
            </a:r>
            <a:endParaRPr sz="9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958837" y="486155"/>
            <a:ext cx="43503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límite </a:t>
            </a:r>
            <a:r>
              <a:rPr sz="800" spc="30" dirty="0">
                <a:latin typeface="Microsoft Sans Serif"/>
                <a:cs typeface="Microsoft Sans Serif"/>
              </a:rPr>
              <a:t>norteamericanos </a:t>
            </a:r>
            <a:r>
              <a:rPr sz="800" spc="35" dirty="0">
                <a:latin typeface="Microsoft Sans Serif"/>
                <a:cs typeface="Microsoft Sans Serif"/>
              </a:rPr>
              <a:t>también </a:t>
            </a:r>
            <a:r>
              <a:rPr sz="800" spc="20" dirty="0">
                <a:latin typeface="Microsoft Sans Serif"/>
                <a:cs typeface="Microsoft Sans Serif"/>
              </a:rPr>
              <a:t>están disponibles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0" dirty="0">
                <a:latin typeface="Microsoft Sans Serif"/>
                <a:cs typeface="Microsoft Sans Serif"/>
              </a:rPr>
              <a:t>versión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básica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cerrada.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Estos </a:t>
            </a:r>
            <a:r>
              <a:rPr sz="800" spc="40" dirty="0">
                <a:latin typeface="Microsoft Sans Serif"/>
                <a:cs typeface="Microsoft Sans Serif"/>
              </a:rPr>
              <a:t>interruptores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están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designados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número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catálogo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30" dirty="0">
                <a:latin typeface="Microsoft Sans Serif"/>
                <a:cs typeface="Microsoft Sans Serif"/>
              </a:rPr>
              <a:t>3SE03-EB.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interruptores </a:t>
            </a:r>
            <a:r>
              <a:rPr sz="800" spc="5" dirty="0">
                <a:latin typeface="Microsoft Sans Serif"/>
                <a:cs typeface="Microsoft Sans Serif"/>
              </a:rPr>
              <a:t>básicos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30" dirty="0">
                <a:latin typeface="Microsoft Sans Serif"/>
                <a:cs typeface="Microsoft Sans Serif"/>
              </a:rPr>
              <a:t>gabinete </a:t>
            </a:r>
            <a:r>
              <a:rPr sz="800" spc="20" dirty="0">
                <a:latin typeface="Microsoft Sans Serif"/>
                <a:cs typeface="Microsoft Sans Serif"/>
              </a:rPr>
              <a:t>están </a:t>
            </a:r>
            <a:r>
              <a:rPr sz="800" spc="30" dirty="0">
                <a:latin typeface="Microsoft Sans Serif"/>
                <a:cs typeface="Microsoft Sans Serif"/>
              </a:rPr>
              <a:t>preconfigurados </a:t>
            </a:r>
            <a:r>
              <a:rPr sz="800" spc="20" dirty="0">
                <a:latin typeface="Microsoft Sans Serif"/>
                <a:cs typeface="Microsoft Sans Serif"/>
              </a:rPr>
              <a:t>con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0" dirty="0">
                <a:latin typeface="Microsoft Sans Serif"/>
                <a:cs typeface="Microsoft Sans Serif"/>
              </a:rPr>
              <a:t>actuador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émbolo,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émbolo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funda,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palanca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rodillo,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palanca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funda,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émbolo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émbolo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rodillo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funda.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90179" y="539750"/>
            <a:ext cx="4316730" cy="8712200"/>
            <a:chOff x="2735579" y="539750"/>
            <a:chExt cx="4316730" cy="8712200"/>
          </a:xfrm>
        </p:grpSpPr>
        <p:sp>
          <p:nvSpPr>
            <p:cNvPr id="3" name="object 3"/>
            <p:cNvSpPr/>
            <p:nvPr/>
          </p:nvSpPr>
          <p:spPr>
            <a:xfrm>
              <a:off x="2735579" y="539750"/>
              <a:ext cx="4316730" cy="8712200"/>
            </a:xfrm>
            <a:custGeom>
              <a:avLst/>
              <a:gdLst/>
              <a:ahLst/>
              <a:cxnLst/>
              <a:rect l="l" t="t" r="r" b="b"/>
              <a:pathLst>
                <a:path w="4316730" h="8712200">
                  <a:moveTo>
                    <a:pt x="4316730" y="0"/>
                  </a:moveTo>
                  <a:lnTo>
                    <a:pt x="0" y="0"/>
                  </a:lnTo>
                  <a:lnTo>
                    <a:pt x="0" y="8712200"/>
                  </a:lnTo>
                  <a:lnTo>
                    <a:pt x="4316730" y="8712200"/>
                  </a:lnTo>
                  <a:lnTo>
                    <a:pt x="431673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13051" y="2417446"/>
              <a:ext cx="464184" cy="52069"/>
            </a:xfrm>
            <a:custGeom>
              <a:avLst/>
              <a:gdLst/>
              <a:ahLst/>
              <a:cxnLst/>
              <a:rect l="l" t="t" r="r" b="b"/>
              <a:pathLst>
                <a:path w="464185" h="52069">
                  <a:moveTo>
                    <a:pt x="15985" y="735"/>
                  </a:moveTo>
                  <a:lnTo>
                    <a:pt x="44470" y="24811"/>
                  </a:lnTo>
                  <a:lnTo>
                    <a:pt x="41843" y="32980"/>
                  </a:lnTo>
                  <a:lnTo>
                    <a:pt x="36348" y="39578"/>
                  </a:lnTo>
                  <a:lnTo>
                    <a:pt x="28482" y="43699"/>
                  </a:lnTo>
                  <a:lnTo>
                    <a:pt x="19639" y="44434"/>
                  </a:lnTo>
                  <a:lnTo>
                    <a:pt x="11464" y="41808"/>
                  </a:lnTo>
                  <a:lnTo>
                    <a:pt x="4861" y="36318"/>
                  </a:lnTo>
                  <a:lnTo>
                    <a:pt x="733" y="28459"/>
                  </a:lnTo>
                  <a:lnTo>
                    <a:pt x="0" y="19617"/>
                  </a:lnTo>
                  <a:lnTo>
                    <a:pt x="2630" y="11449"/>
                  </a:lnTo>
                  <a:lnTo>
                    <a:pt x="8125" y="4854"/>
                  </a:lnTo>
                  <a:lnTo>
                    <a:pt x="15985" y="735"/>
                  </a:lnTo>
                  <a:close/>
                </a:path>
                <a:path w="464185" h="52069">
                  <a:moveTo>
                    <a:pt x="435505" y="8164"/>
                  </a:moveTo>
                  <a:lnTo>
                    <a:pt x="463995" y="32246"/>
                  </a:lnTo>
                  <a:lnTo>
                    <a:pt x="461368" y="40414"/>
                  </a:lnTo>
                  <a:lnTo>
                    <a:pt x="455875" y="47009"/>
                  </a:lnTo>
                  <a:lnTo>
                    <a:pt x="448014" y="51128"/>
                  </a:lnTo>
                  <a:lnTo>
                    <a:pt x="439163" y="51866"/>
                  </a:lnTo>
                  <a:lnTo>
                    <a:pt x="430987" y="49244"/>
                  </a:lnTo>
                  <a:lnTo>
                    <a:pt x="424386" y="43758"/>
                  </a:lnTo>
                  <a:lnTo>
                    <a:pt x="420265" y="35901"/>
                  </a:lnTo>
                  <a:lnTo>
                    <a:pt x="419529" y="27058"/>
                  </a:lnTo>
                  <a:lnTo>
                    <a:pt x="422155" y="18885"/>
                  </a:lnTo>
                  <a:lnTo>
                    <a:pt x="427646" y="12286"/>
                  </a:lnTo>
                  <a:lnTo>
                    <a:pt x="435505" y="81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59860" y="2437930"/>
              <a:ext cx="419100" cy="38100"/>
            </a:xfrm>
            <a:custGeom>
              <a:avLst/>
              <a:gdLst/>
              <a:ahLst/>
              <a:cxnLst/>
              <a:rect l="l" t="t" r="r" b="b"/>
              <a:pathLst>
                <a:path w="419100" h="38100">
                  <a:moveTo>
                    <a:pt x="-2286" y="19030"/>
                  </a:moveTo>
                  <a:lnTo>
                    <a:pt x="420903" y="19030"/>
                  </a:lnTo>
                </a:path>
              </a:pathLst>
            </a:custGeom>
            <a:ln w="42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13051" y="1972933"/>
              <a:ext cx="464184" cy="1395095"/>
            </a:xfrm>
            <a:custGeom>
              <a:avLst/>
              <a:gdLst/>
              <a:ahLst/>
              <a:cxnLst/>
              <a:rect l="l" t="t" r="r" b="b"/>
              <a:pathLst>
                <a:path w="464185" h="1395095">
                  <a:moveTo>
                    <a:pt x="49221" y="466876"/>
                  </a:moveTo>
                  <a:lnTo>
                    <a:pt x="341652" y="581620"/>
                  </a:lnTo>
                  <a:lnTo>
                    <a:pt x="410320" y="496187"/>
                  </a:lnTo>
                </a:path>
                <a:path w="464185" h="1395095">
                  <a:moveTo>
                    <a:pt x="15985" y="735"/>
                  </a:moveTo>
                  <a:lnTo>
                    <a:pt x="44470" y="24811"/>
                  </a:lnTo>
                  <a:lnTo>
                    <a:pt x="41843" y="32980"/>
                  </a:lnTo>
                  <a:lnTo>
                    <a:pt x="36348" y="39578"/>
                  </a:lnTo>
                  <a:lnTo>
                    <a:pt x="28482" y="43699"/>
                  </a:lnTo>
                  <a:lnTo>
                    <a:pt x="19639" y="44429"/>
                  </a:lnTo>
                  <a:lnTo>
                    <a:pt x="11464" y="41803"/>
                  </a:lnTo>
                  <a:lnTo>
                    <a:pt x="4861" y="36316"/>
                  </a:lnTo>
                  <a:lnTo>
                    <a:pt x="733" y="28459"/>
                  </a:lnTo>
                  <a:lnTo>
                    <a:pt x="0" y="19617"/>
                  </a:lnTo>
                  <a:lnTo>
                    <a:pt x="2630" y="11449"/>
                  </a:lnTo>
                  <a:lnTo>
                    <a:pt x="8125" y="4854"/>
                  </a:lnTo>
                  <a:lnTo>
                    <a:pt x="15985" y="735"/>
                  </a:lnTo>
                  <a:close/>
                </a:path>
                <a:path w="464185" h="1395095">
                  <a:moveTo>
                    <a:pt x="435505" y="8164"/>
                  </a:moveTo>
                  <a:lnTo>
                    <a:pt x="463995" y="32246"/>
                  </a:lnTo>
                  <a:lnTo>
                    <a:pt x="461368" y="40414"/>
                  </a:lnTo>
                  <a:lnTo>
                    <a:pt x="455875" y="47009"/>
                  </a:lnTo>
                  <a:lnTo>
                    <a:pt x="448014" y="51128"/>
                  </a:lnTo>
                  <a:lnTo>
                    <a:pt x="439163" y="51864"/>
                  </a:lnTo>
                  <a:lnTo>
                    <a:pt x="430987" y="49239"/>
                  </a:lnTo>
                  <a:lnTo>
                    <a:pt x="424386" y="43752"/>
                  </a:lnTo>
                  <a:lnTo>
                    <a:pt x="420265" y="35901"/>
                  </a:lnTo>
                  <a:lnTo>
                    <a:pt x="419529" y="27058"/>
                  </a:lnTo>
                  <a:lnTo>
                    <a:pt x="422155" y="18885"/>
                  </a:lnTo>
                  <a:lnTo>
                    <a:pt x="427646" y="12286"/>
                  </a:lnTo>
                  <a:lnTo>
                    <a:pt x="435505" y="8164"/>
                  </a:lnTo>
                  <a:close/>
                </a:path>
                <a:path w="464185" h="1395095">
                  <a:moveTo>
                    <a:pt x="46465" y="19696"/>
                  </a:moveTo>
                  <a:lnTo>
                    <a:pt x="456599" y="111695"/>
                  </a:lnTo>
                </a:path>
                <a:path w="464185" h="1395095">
                  <a:moveTo>
                    <a:pt x="48612" y="21855"/>
                  </a:moveTo>
                  <a:lnTo>
                    <a:pt x="323668" y="173544"/>
                  </a:lnTo>
                  <a:lnTo>
                    <a:pt x="402853" y="97737"/>
                  </a:lnTo>
                </a:path>
                <a:path w="464185" h="1395095">
                  <a:moveTo>
                    <a:pt x="15985" y="853311"/>
                  </a:moveTo>
                  <a:lnTo>
                    <a:pt x="44470" y="877394"/>
                  </a:lnTo>
                  <a:lnTo>
                    <a:pt x="41843" y="885566"/>
                  </a:lnTo>
                  <a:lnTo>
                    <a:pt x="36348" y="892161"/>
                  </a:lnTo>
                  <a:lnTo>
                    <a:pt x="28482" y="896275"/>
                  </a:lnTo>
                  <a:lnTo>
                    <a:pt x="19639" y="897011"/>
                  </a:lnTo>
                  <a:lnTo>
                    <a:pt x="11464" y="894386"/>
                  </a:lnTo>
                  <a:lnTo>
                    <a:pt x="4861" y="888899"/>
                  </a:lnTo>
                  <a:lnTo>
                    <a:pt x="733" y="881048"/>
                  </a:lnTo>
                  <a:lnTo>
                    <a:pt x="0" y="872205"/>
                  </a:lnTo>
                  <a:lnTo>
                    <a:pt x="2630" y="864031"/>
                  </a:lnTo>
                  <a:lnTo>
                    <a:pt x="8125" y="857432"/>
                  </a:lnTo>
                  <a:lnTo>
                    <a:pt x="15985" y="853311"/>
                  </a:lnTo>
                  <a:close/>
                </a:path>
                <a:path w="464185" h="1395095">
                  <a:moveTo>
                    <a:pt x="435505" y="860753"/>
                  </a:moveTo>
                  <a:lnTo>
                    <a:pt x="463995" y="884829"/>
                  </a:lnTo>
                  <a:lnTo>
                    <a:pt x="461368" y="892999"/>
                  </a:lnTo>
                  <a:lnTo>
                    <a:pt x="455875" y="899596"/>
                  </a:lnTo>
                  <a:lnTo>
                    <a:pt x="448014" y="903717"/>
                  </a:lnTo>
                  <a:lnTo>
                    <a:pt x="439163" y="904453"/>
                  </a:lnTo>
                  <a:lnTo>
                    <a:pt x="430987" y="901827"/>
                  </a:lnTo>
                  <a:lnTo>
                    <a:pt x="424386" y="896336"/>
                  </a:lnTo>
                  <a:lnTo>
                    <a:pt x="420265" y="888477"/>
                  </a:lnTo>
                  <a:lnTo>
                    <a:pt x="419529" y="879636"/>
                  </a:lnTo>
                  <a:lnTo>
                    <a:pt x="422155" y="871467"/>
                  </a:lnTo>
                  <a:lnTo>
                    <a:pt x="427646" y="864873"/>
                  </a:lnTo>
                  <a:lnTo>
                    <a:pt x="435505" y="860753"/>
                  </a:lnTo>
                  <a:close/>
                </a:path>
                <a:path w="464185" h="1395095">
                  <a:moveTo>
                    <a:pt x="42465" y="868665"/>
                  </a:moveTo>
                  <a:lnTo>
                    <a:pt x="462670" y="858112"/>
                  </a:lnTo>
                </a:path>
                <a:path w="464185" h="1395095">
                  <a:moveTo>
                    <a:pt x="45068" y="870253"/>
                  </a:moveTo>
                  <a:lnTo>
                    <a:pt x="348827" y="950441"/>
                  </a:lnTo>
                  <a:lnTo>
                    <a:pt x="407145" y="857655"/>
                  </a:lnTo>
                </a:path>
                <a:path w="464185" h="1395095">
                  <a:moveTo>
                    <a:pt x="15985" y="1343468"/>
                  </a:moveTo>
                  <a:lnTo>
                    <a:pt x="44470" y="1367549"/>
                  </a:lnTo>
                  <a:lnTo>
                    <a:pt x="41843" y="1375718"/>
                  </a:lnTo>
                  <a:lnTo>
                    <a:pt x="36348" y="1382312"/>
                  </a:lnTo>
                  <a:lnTo>
                    <a:pt x="28482" y="1386432"/>
                  </a:lnTo>
                  <a:lnTo>
                    <a:pt x="19639" y="1387167"/>
                  </a:lnTo>
                  <a:lnTo>
                    <a:pt x="11464" y="1384541"/>
                  </a:lnTo>
                  <a:lnTo>
                    <a:pt x="4861" y="1379050"/>
                  </a:lnTo>
                  <a:lnTo>
                    <a:pt x="733" y="1371192"/>
                  </a:lnTo>
                  <a:lnTo>
                    <a:pt x="0" y="1362356"/>
                  </a:lnTo>
                  <a:lnTo>
                    <a:pt x="2630" y="1354186"/>
                  </a:lnTo>
                  <a:lnTo>
                    <a:pt x="8125" y="1347589"/>
                  </a:lnTo>
                  <a:lnTo>
                    <a:pt x="15985" y="1343468"/>
                  </a:lnTo>
                  <a:close/>
                </a:path>
                <a:path w="464185" h="1395095">
                  <a:moveTo>
                    <a:pt x="435505" y="1350910"/>
                  </a:moveTo>
                  <a:lnTo>
                    <a:pt x="463995" y="1374986"/>
                  </a:lnTo>
                  <a:lnTo>
                    <a:pt x="461368" y="1383155"/>
                  </a:lnTo>
                  <a:lnTo>
                    <a:pt x="455875" y="1389753"/>
                  </a:lnTo>
                  <a:lnTo>
                    <a:pt x="448014" y="1393874"/>
                  </a:lnTo>
                  <a:lnTo>
                    <a:pt x="439163" y="1394609"/>
                  </a:lnTo>
                  <a:lnTo>
                    <a:pt x="430987" y="1391983"/>
                  </a:lnTo>
                  <a:lnTo>
                    <a:pt x="424386" y="1386493"/>
                  </a:lnTo>
                  <a:lnTo>
                    <a:pt x="420265" y="1378634"/>
                  </a:lnTo>
                  <a:lnTo>
                    <a:pt x="419529" y="1369793"/>
                  </a:lnTo>
                  <a:lnTo>
                    <a:pt x="422155" y="1361624"/>
                  </a:lnTo>
                  <a:lnTo>
                    <a:pt x="427646" y="1355029"/>
                  </a:lnTo>
                  <a:lnTo>
                    <a:pt x="435505" y="1350910"/>
                  </a:lnTo>
                  <a:close/>
                </a:path>
                <a:path w="464185" h="1395095">
                  <a:moveTo>
                    <a:pt x="42859" y="1359660"/>
                  </a:moveTo>
                  <a:lnTo>
                    <a:pt x="438819" y="1218703"/>
                  </a:lnTo>
                </a:path>
                <a:path w="464185" h="1395095">
                  <a:moveTo>
                    <a:pt x="45830" y="1360346"/>
                  </a:moveTo>
                  <a:lnTo>
                    <a:pt x="359457" y="1341906"/>
                  </a:lnTo>
                  <a:lnTo>
                    <a:pt x="385911" y="123556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59086" y="2018321"/>
              <a:ext cx="97155" cy="80645"/>
            </a:xfrm>
            <a:custGeom>
              <a:avLst/>
              <a:gdLst/>
              <a:ahLst/>
              <a:cxnLst/>
              <a:rect l="l" t="t" r="r" b="b"/>
              <a:pathLst>
                <a:path w="97154" h="80644">
                  <a:moveTo>
                    <a:pt x="60909" y="78371"/>
                  </a:moveTo>
                  <a:lnTo>
                    <a:pt x="60782" y="76238"/>
                  </a:lnTo>
                  <a:lnTo>
                    <a:pt x="59842" y="65138"/>
                  </a:lnTo>
                  <a:lnTo>
                    <a:pt x="59639" y="62636"/>
                  </a:lnTo>
                  <a:lnTo>
                    <a:pt x="59397" y="57734"/>
                  </a:lnTo>
                  <a:lnTo>
                    <a:pt x="59397" y="39128"/>
                  </a:lnTo>
                  <a:lnTo>
                    <a:pt x="59397" y="32270"/>
                  </a:lnTo>
                  <a:lnTo>
                    <a:pt x="54114" y="7467"/>
                  </a:lnTo>
                  <a:lnTo>
                    <a:pt x="52209" y="5397"/>
                  </a:lnTo>
                  <a:lnTo>
                    <a:pt x="48844" y="3302"/>
                  </a:lnTo>
                  <a:lnTo>
                    <a:pt x="40678" y="673"/>
                  </a:lnTo>
                  <a:lnTo>
                    <a:pt x="36195" y="0"/>
                  </a:lnTo>
                  <a:lnTo>
                    <a:pt x="23279" y="0"/>
                  </a:lnTo>
                  <a:lnTo>
                    <a:pt x="16814" y="1905"/>
                  </a:lnTo>
                  <a:lnTo>
                    <a:pt x="7531" y="9105"/>
                  </a:lnTo>
                  <a:lnTo>
                    <a:pt x="4749" y="14236"/>
                  </a:lnTo>
                  <a:lnTo>
                    <a:pt x="3644" y="21005"/>
                  </a:lnTo>
                  <a:lnTo>
                    <a:pt x="13398" y="21005"/>
                  </a:lnTo>
                  <a:lnTo>
                    <a:pt x="13703" y="18897"/>
                  </a:lnTo>
                  <a:lnTo>
                    <a:pt x="14135" y="17145"/>
                  </a:lnTo>
                  <a:lnTo>
                    <a:pt x="15240" y="14541"/>
                  </a:lnTo>
                  <a:lnTo>
                    <a:pt x="16040" y="13347"/>
                  </a:lnTo>
                  <a:lnTo>
                    <a:pt x="17043" y="12331"/>
                  </a:lnTo>
                  <a:lnTo>
                    <a:pt x="19977" y="9105"/>
                  </a:lnTo>
                  <a:lnTo>
                    <a:pt x="24879" y="7467"/>
                  </a:lnTo>
                  <a:lnTo>
                    <a:pt x="40081" y="7467"/>
                  </a:lnTo>
                  <a:lnTo>
                    <a:pt x="45580" y="9969"/>
                  </a:lnTo>
                  <a:lnTo>
                    <a:pt x="48133" y="14922"/>
                  </a:lnTo>
                  <a:lnTo>
                    <a:pt x="49555" y="17767"/>
                  </a:lnTo>
                  <a:lnTo>
                    <a:pt x="50266" y="23558"/>
                  </a:lnTo>
                  <a:lnTo>
                    <a:pt x="50266" y="32270"/>
                  </a:lnTo>
                  <a:lnTo>
                    <a:pt x="50266" y="39128"/>
                  </a:lnTo>
                  <a:lnTo>
                    <a:pt x="31686" y="72440"/>
                  </a:lnTo>
                  <a:lnTo>
                    <a:pt x="21120" y="72440"/>
                  </a:lnTo>
                  <a:lnTo>
                    <a:pt x="16751" y="70764"/>
                  </a:lnTo>
                  <a:lnTo>
                    <a:pt x="13703" y="67437"/>
                  </a:lnTo>
                  <a:lnTo>
                    <a:pt x="11176" y="64592"/>
                  </a:lnTo>
                  <a:lnTo>
                    <a:pt x="9906" y="61137"/>
                  </a:lnTo>
                  <a:lnTo>
                    <a:pt x="9906" y="53035"/>
                  </a:lnTo>
                  <a:lnTo>
                    <a:pt x="11176" y="49606"/>
                  </a:lnTo>
                  <a:lnTo>
                    <a:pt x="16230" y="44043"/>
                  </a:lnTo>
                  <a:lnTo>
                    <a:pt x="19888" y="42075"/>
                  </a:lnTo>
                  <a:lnTo>
                    <a:pt x="24663" y="40957"/>
                  </a:lnTo>
                  <a:lnTo>
                    <a:pt x="27901" y="40055"/>
                  </a:lnTo>
                  <a:lnTo>
                    <a:pt x="31318" y="39509"/>
                  </a:lnTo>
                  <a:lnTo>
                    <a:pt x="38303" y="39204"/>
                  </a:lnTo>
                  <a:lnTo>
                    <a:pt x="43472" y="39128"/>
                  </a:lnTo>
                  <a:lnTo>
                    <a:pt x="50266" y="39128"/>
                  </a:lnTo>
                  <a:lnTo>
                    <a:pt x="50266" y="32270"/>
                  </a:lnTo>
                  <a:lnTo>
                    <a:pt x="47523" y="31965"/>
                  </a:lnTo>
                  <a:lnTo>
                    <a:pt x="44564" y="31813"/>
                  </a:lnTo>
                  <a:lnTo>
                    <a:pt x="31165" y="31813"/>
                  </a:lnTo>
                  <a:lnTo>
                    <a:pt x="0" y="57543"/>
                  </a:lnTo>
                  <a:lnTo>
                    <a:pt x="0" y="64643"/>
                  </a:lnTo>
                  <a:lnTo>
                    <a:pt x="2628" y="70294"/>
                  </a:lnTo>
                  <a:lnTo>
                    <a:pt x="7899" y="74434"/>
                  </a:lnTo>
                  <a:lnTo>
                    <a:pt x="12560" y="78181"/>
                  </a:lnTo>
                  <a:lnTo>
                    <a:pt x="18364" y="80060"/>
                  </a:lnTo>
                  <a:lnTo>
                    <a:pt x="30924" y="80060"/>
                  </a:lnTo>
                  <a:lnTo>
                    <a:pt x="36004" y="78790"/>
                  </a:lnTo>
                  <a:lnTo>
                    <a:pt x="40398" y="76238"/>
                  </a:lnTo>
                  <a:lnTo>
                    <a:pt x="44805" y="73723"/>
                  </a:lnTo>
                  <a:lnTo>
                    <a:pt x="46050" y="72440"/>
                  </a:lnTo>
                  <a:lnTo>
                    <a:pt x="48450" y="70002"/>
                  </a:lnTo>
                  <a:lnTo>
                    <a:pt x="51308" y="65138"/>
                  </a:lnTo>
                  <a:lnTo>
                    <a:pt x="51777" y="78371"/>
                  </a:lnTo>
                  <a:lnTo>
                    <a:pt x="60909" y="78371"/>
                  </a:lnTo>
                  <a:close/>
                </a:path>
                <a:path w="97154" h="80644">
                  <a:moveTo>
                    <a:pt x="96545" y="65278"/>
                  </a:moveTo>
                  <a:lnTo>
                    <a:pt x="84378" y="65278"/>
                  </a:lnTo>
                  <a:lnTo>
                    <a:pt x="84378" y="78371"/>
                  </a:lnTo>
                  <a:lnTo>
                    <a:pt x="96545" y="78371"/>
                  </a:lnTo>
                  <a:lnTo>
                    <a:pt x="96545" y="652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3963" y="2428875"/>
              <a:ext cx="67919" cy="1115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59086" y="2525648"/>
              <a:ext cx="106680" cy="387985"/>
            </a:xfrm>
            <a:custGeom>
              <a:avLst/>
              <a:gdLst/>
              <a:ahLst/>
              <a:cxnLst/>
              <a:rect l="l" t="t" r="r" b="b"/>
              <a:pathLst>
                <a:path w="106679" h="387985">
                  <a:moveTo>
                    <a:pt x="63347" y="330796"/>
                  </a:moveTo>
                  <a:lnTo>
                    <a:pt x="37934" y="307416"/>
                  </a:lnTo>
                  <a:lnTo>
                    <a:pt x="24853" y="307416"/>
                  </a:lnTo>
                  <a:lnTo>
                    <a:pt x="685" y="338721"/>
                  </a:lnTo>
                  <a:lnTo>
                    <a:pt x="0" y="348526"/>
                  </a:lnTo>
                  <a:lnTo>
                    <a:pt x="698" y="358025"/>
                  </a:lnTo>
                  <a:lnTo>
                    <a:pt x="24815" y="387477"/>
                  </a:lnTo>
                  <a:lnTo>
                    <a:pt x="42773" y="387477"/>
                  </a:lnTo>
                  <a:lnTo>
                    <a:pt x="49949" y="385038"/>
                  </a:lnTo>
                  <a:lnTo>
                    <a:pt x="59791" y="375831"/>
                  </a:lnTo>
                  <a:lnTo>
                    <a:pt x="62522" y="369760"/>
                  </a:lnTo>
                  <a:lnTo>
                    <a:pt x="63347" y="362038"/>
                  </a:lnTo>
                  <a:lnTo>
                    <a:pt x="53136" y="362038"/>
                  </a:lnTo>
                  <a:lnTo>
                    <a:pt x="53136" y="366699"/>
                  </a:lnTo>
                  <a:lnTo>
                    <a:pt x="51562" y="370687"/>
                  </a:lnTo>
                  <a:lnTo>
                    <a:pt x="44869" y="377571"/>
                  </a:lnTo>
                  <a:lnTo>
                    <a:pt x="39966" y="379412"/>
                  </a:lnTo>
                  <a:lnTo>
                    <a:pt x="30645" y="379412"/>
                  </a:lnTo>
                  <a:lnTo>
                    <a:pt x="9906" y="352018"/>
                  </a:lnTo>
                  <a:lnTo>
                    <a:pt x="9906" y="339852"/>
                  </a:lnTo>
                  <a:lnTo>
                    <a:pt x="11328" y="332930"/>
                  </a:lnTo>
                  <a:lnTo>
                    <a:pt x="18211" y="319557"/>
                  </a:lnTo>
                  <a:lnTo>
                    <a:pt x="24853" y="315633"/>
                  </a:lnTo>
                  <a:lnTo>
                    <a:pt x="40081" y="315633"/>
                  </a:lnTo>
                  <a:lnTo>
                    <a:pt x="44653" y="317271"/>
                  </a:lnTo>
                  <a:lnTo>
                    <a:pt x="50660" y="323443"/>
                  </a:lnTo>
                  <a:lnTo>
                    <a:pt x="52336" y="327774"/>
                  </a:lnTo>
                  <a:lnTo>
                    <a:pt x="52832" y="333425"/>
                  </a:lnTo>
                  <a:lnTo>
                    <a:pt x="63347" y="333425"/>
                  </a:lnTo>
                  <a:lnTo>
                    <a:pt x="63347" y="330796"/>
                  </a:lnTo>
                  <a:close/>
                </a:path>
                <a:path w="106679" h="387985">
                  <a:moveTo>
                    <a:pt x="96545" y="372694"/>
                  </a:moveTo>
                  <a:lnTo>
                    <a:pt x="84378" y="372694"/>
                  </a:lnTo>
                  <a:lnTo>
                    <a:pt x="84378" y="385787"/>
                  </a:lnTo>
                  <a:lnTo>
                    <a:pt x="96545" y="385787"/>
                  </a:lnTo>
                  <a:lnTo>
                    <a:pt x="96545" y="372694"/>
                  </a:lnTo>
                  <a:close/>
                </a:path>
                <a:path w="106679" h="387985">
                  <a:moveTo>
                    <a:pt x="106603" y="0"/>
                  </a:moveTo>
                  <a:lnTo>
                    <a:pt x="94437" y="0"/>
                  </a:lnTo>
                  <a:lnTo>
                    <a:pt x="94437" y="13093"/>
                  </a:lnTo>
                  <a:lnTo>
                    <a:pt x="106603" y="13093"/>
                  </a:lnTo>
                  <a:lnTo>
                    <a:pt x="1066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1990" y="3225164"/>
              <a:ext cx="67906" cy="1115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66439" y="3321939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12166" y="0"/>
                  </a:moveTo>
                  <a:lnTo>
                    <a:pt x="0" y="0"/>
                  </a:lnTo>
                  <a:lnTo>
                    <a:pt x="0" y="13093"/>
                  </a:lnTo>
                  <a:lnTo>
                    <a:pt x="12166" y="13093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581396" y="515367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67396" y="685546"/>
            <a:ext cx="3745229" cy="9245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78435" marR="5080" indent="-178435">
              <a:lnSpc>
                <a:spcPct val="104299"/>
              </a:lnSpc>
              <a:spcBef>
                <a:spcPts val="40"/>
              </a:spcBef>
              <a:buAutoNum type="arabicParenR"/>
              <a:tabLst>
                <a:tab pos="178435" algn="l"/>
                <a:tab pos="2040255" algn="l"/>
              </a:tabLst>
            </a:pPr>
            <a:r>
              <a:rPr sz="1150" spc="40" dirty="0">
                <a:latin typeface="Microsoft Sans Serif"/>
                <a:cs typeface="Microsoft Sans Serif"/>
              </a:rPr>
              <a:t>Un</a:t>
            </a:r>
            <a:r>
              <a:rPr sz="115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0" dirty="0">
                <a:latin typeface="Microsoft Sans Serif"/>
                <a:cs typeface="Microsoft Sans Serif"/>
              </a:rPr>
              <a:t>es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un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60" dirty="0">
                <a:latin typeface="Microsoft Sans Serif"/>
                <a:cs typeface="Microsoft Sans Serif"/>
              </a:rPr>
              <a:t>tipo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sensor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que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requiere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contacto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físico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con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objetivo.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AutoNum type="arabicParenR"/>
            </a:pPr>
            <a:endParaRPr sz="1200">
              <a:latin typeface="Microsoft Sans Serif"/>
              <a:cs typeface="Microsoft Sans Serif"/>
            </a:endParaRPr>
          </a:p>
          <a:p>
            <a:pPr marL="135255" marR="254000" indent="-135255">
              <a:lnSpc>
                <a:spcPct val="141200"/>
              </a:lnSpc>
              <a:buAutoNum type="arabicParenR"/>
              <a:tabLst>
                <a:tab pos="135255" algn="l"/>
              </a:tabLst>
            </a:pPr>
            <a:r>
              <a:rPr sz="850" spc="-20" dirty="0">
                <a:latin typeface="Microsoft Sans Serif"/>
                <a:cs typeface="Microsoft Sans Serif"/>
              </a:rPr>
              <a:t>¿Cuál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siguientes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símbolos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identifica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interruptor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límite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cerrado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mantenido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abierto?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67396" y="3661155"/>
            <a:ext cx="3933825" cy="2057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marR="359410" indent="-152400" algn="just">
              <a:lnSpc>
                <a:spcPct val="120000"/>
              </a:lnSpc>
              <a:spcBef>
                <a:spcPts val="100"/>
              </a:spcBef>
              <a:buFont typeface="Microsoft Sans Serif"/>
              <a:buAutoNum type="arabicPeriod" startAt="3"/>
              <a:tabLst>
                <a:tab pos="152400" algn="l"/>
                <a:tab pos="857250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ángulo </a:t>
            </a:r>
            <a:r>
              <a:rPr sz="1000" spc="45" dirty="0">
                <a:latin typeface="Microsoft Sans Serif"/>
                <a:cs typeface="Microsoft Sans Serif"/>
              </a:rPr>
              <a:t>recorrido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45" dirty="0">
                <a:latin typeface="Microsoft Sans Serif"/>
                <a:cs typeface="Microsoft Sans Serif"/>
              </a:rPr>
              <a:t>mover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actuador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desde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libre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hasta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funcionamiento.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59385" marR="147320" indent="-159385">
              <a:lnSpc>
                <a:spcPct val="114300"/>
              </a:lnSpc>
              <a:buAutoNum type="arabicPeriod" startAt="3"/>
              <a:tabLst>
                <a:tab pos="159385" algn="l"/>
                <a:tab pos="1788160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45" dirty="0">
                <a:latin typeface="Microsoft Sans Serif"/>
                <a:cs typeface="Microsoft Sans Serif"/>
              </a:rPr>
              <a:t>donde </a:t>
            </a:r>
            <a:r>
              <a:rPr sz="1050" spc="20" dirty="0">
                <a:latin typeface="Microsoft Sans Serif"/>
                <a:cs typeface="Microsoft Sans Serif"/>
              </a:rPr>
              <a:t>los </a:t>
            </a:r>
            <a:r>
              <a:rPr sz="1050" spc="30" dirty="0">
                <a:latin typeface="Microsoft Sans Serif"/>
                <a:cs typeface="Microsoft Sans Serif"/>
              </a:rPr>
              <a:t>contactos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interruptor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límite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cambian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estado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normal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su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estado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operativo.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3"/>
            </a:pPr>
            <a:endParaRPr sz="1550">
              <a:latin typeface="Microsoft Sans Serif"/>
              <a:cs typeface="Microsoft Sans Serif"/>
            </a:endParaRPr>
          </a:p>
          <a:p>
            <a:pPr marL="138430" indent="-125730">
              <a:buAutoNum type="arabicPeriod" startAt="3"/>
              <a:tabLst>
                <a:tab pos="138430" algn="l"/>
                <a:tab pos="3546475" algn="l"/>
              </a:tabLst>
            </a:pP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ruptura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lenta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Microsoft Sans Serif"/>
                <a:cs typeface="Microsoft Sans Serif"/>
              </a:rPr>
              <a:t>-</a:t>
            </a:r>
            <a:endParaRPr sz="900">
              <a:latin typeface="Microsoft Sans Serif"/>
              <a:cs typeface="Microsoft Sans Serif"/>
            </a:endParaRPr>
          </a:p>
          <a:p>
            <a:pPr marL="320040" marR="5080">
              <a:lnSpc>
                <a:spcPct val="133300"/>
              </a:lnSpc>
              <a:tabLst>
                <a:tab pos="954405" algn="l"/>
                <a:tab pos="1634489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latin typeface="Microsoft Sans Serif"/>
                <a:cs typeface="Microsoft Sans Serif"/>
              </a:rPr>
              <a:t>-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Microsoft Sans Serif"/>
                <a:cs typeface="Microsoft Sans Serif"/>
              </a:rPr>
              <a:t>,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cerrado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abre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antes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cierre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abierto.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67396" y="6037324"/>
            <a:ext cx="4010025" cy="318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marR="196215" indent="-145415">
              <a:lnSpc>
                <a:spcPct val="126299"/>
              </a:lnSpc>
              <a:spcBef>
                <a:spcPts val="100"/>
              </a:spcBef>
              <a:buFont typeface="Microsoft Sans Serif"/>
              <a:buAutoNum type="arabicPeriod" startAt="6"/>
              <a:tabLst>
                <a:tab pos="145415" algn="l"/>
                <a:tab pos="814705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50" spc="35" dirty="0">
                <a:latin typeface="Microsoft Sans Serif"/>
                <a:cs typeface="Microsoft Sans Serif"/>
              </a:rPr>
              <a:t>define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55" dirty="0">
                <a:latin typeface="Microsoft Sans Serif"/>
                <a:cs typeface="Microsoft Sans Serif"/>
              </a:rPr>
              <a:t>un interruptor </a:t>
            </a:r>
            <a:r>
              <a:rPr sz="950" spc="35" dirty="0">
                <a:latin typeface="Microsoft Sans Serif"/>
                <a:cs typeface="Microsoft Sans Serif"/>
              </a:rPr>
              <a:t>puede manejar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abren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mecánicos.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Esta</a:t>
            </a:r>
            <a:r>
              <a:rPr sz="950" spc="-10" dirty="0">
                <a:latin typeface="Microsoft Sans Serif"/>
                <a:cs typeface="Microsoft Sans Serif"/>
              </a:rPr>
              <a:t> 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continua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máxima.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6"/>
            </a:pPr>
            <a:endParaRPr sz="1250">
              <a:latin typeface="Microsoft Sans Serif"/>
              <a:cs typeface="Microsoft Sans Serif"/>
            </a:endParaRPr>
          </a:p>
          <a:p>
            <a:pPr marL="152400" marR="5080" indent="-152400">
              <a:lnSpc>
                <a:spcPct val="120000"/>
              </a:lnSpc>
              <a:buAutoNum type="arabicPeriod" startAt="6"/>
              <a:tabLst>
                <a:tab pos="152400" algn="l"/>
                <a:tab pos="2160905" algn="l"/>
              </a:tabLst>
            </a:pPr>
            <a:r>
              <a:rPr sz="1000" spc="5" dirty="0">
                <a:latin typeface="Microsoft Sans Serif"/>
                <a:cs typeface="Microsoft Sans Serif"/>
              </a:rPr>
              <a:t>Para </a:t>
            </a:r>
            <a:r>
              <a:rPr sz="1000" spc="15" dirty="0">
                <a:latin typeface="Microsoft Sans Serif"/>
                <a:cs typeface="Microsoft Sans Serif"/>
              </a:rPr>
              <a:t>aplicaciones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10" dirty="0">
                <a:latin typeface="Microsoft Sans Serif"/>
                <a:cs typeface="Microsoft Sans Serif"/>
              </a:rPr>
              <a:t>leva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0" dirty="0">
                <a:latin typeface="Microsoft Sans Serif"/>
                <a:cs typeface="Microsoft Sans Serif"/>
              </a:rPr>
              <a:t>desplaza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velocidades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inferiores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100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pies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minuto,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recomienda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ángulo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palanca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leva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0" dirty="0">
                <a:latin typeface="Microsoft Sans Serif"/>
                <a:cs typeface="Microsoft Sans Serif"/>
              </a:rPr>
              <a:t>grados.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AutoNum type="arabicPeriod" startAt="6"/>
            </a:pPr>
            <a:endParaRPr sz="1500">
              <a:latin typeface="Microsoft Sans Serif"/>
              <a:cs typeface="Microsoft Sans Serif"/>
            </a:endParaRPr>
          </a:p>
          <a:p>
            <a:pPr marL="145415" indent="-132715">
              <a:buAutoNum type="arabicPeriod" startAt="6"/>
              <a:tabLst>
                <a:tab pos="145415" algn="l"/>
                <a:tab pos="3298190" algn="l"/>
              </a:tabLst>
            </a:pP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interruptor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internacional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consiste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320040">
              <a:spcBef>
                <a:spcPts val="300"/>
              </a:spcBef>
              <a:tabLst>
                <a:tab pos="989965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cuerpo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interruptor.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38430" marR="605155" indent="-138430">
              <a:lnSpc>
                <a:spcPct val="133300"/>
              </a:lnSpc>
              <a:buFont typeface="Microsoft Sans Serif"/>
              <a:buAutoNum type="arabicPeriod" startAt="9"/>
              <a:tabLst>
                <a:tab pos="138430" algn="l"/>
                <a:tab pos="77216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nombre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comercial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tipo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internacional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adecuado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circuitos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seguridad.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9"/>
            </a:pPr>
            <a:endParaRPr sz="1250">
              <a:latin typeface="Microsoft Sans Serif"/>
              <a:cs typeface="Microsoft Sans Serif"/>
            </a:endParaRPr>
          </a:p>
          <a:p>
            <a:pPr marL="225425" marR="5080" indent="-225425">
              <a:lnSpc>
                <a:spcPct val="120000"/>
              </a:lnSpc>
              <a:buAutoNum type="arabicPeriod" startAt="9"/>
              <a:tabLst>
                <a:tab pos="225425" algn="l"/>
                <a:tab pos="3009900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interruptor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sumergible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Siemens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utilizar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aplicaciones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herméticas.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37001" y="3100662"/>
            <a:ext cx="3034665" cy="2025650"/>
            <a:chOff x="2982400" y="3100662"/>
            <a:chExt cx="3034665" cy="2025650"/>
          </a:xfrm>
        </p:grpSpPr>
        <p:sp>
          <p:nvSpPr>
            <p:cNvPr id="3" name="object 3"/>
            <p:cNvSpPr/>
            <p:nvPr/>
          </p:nvSpPr>
          <p:spPr>
            <a:xfrm>
              <a:off x="2986430" y="3104692"/>
              <a:ext cx="3027045" cy="2017395"/>
            </a:xfrm>
            <a:custGeom>
              <a:avLst/>
              <a:gdLst/>
              <a:ahLst/>
              <a:cxnLst/>
              <a:rect l="l" t="t" r="r" b="b"/>
              <a:pathLst>
                <a:path w="3027045" h="2017395">
                  <a:moveTo>
                    <a:pt x="4180" y="2024039"/>
                  </a:moveTo>
                  <a:lnTo>
                    <a:pt x="3034916" y="2024039"/>
                  </a:lnTo>
                  <a:lnTo>
                    <a:pt x="3034916" y="9735"/>
                  </a:lnTo>
                  <a:lnTo>
                    <a:pt x="4180" y="9735"/>
                  </a:lnTo>
                  <a:lnTo>
                    <a:pt x="4180" y="2024039"/>
                  </a:lnTo>
                  <a:close/>
                </a:path>
              </a:pathLst>
            </a:custGeom>
            <a:ln w="8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65411" y="3446525"/>
              <a:ext cx="2847975" cy="1675764"/>
            </a:xfrm>
            <a:custGeom>
              <a:avLst/>
              <a:gdLst/>
              <a:ahLst/>
              <a:cxnLst/>
              <a:rect l="l" t="t" r="r" b="b"/>
              <a:pathLst>
                <a:path w="2847975" h="1675764">
                  <a:moveTo>
                    <a:pt x="2855935" y="9256"/>
                  </a:moveTo>
                  <a:lnTo>
                    <a:pt x="4431" y="1682206"/>
                  </a:lnTo>
                  <a:lnTo>
                    <a:pt x="1401123" y="1682206"/>
                  </a:lnTo>
                  <a:lnTo>
                    <a:pt x="2855935" y="477813"/>
                  </a:lnTo>
                  <a:lnTo>
                    <a:pt x="2855935" y="92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65411" y="3446525"/>
              <a:ext cx="2847975" cy="1675764"/>
            </a:xfrm>
            <a:custGeom>
              <a:avLst/>
              <a:gdLst/>
              <a:ahLst/>
              <a:cxnLst/>
              <a:rect l="l" t="t" r="r" b="b"/>
              <a:pathLst>
                <a:path w="2847975" h="1675764">
                  <a:moveTo>
                    <a:pt x="2855935" y="477813"/>
                  </a:moveTo>
                  <a:lnTo>
                    <a:pt x="2855935" y="9256"/>
                  </a:lnTo>
                  <a:lnTo>
                    <a:pt x="4431" y="1682206"/>
                  </a:lnTo>
                  <a:lnTo>
                    <a:pt x="1401123" y="1682206"/>
                  </a:lnTo>
                  <a:lnTo>
                    <a:pt x="2855935" y="477813"/>
                  </a:lnTo>
                  <a:close/>
                </a:path>
              </a:pathLst>
            </a:custGeom>
            <a:ln w="80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5558" y="3173220"/>
              <a:ext cx="2101402" cy="19526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17011" y="4717097"/>
              <a:ext cx="640715" cy="217804"/>
            </a:xfrm>
            <a:custGeom>
              <a:avLst/>
              <a:gdLst/>
              <a:ahLst/>
              <a:cxnLst/>
              <a:rect l="l" t="t" r="r" b="b"/>
              <a:pathLst>
                <a:path w="640714" h="217804">
                  <a:moveTo>
                    <a:pt x="325818" y="7477"/>
                  </a:moveTo>
                  <a:lnTo>
                    <a:pt x="261016" y="9672"/>
                  </a:lnTo>
                  <a:lnTo>
                    <a:pt x="200681" y="15981"/>
                  </a:lnTo>
                  <a:lnTo>
                    <a:pt x="146098" y="25989"/>
                  </a:lnTo>
                  <a:lnTo>
                    <a:pt x="98554" y="39280"/>
                  </a:lnTo>
                  <a:lnTo>
                    <a:pt x="59337" y="55439"/>
                  </a:lnTo>
                  <a:lnTo>
                    <a:pt x="11025" y="94702"/>
                  </a:lnTo>
                  <a:lnTo>
                    <a:pt x="4503" y="116976"/>
                  </a:lnTo>
                  <a:lnTo>
                    <a:pt x="11025" y="138713"/>
                  </a:lnTo>
                  <a:lnTo>
                    <a:pt x="59337" y="177285"/>
                  </a:lnTo>
                  <a:lnTo>
                    <a:pt x="98554" y="193251"/>
                  </a:lnTo>
                  <a:lnTo>
                    <a:pt x="146098" y="206425"/>
                  </a:lnTo>
                  <a:lnTo>
                    <a:pt x="200681" y="216372"/>
                  </a:lnTo>
                  <a:lnTo>
                    <a:pt x="261016" y="222659"/>
                  </a:lnTo>
                  <a:lnTo>
                    <a:pt x="325818" y="224851"/>
                  </a:lnTo>
                  <a:lnTo>
                    <a:pt x="390087" y="222659"/>
                  </a:lnTo>
                  <a:lnTo>
                    <a:pt x="450024" y="216372"/>
                  </a:lnTo>
                  <a:lnTo>
                    <a:pt x="504321" y="206425"/>
                  </a:lnTo>
                  <a:lnTo>
                    <a:pt x="551675" y="193251"/>
                  </a:lnTo>
                  <a:lnTo>
                    <a:pt x="590778" y="177285"/>
                  </a:lnTo>
                  <a:lnTo>
                    <a:pt x="639011" y="138713"/>
                  </a:lnTo>
                  <a:lnTo>
                    <a:pt x="645530" y="116976"/>
                  </a:lnTo>
                  <a:lnTo>
                    <a:pt x="639011" y="94702"/>
                  </a:lnTo>
                  <a:lnTo>
                    <a:pt x="590778" y="55439"/>
                  </a:lnTo>
                  <a:lnTo>
                    <a:pt x="551675" y="39280"/>
                  </a:lnTo>
                  <a:lnTo>
                    <a:pt x="504321" y="25989"/>
                  </a:lnTo>
                  <a:lnTo>
                    <a:pt x="450024" y="15981"/>
                  </a:lnTo>
                  <a:lnTo>
                    <a:pt x="390087" y="9672"/>
                  </a:lnTo>
                  <a:lnTo>
                    <a:pt x="325818" y="7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17011" y="4717097"/>
              <a:ext cx="640715" cy="217804"/>
            </a:xfrm>
            <a:custGeom>
              <a:avLst/>
              <a:gdLst/>
              <a:ahLst/>
              <a:cxnLst/>
              <a:rect l="l" t="t" r="r" b="b"/>
              <a:pathLst>
                <a:path w="640714" h="217804">
                  <a:moveTo>
                    <a:pt x="645530" y="116976"/>
                  </a:moveTo>
                  <a:lnTo>
                    <a:pt x="620325" y="158961"/>
                  </a:lnTo>
                  <a:lnTo>
                    <a:pt x="551675" y="193251"/>
                  </a:lnTo>
                  <a:lnTo>
                    <a:pt x="504321" y="206425"/>
                  </a:lnTo>
                  <a:lnTo>
                    <a:pt x="450024" y="216372"/>
                  </a:lnTo>
                  <a:lnTo>
                    <a:pt x="390087" y="222659"/>
                  </a:lnTo>
                  <a:lnTo>
                    <a:pt x="325818" y="224851"/>
                  </a:lnTo>
                  <a:lnTo>
                    <a:pt x="261016" y="222659"/>
                  </a:lnTo>
                  <a:lnTo>
                    <a:pt x="200681" y="216372"/>
                  </a:lnTo>
                  <a:lnTo>
                    <a:pt x="146098" y="206425"/>
                  </a:lnTo>
                  <a:lnTo>
                    <a:pt x="98554" y="193251"/>
                  </a:lnTo>
                  <a:lnTo>
                    <a:pt x="59337" y="177285"/>
                  </a:lnTo>
                  <a:lnTo>
                    <a:pt x="11025" y="138713"/>
                  </a:lnTo>
                  <a:lnTo>
                    <a:pt x="4503" y="116976"/>
                  </a:lnTo>
                  <a:lnTo>
                    <a:pt x="11025" y="94702"/>
                  </a:lnTo>
                  <a:lnTo>
                    <a:pt x="59337" y="55439"/>
                  </a:lnTo>
                  <a:lnTo>
                    <a:pt x="98554" y="39280"/>
                  </a:lnTo>
                  <a:lnTo>
                    <a:pt x="146098" y="25989"/>
                  </a:lnTo>
                  <a:lnTo>
                    <a:pt x="200681" y="15981"/>
                  </a:lnTo>
                  <a:lnTo>
                    <a:pt x="261016" y="9672"/>
                  </a:lnTo>
                  <a:lnTo>
                    <a:pt x="325818" y="7477"/>
                  </a:lnTo>
                  <a:lnTo>
                    <a:pt x="390087" y="9672"/>
                  </a:lnTo>
                  <a:lnTo>
                    <a:pt x="450024" y="15981"/>
                  </a:lnTo>
                  <a:lnTo>
                    <a:pt x="504321" y="25989"/>
                  </a:lnTo>
                  <a:lnTo>
                    <a:pt x="551675" y="39280"/>
                  </a:lnTo>
                  <a:lnTo>
                    <a:pt x="590778" y="55439"/>
                  </a:lnTo>
                  <a:lnTo>
                    <a:pt x="639011" y="94702"/>
                  </a:lnTo>
                  <a:lnTo>
                    <a:pt x="645530" y="116976"/>
                  </a:lnTo>
                  <a:close/>
                </a:path>
              </a:pathLst>
            </a:custGeom>
            <a:ln w="80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17011" y="4826749"/>
              <a:ext cx="640715" cy="295275"/>
            </a:xfrm>
            <a:custGeom>
              <a:avLst/>
              <a:gdLst/>
              <a:ahLst/>
              <a:cxnLst/>
              <a:rect l="l" t="t" r="r" b="b"/>
              <a:pathLst>
                <a:path w="640714" h="295275">
                  <a:moveTo>
                    <a:pt x="645530" y="7324"/>
                  </a:moveTo>
                  <a:lnTo>
                    <a:pt x="620325" y="49310"/>
                  </a:lnTo>
                  <a:lnTo>
                    <a:pt x="551675" y="83599"/>
                  </a:lnTo>
                  <a:lnTo>
                    <a:pt x="504321" y="96773"/>
                  </a:lnTo>
                  <a:lnTo>
                    <a:pt x="450024" y="106720"/>
                  </a:lnTo>
                  <a:lnTo>
                    <a:pt x="390087" y="113007"/>
                  </a:lnTo>
                  <a:lnTo>
                    <a:pt x="325818" y="115199"/>
                  </a:lnTo>
                  <a:lnTo>
                    <a:pt x="261016" y="113007"/>
                  </a:lnTo>
                  <a:lnTo>
                    <a:pt x="200681" y="106720"/>
                  </a:lnTo>
                  <a:lnTo>
                    <a:pt x="146098" y="96773"/>
                  </a:lnTo>
                  <a:lnTo>
                    <a:pt x="98554" y="83599"/>
                  </a:lnTo>
                  <a:lnTo>
                    <a:pt x="59337" y="67634"/>
                  </a:lnTo>
                  <a:lnTo>
                    <a:pt x="11025" y="29062"/>
                  </a:lnTo>
                  <a:lnTo>
                    <a:pt x="4503" y="7324"/>
                  </a:lnTo>
                  <a:lnTo>
                    <a:pt x="4503" y="300372"/>
                  </a:lnTo>
                  <a:lnTo>
                    <a:pt x="6118" y="300372"/>
                  </a:lnTo>
                  <a:lnTo>
                    <a:pt x="6118" y="301982"/>
                  </a:lnTo>
                  <a:lnTo>
                    <a:pt x="643915" y="301982"/>
                  </a:lnTo>
                  <a:lnTo>
                    <a:pt x="643915" y="300372"/>
                  </a:lnTo>
                  <a:lnTo>
                    <a:pt x="645530" y="300372"/>
                  </a:lnTo>
                  <a:lnTo>
                    <a:pt x="645530" y="7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17011" y="4826749"/>
              <a:ext cx="640715" cy="295275"/>
            </a:xfrm>
            <a:custGeom>
              <a:avLst/>
              <a:gdLst/>
              <a:ahLst/>
              <a:cxnLst/>
              <a:rect l="l" t="t" r="r" b="b"/>
              <a:pathLst>
                <a:path w="640714" h="295275">
                  <a:moveTo>
                    <a:pt x="643915" y="301982"/>
                  </a:moveTo>
                  <a:lnTo>
                    <a:pt x="643915" y="300372"/>
                  </a:lnTo>
                  <a:lnTo>
                    <a:pt x="645530" y="300372"/>
                  </a:lnTo>
                  <a:lnTo>
                    <a:pt x="645530" y="298761"/>
                  </a:lnTo>
                  <a:lnTo>
                    <a:pt x="645530" y="7324"/>
                  </a:lnTo>
                  <a:lnTo>
                    <a:pt x="639011" y="29062"/>
                  </a:lnTo>
                  <a:lnTo>
                    <a:pt x="620325" y="49310"/>
                  </a:lnTo>
                  <a:lnTo>
                    <a:pt x="551675" y="83599"/>
                  </a:lnTo>
                  <a:lnTo>
                    <a:pt x="504321" y="96773"/>
                  </a:lnTo>
                  <a:lnTo>
                    <a:pt x="450024" y="106720"/>
                  </a:lnTo>
                  <a:lnTo>
                    <a:pt x="390087" y="113007"/>
                  </a:lnTo>
                  <a:lnTo>
                    <a:pt x="325818" y="115199"/>
                  </a:lnTo>
                  <a:lnTo>
                    <a:pt x="261016" y="113007"/>
                  </a:lnTo>
                  <a:lnTo>
                    <a:pt x="200681" y="106720"/>
                  </a:lnTo>
                  <a:lnTo>
                    <a:pt x="146098" y="96773"/>
                  </a:lnTo>
                  <a:lnTo>
                    <a:pt x="98554" y="83599"/>
                  </a:lnTo>
                  <a:lnTo>
                    <a:pt x="59337" y="67634"/>
                  </a:lnTo>
                  <a:lnTo>
                    <a:pt x="11025" y="29062"/>
                  </a:lnTo>
                  <a:lnTo>
                    <a:pt x="4503" y="7324"/>
                  </a:lnTo>
                  <a:lnTo>
                    <a:pt x="4503" y="298761"/>
                  </a:lnTo>
                  <a:lnTo>
                    <a:pt x="4503" y="300372"/>
                  </a:lnTo>
                  <a:lnTo>
                    <a:pt x="6118" y="300372"/>
                  </a:lnTo>
                  <a:lnTo>
                    <a:pt x="6118" y="301982"/>
                  </a:lnTo>
                  <a:lnTo>
                    <a:pt x="643915" y="301982"/>
                  </a:lnTo>
                  <a:close/>
                </a:path>
              </a:pathLst>
            </a:custGeom>
            <a:ln w="80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966964" y="7450835"/>
          <a:ext cx="3225800" cy="925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2023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Sensor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Objetos</a:t>
                      </a:r>
                      <a:r>
                        <a:rPr sz="8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detectados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Tecnología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32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Inductivo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Campo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electromagnetico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832"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Capacitivo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Ningún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Campo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electrostático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Ultrasónico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Ningún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Ondas</a:t>
                      </a:r>
                      <a:r>
                        <a:rPr sz="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sonoras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832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Fotoeléctrico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450" spc="20" dirty="0">
                          <a:latin typeface="Microsoft Sans Serif"/>
                          <a:cs typeface="Microsoft Sans Serif"/>
                        </a:rPr>
                        <a:t>Ningún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Ligero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7958835" y="540510"/>
            <a:ext cx="13855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5" dirty="0">
                <a:latin typeface="Microsoft Sans Serif"/>
                <a:cs typeface="Microsoft Sans Serif"/>
              </a:rPr>
              <a:t>Sensores</a:t>
            </a:r>
            <a:r>
              <a:rPr sz="1500" spc="-65" dirty="0">
                <a:latin typeface="Microsoft Sans Serif"/>
                <a:cs typeface="Microsoft Sans Serif"/>
              </a:rPr>
              <a:t> </a:t>
            </a:r>
            <a:r>
              <a:rPr sz="1500" spc="-85" dirty="0">
                <a:latin typeface="Microsoft Sans Serif"/>
                <a:cs typeface="Microsoft Sans Serif"/>
              </a:rPr>
              <a:t>BERO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835" y="1927351"/>
            <a:ext cx="42646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5" dirty="0">
                <a:latin typeface="Microsoft Sans Serif"/>
                <a:cs typeface="Microsoft Sans Serif"/>
              </a:rPr>
              <a:t>BERO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nombre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comercial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identificar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línea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"sin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contacto".</a:t>
            </a:r>
            <a:r>
              <a:rPr sz="900" spc="-5" dirty="0">
                <a:latin typeface="Microsoft Sans Serif"/>
                <a:cs typeface="Microsoft Sans Serif"/>
              </a:rPr>
              <a:t> 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BERO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mecánico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ni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desgaste.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aplicación,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usa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BERO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5" dirty="0">
                <a:latin typeface="Microsoft Sans Serif"/>
                <a:cs typeface="Microsoft Sans Serif"/>
              </a:rPr>
              <a:t>determinar </a:t>
            </a:r>
            <a:r>
              <a:rPr sz="900" dirty="0">
                <a:latin typeface="Microsoft Sans Serif"/>
                <a:cs typeface="Microsoft Sans Serif"/>
              </a:rPr>
              <a:t>si las </a:t>
            </a:r>
            <a:r>
              <a:rPr sz="900" spc="15" dirty="0">
                <a:latin typeface="Microsoft Sans Serif"/>
                <a:cs typeface="Microsoft Sans Serif"/>
              </a:rPr>
              <a:t>latas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posición correcta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transportador.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1228" y="5513833"/>
            <a:ext cx="16643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Tipos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sensores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60" dirty="0">
                <a:latin typeface="Arial"/>
                <a:cs typeface="Arial"/>
              </a:rPr>
              <a:t>BERO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8836" y="5493511"/>
            <a:ext cx="43459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Hay </a:t>
            </a:r>
            <a:r>
              <a:rPr sz="900" spc="35" dirty="0">
                <a:latin typeface="Microsoft Sans Serif"/>
                <a:cs typeface="Microsoft Sans Serif"/>
              </a:rPr>
              <a:t>cuatro tipos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-45" dirty="0">
                <a:latin typeface="Microsoft Sans Serif"/>
                <a:cs typeface="Microsoft Sans Serif"/>
              </a:rPr>
              <a:t>BERO: </a:t>
            </a:r>
            <a:r>
              <a:rPr sz="900" spc="25" dirty="0">
                <a:latin typeface="Microsoft Sans Serif"/>
                <a:cs typeface="Microsoft Sans Serif"/>
              </a:rPr>
              <a:t>inductivos, </a:t>
            </a:r>
            <a:r>
              <a:rPr sz="900" spc="10" dirty="0">
                <a:latin typeface="Microsoft Sans Serif"/>
                <a:cs typeface="Microsoft Sans Serif"/>
              </a:rPr>
              <a:t>capacitivos, </a:t>
            </a:r>
            <a:r>
              <a:rPr sz="900" spc="25" dirty="0">
                <a:latin typeface="Microsoft Sans Serif"/>
                <a:cs typeface="Microsoft Sans Serif"/>
              </a:rPr>
              <a:t>ultrasónicos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fotoeléctricos.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30" dirty="0">
                <a:latin typeface="Microsoft Sans Serif"/>
                <a:cs typeface="Microsoft Sans Serif"/>
              </a:rPr>
              <a:t>inductivos utilizan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electromagnético para detectar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presencia </a:t>
            </a:r>
            <a:r>
              <a:rPr sz="900" spc="30" dirty="0">
                <a:latin typeface="Microsoft Sans Serif"/>
                <a:cs typeface="Microsoft Sans Serif"/>
              </a:rPr>
              <a:t>de objetos </a:t>
            </a:r>
            <a:r>
              <a:rPr sz="900" spc="20" dirty="0">
                <a:latin typeface="Microsoft Sans Serif"/>
                <a:cs typeface="Microsoft Sans Serif"/>
              </a:rPr>
              <a:t>metálicos.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15" dirty="0">
                <a:latin typeface="Microsoft Sans Serif"/>
                <a:cs typeface="Microsoft Sans Serif"/>
              </a:rPr>
              <a:t>capacitivos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spc="25" dirty="0">
                <a:latin typeface="Microsoft Sans Serif"/>
                <a:cs typeface="Microsoft Sans Serif"/>
              </a:rPr>
              <a:t>electrostático </a:t>
            </a:r>
            <a:r>
              <a:rPr sz="900" spc="30" dirty="0">
                <a:latin typeface="Microsoft Sans Serif"/>
                <a:cs typeface="Microsoft Sans Serif"/>
              </a:rPr>
              <a:t>para detectar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presencia </a:t>
            </a:r>
            <a:r>
              <a:rPr sz="900" spc="30" dirty="0">
                <a:latin typeface="Microsoft Sans Serif"/>
                <a:cs typeface="Microsoft Sans Serif"/>
              </a:rPr>
              <a:t>de cualquier objeto.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25" dirty="0">
                <a:latin typeface="Microsoft Sans Serif"/>
                <a:cs typeface="Microsoft Sans Serif"/>
              </a:rPr>
              <a:t>ultrasónicos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ondas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sonoras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detectar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presencia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objetos.</a:t>
            </a:r>
            <a:r>
              <a:rPr sz="900" spc="-5" dirty="0">
                <a:latin typeface="Microsoft Sans Serif"/>
                <a:cs typeface="Microsoft Sans Serif"/>
              </a:rPr>
              <a:t> 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fotoeléctricos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reaccionan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cambios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cantidad de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20" dirty="0">
                <a:latin typeface="Microsoft Sans Serif"/>
                <a:cs typeface="Microsoft Sans Serif"/>
              </a:rPr>
              <a:t>recibida. </a:t>
            </a:r>
            <a:r>
              <a:rPr sz="900" spc="25" dirty="0">
                <a:latin typeface="Microsoft Sans Serif"/>
                <a:cs typeface="Microsoft Sans Serif"/>
              </a:rPr>
              <a:t>Algunos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fotoeléctricos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incluso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detectar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color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específico.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6966" y="3361423"/>
            <a:ext cx="178308" cy="48609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883309" y="4043426"/>
            <a:ext cx="196850" cy="574040"/>
          </a:xfrm>
          <a:custGeom>
            <a:avLst/>
            <a:gdLst/>
            <a:ahLst/>
            <a:cxnLst/>
            <a:rect l="l" t="t" r="r" b="b"/>
            <a:pathLst>
              <a:path w="196850" h="574039">
                <a:moveTo>
                  <a:pt x="0" y="12814"/>
                </a:moveTo>
                <a:lnTo>
                  <a:pt x="7315" y="535533"/>
                </a:lnTo>
                <a:lnTo>
                  <a:pt x="34861" y="563000"/>
                </a:lnTo>
                <a:lnTo>
                  <a:pt x="101498" y="573989"/>
                </a:lnTo>
                <a:lnTo>
                  <a:pt x="138345" y="571070"/>
                </a:lnTo>
                <a:lnTo>
                  <a:pt x="168592" y="563000"/>
                </a:lnTo>
                <a:lnTo>
                  <a:pt x="189066" y="550811"/>
                </a:lnTo>
                <a:lnTo>
                  <a:pt x="196595" y="535533"/>
                </a:lnTo>
                <a:lnTo>
                  <a:pt x="189280" y="0"/>
                </a:lnTo>
              </a:path>
              <a:path w="196850" h="574039">
                <a:moveTo>
                  <a:pt x="7315" y="513562"/>
                </a:moveTo>
                <a:lnTo>
                  <a:pt x="14701" y="528454"/>
                </a:lnTo>
                <a:lnTo>
                  <a:pt x="34861" y="540686"/>
                </a:lnTo>
                <a:lnTo>
                  <a:pt x="64793" y="548970"/>
                </a:lnTo>
                <a:lnTo>
                  <a:pt x="101498" y="552018"/>
                </a:lnTo>
                <a:lnTo>
                  <a:pt x="138345" y="548970"/>
                </a:lnTo>
                <a:lnTo>
                  <a:pt x="168592" y="540686"/>
                </a:lnTo>
                <a:lnTo>
                  <a:pt x="189066" y="528454"/>
                </a:lnTo>
                <a:lnTo>
                  <a:pt x="196595" y="513562"/>
                </a:lnTo>
              </a:path>
              <a:path w="196850" h="574039">
                <a:moveTo>
                  <a:pt x="195681" y="489762"/>
                </a:moveTo>
                <a:lnTo>
                  <a:pt x="188294" y="504654"/>
                </a:lnTo>
                <a:lnTo>
                  <a:pt x="168135" y="516886"/>
                </a:lnTo>
                <a:lnTo>
                  <a:pt x="138202" y="525170"/>
                </a:lnTo>
                <a:lnTo>
                  <a:pt x="101498" y="528218"/>
                </a:lnTo>
                <a:lnTo>
                  <a:pt x="64793" y="525170"/>
                </a:lnTo>
                <a:lnTo>
                  <a:pt x="34861" y="516886"/>
                </a:lnTo>
                <a:lnTo>
                  <a:pt x="14701" y="504654"/>
                </a:lnTo>
                <a:lnTo>
                  <a:pt x="7315" y="489762"/>
                </a:lnTo>
              </a:path>
              <a:path w="196850" h="574039">
                <a:moveTo>
                  <a:pt x="195681" y="465048"/>
                </a:moveTo>
                <a:lnTo>
                  <a:pt x="188294" y="479938"/>
                </a:lnTo>
                <a:lnTo>
                  <a:pt x="168135" y="492166"/>
                </a:lnTo>
                <a:lnTo>
                  <a:pt x="138202" y="500445"/>
                </a:lnTo>
                <a:lnTo>
                  <a:pt x="101498" y="503491"/>
                </a:lnTo>
                <a:lnTo>
                  <a:pt x="64650" y="500445"/>
                </a:lnTo>
                <a:lnTo>
                  <a:pt x="34404" y="492166"/>
                </a:lnTo>
                <a:lnTo>
                  <a:pt x="13930" y="479938"/>
                </a:lnTo>
                <a:lnTo>
                  <a:pt x="6400" y="465048"/>
                </a:lnTo>
              </a:path>
              <a:path w="196850" h="574039">
                <a:moveTo>
                  <a:pt x="195681" y="441248"/>
                </a:moveTo>
                <a:lnTo>
                  <a:pt x="188152" y="456138"/>
                </a:lnTo>
                <a:lnTo>
                  <a:pt x="167678" y="468366"/>
                </a:lnTo>
                <a:lnTo>
                  <a:pt x="137431" y="476646"/>
                </a:lnTo>
                <a:lnTo>
                  <a:pt x="100583" y="479691"/>
                </a:lnTo>
                <a:lnTo>
                  <a:pt x="63879" y="476646"/>
                </a:lnTo>
                <a:lnTo>
                  <a:pt x="33947" y="468366"/>
                </a:lnTo>
                <a:lnTo>
                  <a:pt x="13787" y="456138"/>
                </a:lnTo>
                <a:lnTo>
                  <a:pt x="6400" y="441248"/>
                </a:lnTo>
              </a:path>
              <a:path w="196850" h="574039">
                <a:moveTo>
                  <a:pt x="194767" y="417449"/>
                </a:moveTo>
                <a:lnTo>
                  <a:pt x="187380" y="432196"/>
                </a:lnTo>
                <a:lnTo>
                  <a:pt x="167220" y="444109"/>
                </a:lnTo>
                <a:lnTo>
                  <a:pt x="137288" y="452074"/>
                </a:lnTo>
                <a:lnTo>
                  <a:pt x="100583" y="454977"/>
                </a:lnTo>
                <a:lnTo>
                  <a:pt x="63879" y="452074"/>
                </a:lnTo>
                <a:lnTo>
                  <a:pt x="33947" y="444109"/>
                </a:lnTo>
                <a:lnTo>
                  <a:pt x="13787" y="432196"/>
                </a:lnTo>
                <a:lnTo>
                  <a:pt x="6400" y="417449"/>
                </a:lnTo>
              </a:path>
              <a:path w="196850" h="574039">
                <a:moveTo>
                  <a:pt x="194767" y="392722"/>
                </a:moveTo>
                <a:lnTo>
                  <a:pt x="187380" y="407614"/>
                </a:lnTo>
                <a:lnTo>
                  <a:pt x="167220" y="419846"/>
                </a:lnTo>
                <a:lnTo>
                  <a:pt x="137288" y="428130"/>
                </a:lnTo>
                <a:lnTo>
                  <a:pt x="100583" y="431177"/>
                </a:lnTo>
                <a:lnTo>
                  <a:pt x="63736" y="428130"/>
                </a:lnTo>
                <a:lnTo>
                  <a:pt x="33489" y="419846"/>
                </a:lnTo>
                <a:lnTo>
                  <a:pt x="13015" y="407614"/>
                </a:lnTo>
                <a:lnTo>
                  <a:pt x="5486" y="392722"/>
                </a:lnTo>
              </a:path>
              <a:path w="196850" h="574039">
                <a:moveTo>
                  <a:pt x="194767" y="368922"/>
                </a:moveTo>
                <a:lnTo>
                  <a:pt x="187366" y="383814"/>
                </a:lnTo>
                <a:lnTo>
                  <a:pt x="167106" y="396046"/>
                </a:lnTo>
                <a:lnTo>
                  <a:pt x="136902" y="404330"/>
                </a:lnTo>
                <a:lnTo>
                  <a:pt x="99669" y="407377"/>
                </a:lnTo>
                <a:lnTo>
                  <a:pt x="62965" y="404330"/>
                </a:lnTo>
                <a:lnTo>
                  <a:pt x="33032" y="396046"/>
                </a:lnTo>
                <a:lnTo>
                  <a:pt x="12873" y="383814"/>
                </a:lnTo>
                <a:lnTo>
                  <a:pt x="5486" y="368922"/>
                </a:lnTo>
              </a:path>
              <a:path w="196850" h="574039">
                <a:moveTo>
                  <a:pt x="193852" y="344208"/>
                </a:moveTo>
                <a:lnTo>
                  <a:pt x="186466" y="359483"/>
                </a:lnTo>
                <a:lnTo>
                  <a:pt x="166306" y="371668"/>
                </a:lnTo>
                <a:lnTo>
                  <a:pt x="136374" y="379733"/>
                </a:lnTo>
                <a:lnTo>
                  <a:pt x="99669" y="382650"/>
                </a:lnTo>
                <a:lnTo>
                  <a:pt x="62965" y="379733"/>
                </a:lnTo>
                <a:lnTo>
                  <a:pt x="33032" y="371668"/>
                </a:lnTo>
                <a:lnTo>
                  <a:pt x="12873" y="359483"/>
                </a:lnTo>
                <a:lnTo>
                  <a:pt x="5486" y="344208"/>
                </a:lnTo>
              </a:path>
              <a:path w="196850" h="574039">
                <a:moveTo>
                  <a:pt x="193852" y="320408"/>
                </a:moveTo>
                <a:lnTo>
                  <a:pt x="186466" y="335298"/>
                </a:lnTo>
                <a:lnTo>
                  <a:pt x="166306" y="347525"/>
                </a:lnTo>
                <a:lnTo>
                  <a:pt x="136374" y="355805"/>
                </a:lnTo>
                <a:lnTo>
                  <a:pt x="99669" y="358851"/>
                </a:lnTo>
                <a:lnTo>
                  <a:pt x="62822" y="355805"/>
                </a:lnTo>
                <a:lnTo>
                  <a:pt x="32575" y="347525"/>
                </a:lnTo>
                <a:lnTo>
                  <a:pt x="12101" y="335298"/>
                </a:lnTo>
                <a:lnTo>
                  <a:pt x="4571" y="320408"/>
                </a:lnTo>
              </a:path>
              <a:path w="196850" h="574039">
                <a:moveTo>
                  <a:pt x="193852" y="296608"/>
                </a:moveTo>
                <a:lnTo>
                  <a:pt x="186451" y="311498"/>
                </a:lnTo>
                <a:lnTo>
                  <a:pt x="166192" y="323726"/>
                </a:lnTo>
                <a:lnTo>
                  <a:pt x="135988" y="332005"/>
                </a:lnTo>
                <a:lnTo>
                  <a:pt x="98755" y="335051"/>
                </a:lnTo>
                <a:lnTo>
                  <a:pt x="62050" y="332005"/>
                </a:lnTo>
                <a:lnTo>
                  <a:pt x="32118" y="323726"/>
                </a:lnTo>
                <a:lnTo>
                  <a:pt x="11958" y="311498"/>
                </a:lnTo>
                <a:lnTo>
                  <a:pt x="4571" y="296608"/>
                </a:lnTo>
              </a:path>
              <a:path w="196850" h="574039">
                <a:moveTo>
                  <a:pt x="192938" y="271894"/>
                </a:moveTo>
                <a:lnTo>
                  <a:pt x="185551" y="286778"/>
                </a:lnTo>
                <a:lnTo>
                  <a:pt x="165392" y="299007"/>
                </a:lnTo>
                <a:lnTo>
                  <a:pt x="135459" y="307289"/>
                </a:lnTo>
                <a:lnTo>
                  <a:pt x="98755" y="310337"/>
                </a:lnTo>
                <a:lnTo>
                  <a:pt x="62050" y="307289"/>
                </a:lnTo>
                <a:lnTo>
                  <a:pt x="32118" y="299007"/>
                </a:lnTo>
                <a:lnTo>
                  <a:pt x="11958" y="286778"/>
                </a:lnTo>
                <a:lnTo>
                  <a:pt x="4571" y="271894"/>
                </a:lnTo>
              </a:path>
              <a:path w="196850" h="574039">
                <a:moveTo>
                  <a:pt x="192938" y="248081"/>
                </a:moveTo>
                <a:lnTo>
                  <a:pt x="185551" y="262973"/>
                </a:lnTo>
                <a:lnTo>
                  <a:pt x="165392" y="275205"/>
                </a:lnTo>
                <a:lnTo>
                  <a:pt x="135459" y="283489"/>
                </a:lnTo>
                <a:lnTo>
                  <a:pt x="98755" y="286537"/>
                </a:lnTo>
                <a:lnTo>
                  <a:pt x="61907" y="283489"/>
                </a:lnTo>
                <a:lnTo>
                  <a:pt x="31661" y="275205"/>
                </a:lnTo>
                <a:lnTo>
                  <a:pt x="11187" y="262973"/>
                </a:lnTo>
                <a:lnTo>
                  <a:pt x="3657" y="248081"/>
                </a:lnTo>
              </a:path>
              <a:path w="196850" h="574039">
                <a:moveTo>
                  <a:pt x="192938" y="224282"/>
                </a:moveTo>
                <a:lnTo>
                  <a:pt x="185537" y="239173"/>
                </a:lnTo>
                <a:lnTo>
                  <a:pt x="165277" y="251406"/>
                </a:lnTo>
                <a:lnTo>
                  <a:pt x="135074" y="259689"/>
                </a:lnTo>
                <a:lnTo>
                  <a:pt x="97840" y="262737"/>
                </a:lnTo>
                <a:lnTo>
                  <a:pt x="61136" y="259689"/>
                </a:lnTo>
                <a:lnTo>
                  <a:pt x="31203" y="251406"/>
                </a:lnTo>
                <a:lnTo>
                  <a:pt x="11044" y="239173"/>
                </a:lnTo>
                <a:lnTo>
                  <a:pt x="3657" y="224282"/>
                </a:lnTo>
              </a:path>
              <a:path w="196850" h="574039">
                <a:moveTo>
                  <a:pt x="192024" y="199567"/>
                </a:moveTo>
                <a:lnTo>
                  <a:pt x="184637" y="214457"/>
                </a:lnTo>
                <a:lnTo>
                  <a:pt x="164477" y="226685"/>
                </a:lnTo>
                <a:lnTo>
                  <a:pt x="134545" y="234965"/>
                </a:lnTo>
                <a:lnTo>
                  <a:pt x="97840" y="238010"/>
                </a:lnTo>
                <a:lnTo>
                  <a:pt x="61136" y="234965"/>
                </a:lnTo>
                <a:lnTo>
                  <a:pt x="31203" y="226685"/>
                </a:lnTo>
                <a:lnTo>
                  <a:pt x="11044" y="214457"/>
                </a:lnTo>
                <a:lnTo>
                  <a:pt x="3657" y="199567"/>
                </a:lnTo>
              </a:path>
              <a:path w="196850" h="574039">
                <a:moveTo>
                  <a:pt x="192024" y="175768"/>
                </a:moveTo>
                <a:lnTo>
                  <a:pt x="184637" y="190657"/>
                </a:lnTo>
                <a:lnTo>
                  <a:pt x="164477" y="202885"/>
                </a:lnTo>
                <a:lnTo>
                  <a:pt x="134545" y="211165"/>
                </a:lnTo>
                <a:lnTo>
                  <a:pt x="97840" y="214210"/>
                </a:lnTo>
                <a:lnTo>
                  <a:pt x="60993" y="211165"/>
                </a:lnTo>
                <a:lnTo>
                  <a:pt x="30746" y="202885"/>
                </a:lnTo>
                <a:lnTo>
                  <a:pt x="10272" y="190657"/>
                </a:lnTo>
                <a:lnTo>
                  <a:pt x="2743" y="175768"/>
                </a:lnTo>
              </a:path>
              <a:path w="196850" h="574039">
                <a:moveTo>
                  <a:pt x="192024" y="151053"/>
                </a:moveTo>
                <a:lnTo>
                  <a:pt x="184623" y="166329"/>
                </a:lnTo>
                <a:lnTo>
                  <a:pt x="164363" y="178514"/>
                </a:lnTo>
                <a:lnTo>
                  <a:pt x="134159" y="186579"/>
                </a:lnTo>
                <a:lnTo>
                  <a:pt x="96926" y="189496"/>
                </a:lnTo>
                <a:lnTo>
                  <a:pt x="60221" y="186579"/>
                </a:lnTo>
                <a:lnTo>
                  <a:pt x="30289" y="178514"/>
                </a:lnTo>
                <a:lnTo>
                  <a:pt x="10129" y="166329"/>
                </a:lnTo>
                <a:lnTo>
                  <a:pt x="2743" y="151053"/>
                </a:lnTo>
              </a:path>
              <a:path w="196850" h="574039">
                <a:moveTo>
                  <a:pt x="191109" y="127253"/>
                </a:moveTo>
                <a:lnTo>
                  <a:pt x="183722" y="142138"/>
                </a:lnTo>
                <a:lnTo>
                  <a:pt x="163563" y="154366"/>
                </a:lnTo>
                <a:lnTo>
                  <a:pt x="133630" y="162649"/>
                </a:lnTo>
                <a:lnTo>
                  <a:pt x="96926" y="165696"/>
                </a:lnTo>
                <a:lnTo>
                  <a:pt x="60221" y="162649"/>
                </a:lnTo>
                <a:lnTo>
                  <a:pt x="30289" y="154366"/>
                </a:lnTo>
                <a:lnTo>
                  <a:pt x="10129" y="142138"/>
                </a:lnTo>
                <a:lnTo>
                  <a:pt x="2743" y="127253"/>
                </a:lnTo>
              </a:path>
              <a:path w="196850" h="574039">
                <a:moveTo>
                  <a:pt x="191109" y="103441"/>
                </a:moveTo>
                <a:lnTo>
                  <a:pt x="183722" y="118333"/>
                </a:lnTo>
                <a:lnTo>
                  <a:pt x="163563" y="130565"/>
                </a:lnTo>
                <a:lnTo>
                  <a:pt x="133630" y="138849"/>
                </a:lnTo>
                <a:lnTo>
                  <a:pt x="96926" y="141897"/>
                </a:lnTo>
                <a:lnTo>
                  <a:pt x="60078" y="138849"/>
                </a:lnTo>
                <a:lnTo>
                  <a:pt x="29832" y="130565"/>
                </a:lnTo>
                <a:lnTo>
                  <a:pt x="9358" y="118333"/>
                </a:lnTo>
                <a:lnTo>
                  <a:pt x="1828" y="103441"/>
                </a:lnTo>
              </a:path>
              <a:path w="196850" h="574039">
                <a:moveTo>
                  <a:pt x="191109" y="78727"/>
                </a:moveTo>
                <a:lnTo>
                  <a:pt x="183708" y="93619"/>
                </a:lnTo>
                <a:lnTo>
                  <a:pt x="163449" y="105851"/>
                </a:lnTo>
                <a:lnTo>
                  <a:pt x="133245" y="114135"/>
                </a:lnTo>
                <a:lnTo>
                  <a:pt x="96012" y="117182"/>
                </a:lnTo>
                <a:lnTo>
                  <a:pt x="59307" y="114135"/>
                </a:lnTo>
                <a:lnTo>
                  <a:pt x="29375" y="105851"/>
                </a:lnTo>
                <a:lnTo>
                  <a:pt x="9215" y="93619"/>
                </a:lnTo>
                <a:lnTo>
                  <a:pt x="1828" y="78727"/>
                </a:lnTo>
              </a:path>
              <a:path w="196850" h="574039">
                <a:moveTo>
                  <a:pt x="190195" y="54927"/>
                </a:moveTo>
                <a:lnTo>
                  <a:pt x="182808" y="69817"/>
                </a:lnTo>
                <a:lnTo>
                  <a:pt x="162648" y="82045"/>
                </a:lnTo>
                <a:lnTo>
                  <a:pt x="132716" y="90324"/>
                </a:lnTo>
                <a:lnTo>
                  <a:pt x="96012" y="93370"/>
                </a:lnTo>
                <a:lnTo>
                  <a:pt x="59307" y="90324"/>
                </a:lnTo>
                <a:lnTo>
                  <a:pt x="29375" y="82045"/>
                </a:lnTo>
                <a:lnTo>
                  <a:pt x="9215" y="69817"/>
                </a:lnTo>
                <a:lnTo>
                  <a:pt x="1828" y="54927"/>
                </a:lnTo>
              </a:path>
              <a:path w="196850" h="574039">
                <a:moveTo>
                  <a:pt x="190195" y="31127"/>
                </a:moveTo>
                <a:lnTo>
                  <a:pt x="182808" y="46017"/>
                </a:lnTo>
                <a:lnTo>
                  <a:pt x="162648" y="58245"/>
                </a:lnTo>
                <a:lnTo>
                  <a:pt x="132716" y="66524"/>
                </a:lnTo>
                <a:lnTo>
                  <a:pt x="96012" y="69570"/>
                </a:lnTo>
                <a:lnTo>
                  <a:pt x="59164" y="66524"/>
                </a:lnTo>
                <a:lnTo>
                  <a:pt x="28917" y="58245"/>
                </a:lnTo>
                <a:lnTo>
                  <a:pt x="8443" y="46017"/>
                </a:lnTo>
                <a:lnTo>
                  <a:pt x="914" y="31127"/>
                </a:lnTo>
              </a:path>
              <a:path w="196850" h="574039">
                <a:moveTo>
                  <a:pt x="190195" y="6413"/>
                </a:moveTo>
                <a:lnTo>
                  <a:pt x="182794" y="21303"/>
                </a:lnTo>
                <a:lnTo>
                  <a:pt x="162534" y="33531"/>
                </a:lnTo>
                <a:lnTo>
                  <a:pt x="132330" y="41810"/>
                </a:lnTo>
                <a:lnTo>
                  <a:pt x="95097" y="44856"/>
                </a:lnTo>
                <a:lnTo>
                  <a:pt x="58393" y="41810"/>
                </a:lnTo>
                <a:lnTo>
                  <a:pt x="28460" y="33531"/>
                </a:lnTo>
                <a:lnTo>
                  <a:pt x="8301" y="21303"/>
                </a:lnTo>
                <a:lnTo>
                  <a:pt x="914" y="641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88795" y="3378809"/>
            <a:ext cx="20320" cy="432434"/>
          </a:xfrm>
          <a:custGeom>
            <a:avLst/>
            <a:gdLst/>
            <a:ahLst/>
            <a:cxnLst/>
            <a:rect l="l" t="t" r="r" b="b"/>
            <a:pathLst>
              <a:path w="20319" h="432435">
                <a:moveTo>
                  <a:pt x="20116" y="0"/>
                </a:moveTo>
                <a:lnTo>
                  <a:pt x="10801" y="8855"/>
                </a:lnTo>
                <a:lnTo>
                  <a:pt x="4572" y="20029"/>
                </a:lnTo>
                <a:lnTo>
                  <a:pt x="1085" y="33091"/>
                </a:lnTo>
                <a:lnTo>
                  <a:pt x="0" y="47612"/>
                </a:lnTo>
                <a:lnTo>
                  <a:pt x="0" y="432092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805586" y="3376980"/>
            <a:ext cx="348615" cy="687070"/>
            <a:chOff x="2750985" y="3376980"/>
            <a:chExt cx="348615" cy="687070"/>
          </a:xfrm>
        </p:grpSpPr>
        <p:sp>
          <p:nvSpPr>
            <p:cNvPr id="6" name="object 6"/>
            <p:cNvSpPr/>
            <p:nvPr/>
          </p:nvSpPr>
          <p:spPr>
            <a:xfrm>
              <a:off x="2988729" y="3378809"/>
              <a:ext cx="20320" cy="432434"/>
            </a:xfrm>
            <a:custGeom>
              <a:avLst/>
              <a:gdLst/>
              <a:ahLst/>
              <a:cxnLst/>
              <a:rect l="l" t="t" r="r" b="b"/>
              <a:pathLst>
                <a:path w="20319" h="432435">
                  <a:moveTo>
                    <a:pt x="0" y="0"/>
                  </a:moveTo>
                  <a:lnTo>
                    <a:pt x="9701" y="8855"/>
                  </a:lnTo>
                  <a:lnTo>
                    <a:pt x="15887" y="20029"/>
                  </a:lnTo>
                  <a:lnTo>
                    <a:pt x="19159" y="33091"/>
                  </a:lnTo>
                  <a:lnTo>
                    <a:pt x="20116" y="47612"/>
                  </a:lnTo>
                  <a:lnTo>
                    <a:pt x="20116" y="432092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0985" y="3760558"/>
              <a:ext cx="348386" cy="3030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82989" y="3907027"/>
              <a:ext cx="283845" cy="72390"/>
            </a:xfrm>
            <a:custGeom>
              <a:avLst/>
              <a:gdLst/>
              <a:ahLst/>
              <a:cxnLst/>
              <a:rect l="l" t="t" r="r" b="b"/>
              <a:pathLst>
                <a:path w="283844" h="72389">
                  <a:moveTo>
                    <a:pt x="277063" y="0"/>
                  </a:moveTo>
                  <a:lnTo>
                    <a:pt x="281635" y="4572"/>
                  </a:lnTo>
                  <a:lnTo>
                    <a:pt x="283463" y="10985"/>
                  </a:lnTo>
                  <a:lnTo>
                    <a:pt x="283463" y="16471"/>
                  </a:lnTo>
                  <a:lnTo>
                    <a:pt x="272376" y="38329"/>
                  </a:lnTo>
                  <a:lnTo>
                    <a:pt x="242087" y="56065"/>
                  </a:lnTo>
                  <a:lnTo>
                    <a:pt x="197053" y="67965"/>
                  </a:lnTo>
                  <a:lnTo>
                    <a:pt x="141731" y="72313"/>
                  </a:lnTo>
                  <a:lnTo>
                    <a:pt x="86410" y="67965"/>
                  </a:lnTo>
                  <a:lnTo>
                    <a:pt x="41376" y="56065"/>
                  </a:lnTo>
                  <a:lnTo>
                    <a:pt x="11087" y="38329"/>
                  </a:lnTo>
                  <a:lnTo>
                    <a:pt x="0" y="16471"/>
                  </a:lnTo>
                  <a:lnTo>
                    <a:pt x="0" y="10985"/>
                  </a:lnTo>
                  <a:lnTo>
                    <a:pt x="1828" y="5486"/>
                  </a:lnTo>
                  <a:lnTo>
                    <a:pt x="5486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50061" y="4210038"/>
            <a:ext cx="64007" cy="7048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18056" y="4605516"/>
            <a:ext cx="138988" cy="27553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887791" y="3386594"/>
            <a:ext cx="465455" cy="1469390"/>
            <a:chOff x="3833190" y="3386594"/>
            <a:chExt cx="465455" cy="146939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5719" y="3386594"/>
              <a:ext cx="219456" cy="961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35018" y="3393008"/>
              <a:ext cx="462280" cy="275590"/>
            </a:xfrm>
            <a:custGeom>
              <a:avLst/>
              <a:gdLst/>
              <a:ahLst/>
              <a:cxnLst/>
              <a:rect l="l" t="t" r="r" b="b"/>
              <a:pathLst>
                <a:path w="462279" h="275589">
                  <a:moveTo>
                    <a:pt x="334670" y="54927"/>
                  </a:moveTo>
                  <a:lnTo>
                    <a:pt x="343885" y="62302"/>
                  </a:lnTo>
                  <a:lnTo>
                    <a:pt x="350786" y="70710"/>
                  </a:lnTo>
                  <a:lnTo>
                    <a:pt x="355115" y="80152"/>
                  </a:lnTo>
                  <a:lnTo>
                    <a:pt x="356615" y="90627"/>
                  </a:lnTo>
                  <a:lnTo>
                    <a:pt x="346671" y="109262"/>
                  </a:lnTo>
                  <a:lnTo>
                    <a:pt x="319582" y="124380"/>
                  </a:lnTo>
                  <a:lnTo>
                    <a:pt x="279463" y="134521"/>
                  </a:lnTo>
                  <a:lnTo>
                    <a:pt x="230428" y="138226"/>
                  </a:lnTo>
                  <a:lnTo>
                    <a:pt x="181394" y="134521"/>
                  </a:lnTo>
                  <a:lnTo>
                    <a:pt x="141274" y="124380"/>
                  </a:lnTo>
                  <a:lnTo>
                    <a:pt x="114185" y="109262"/>
                  </a:lnTo>
                  <a:lnTo>
                    <a:pt x="104241" y="90627"/>
                  </a:lnTo>
                  <a:lnTo>
                    <a:pt x="105570" y="81216"/>
                  </a:lnTo>
                  <a:lnTo>
                    <a:pt x="109385" y="72320"/>
                  </a:lnTo>
                  <a:lnTo>
                    <a:pt x="115428" y="64109"/>
                  </a:lnTo>
                  <a:lnTo>
                    <a:pt x="123443" y="56756"/>
                  </a:lnTo>
                </a:path>
                <a:path w="462279" h="275589">
                  <a:moveTo>
                    <a:pt x="109727" y="71399"/>
                  </a:moveTo>
                  <a:lnTo>
                    <a:pt x="119986" y="76147"/>
                  </a:lnTo>
                  <a:lnTo>
                    <a:pt x="132816" y="83986"/>
                  </a:lnTo>
                  <a:lnTo>
                    <a:pt x="145989" y="93543"/>
                  </a:lnTo>
                  <a:lnTo>
                    <a:pt x="157276" y="103441"/>
                  </a:lnTo>
                  <a:lnTo>
                    <a:pt x="188866" y="99891"/>
                  </a:lnTo>
                  <a:lnTo>
                    <a:pt x="227571" y="99088"/>
                  </a:lnTo>
                  <a:lnTo>
                    <a:pt x="263361" y="101376"/>
                  </a:lnTo>
                  <a:lnTo>
                    <a:pt x="286207" y="107099"/>
                  </a:lnTo>
                  <a:lnTo>
                    <a:pt x="301080" y="95084"/>
                  </a:lnTo>
                  <a:lnTo>
                    <a:pt x="319468" y="81695"/>
                  </a:lnTo>
                  <a:lnTo>
                    <a:pt x="336999" y="72084"/>
                  </a:lnTo>
                  <a:lnTo>
                    <a:pt x="349300" y="71399"/>
                  </a:lnTo>
                </a:path>
                <a:path w="462279" h="275589">
                  <a:moveTo>
                    <a:pt x="163677" y="5486"/>
                  </a:moveTo>
                  <a:lnTo>
                    <a:pt x="120100" y="18662"/>
                  </a:lnTo>
                  <a:lnTo>
                    <a:pt x="72237" y="42908"/>
                  </a:lnTo>
                  <a:lnTo>
                    <a:pt x="29175" y="71785"/>
                  </a:lnTo>
                  <a:lnTo>
                    <a:pt x="0" y="98856"/>
                  </a:lnTo>
                  <a:lnTo>
                    <a:pt x="0" y="191325"/>
                  </a:lnTo>
                  <a:lnTo>
                    <a:pt x="47663" y="236523"/>
                  </a:lnTo>
                  <a:lnTo>
                    <a:pt x="112471" y="267309"/>
                  </a:lnTo>
                  <a:lnTo>
                    <a:pt x="159376" y="272051"/>
                  </a:lnTo>
                  <a:lnTo>
                    <a:pt x="209880" y="274950"/>
                  </a:lnTo>
                  <a:lnTo>
                    <a:pt x="260340" y="275478"/>
                  </a:lnTo>
                  <a:lnTo>
                    <a:pt x="307114" y="273108"/>
                  </a:lnTo>
                  <a:lnTo>
                    <a:pt x="346557" y="267309"/>
                  </a:lnTo>
                  <a:lnTo>
                    <a:pt x="382947" y="248900"/>
                  </a:lnTo>
                  <a:lnTo>
                    <a:pt x="415480" y="227830"/>
                  </a:lnTo>
                  <a:lnTo>
                    <a:pt x="461771" y="184911"/>
                  </a:lnTo>
                  <a:lnTo>
                    <a:pt x="461771" y="90627"/>
                  </a:lnTo>
                  <a:lnTo>
                    <a:pt x="423638" y="57794"/>
                  </a:lnTo>
                  <a:lnTo>
                    <a:pt x="376161" y="31230"/>
                  </a:lnTo>
                  <a:lnTo>
                    <a:pt x="327140" y="11708"/>
                  </a:lnTo>
                  <a:lnTo>
                    <a:pt x="284378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3190" y="3481806"/>
              <a:ext cx="465429" cy="1803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35018" y="3599891"/>
              <a:ext cx="462280" cy="202565"/>
            </a:xfrm>
            <a:custGeom>
              <a:avLst/>
              <a:gdLst/>
              <a:ahLst/>
              <a:cxnLst/>
              <a:rect l="l" t="t" r="r" b="b"/>
              <a:pathLst>
                <a:path w="462279" h="202564">
                  <a:moveTo>
                    <a:pt x="19202" y="6413"/>
                  </a:moveTo>
                  <a:lnTo>
                    <a:pt x="13373" y="11730"/>
                  </a:lnTo>
                  <a:lnTo>
                    <a:pt x="8229" y="16708"/>
                  </a:lnTo>
                  <a:lnTo>
                    <a:pt x="3771" y="21345"/>
                  </a:lnTo>
                  <a:lnTo>
                    <a:pt x="0" y="25641"/>
                  </a:lnTo>
                  <a:lnTo>
                    <a:pt x="0" y="118097"/>
                  </a:lnTo>
                  <a:lnTo>
                    <a:pt x="47663" y="162952"/>
                  </a:lnTo>
                  <a:lnTo>
                    <a:pt x="112471" y="194081"/>
                  </a:lnTo>
                  <a:lnTo>
                    <a:pt x="159376" y="198827"/>
                  </a:lnTo>
                  <a:lnTo>
                    <a:pt x="209880" y="201727"/>
                  </a:lnTo>
                  <a:lnTo>
                    <a:pt x="260340" y="202254"/>
                  </a:lnTo>
                  <a:lnTo>
                    <a:pt x="307114" y="199881"/>
                  </a:lnTo>
                  <a:lnTo>
                    <a:pt x="346557" y="194081"/>
                  </a:lnTo>
                  <a:lnTo>
                    <a:pt x="382947" y="175672"/>
                  </a:lnTo>
                  <a:lnTo>
                    <a:pt x="415480" y="154601"/>
                  </a:lnTo>
                  <a:lnTo>
                    <a:pt x="461771" y="111683"/>
                  </a:lnTo>
                  <a:lnTo>
                    <a:pt x="461771" y="17399"/>
                  </a:lnTo>
                  <a:lnTo>
                    <a:pt x="457200" y="11899"/>
                  </a:lnTo>
                  <a:lnTo>
                    <a:pt x="450799" y="5499"/>
                  </a:lnTo>
                  <a:lnTo>
                    <a:pt x="444398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33190" y="3615461"/>
              <a:ext cx="465429" cy="1803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42918" y="3790302"/>
              <a:ext cx="251460" cy="151130"/>
            </a:xfrm>
            <a:custGeom>
              <a:avLst/>
              <a:gdLst/>
              <a:ahLst/>
              <a:cxnLst/>
              <a:rect l="l" t="t" r="r" b="b"/>
              <a:pathLst>
                <a:path w="251460" h="151129">
                  <a:moveTo>
                    <a:pt x="251460" y="0"/>
                  </a:moveTo>
                  <a:lnTo>
                    <a:pt x="251460" y="98869"/>
                  </a:lnTo>
                  <a:lnTo>
                    <a:pt x="241515" y="119383"/>
                  </a:lnTo>
                  <a:lnTo>
                    <a:pt x="214426" y="135948"/>
                  </a:lnTo>
                  <a:lnTo>
                    <a:pt x="174307" y="147020"/>
                  </a:lnTo>
                  <a:lnTo>
                    <a:pt x="125272" y="151053"/>
                  </a:lnTo>
                  <a:lnTo>
                    <a:pt x="76766" y="147020"/>
                  </a:lnTo>
                  <a:lnTo>
                    <a:pt x="36918" y="135948"/>
                  </a:lnTo>
                  <a:lnTo>
                    <a:pt x="9929" y="119383"/>
                  </a:lnTo>
                  <a:lnTo>
                    <a:pt x="0" y="98869"/>
                  </a:lnTo>
                  <a:lnTo>
                    <a:pt x="0" y="1841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1089" y="3788473"/>
              <a:ext cx="253288" cy="13548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953890" y="3659403"/>
              <a:ext cx="222250" cy="1195070"/>
            </a:xfrm>
            <a:custGeom>
              <a:avLst/>
              <a:gdLst/>
              <a:ahLst/>
              <a:cxnLst/>
              <a:rect l="l" t="t" r="r" b="b"/>
              <a:pathLst>
                <a:path w="222250" h="1195070">
                  <a:moveTo>
                    <a:pt x="222199" y="3657"/>
                  </a:moveTo>
                  <a:lnTo>
                    <a:pt x="203025" y="11153"/>
                  </a:lnTo>
                  <a:lnTo>
                    <a:pt x="177850" y="16933"/>
                  </a:lnTo>
                  <a:lnTo>
                    <a:pt x="147875" y="20654"/>
                  </a:lnTo>
                  <a:lnTo>
                    <a:pt x="114300" y="21971"/>
                  </a:lnTo>
                  <a:lnTo>
                    <a:pt x="78052" y="20340"/>
                  </a:lnTo>
                  <a:lnTo>
                    <a:pt x="45834" y="15790"/>
                  </a:lnTo>
                  <a:lnTo>
                    <a:pt x="19273" y="8839"/>
                  </a:lnTo>
                  <a:lnTo>
                    <a:pt x="0" y="0"/>
                  </a:lnTo>
                </a:path>
                <a:path w="222250" h="1195070">
                  <a:moveTo>
                    <a:pt x="87782" y="281038"/>
                  </a:moveTo>
                  <a:lnTo>
                    <a:pt x="88161" y="355105"/>
                  </a:lnTo>
                  <a:lnTo>
                    <a:pt x="88603" y="402242"/>
                  </a:lnTo>
                  <a:lnTo>
                    <a:pt x="89187" y="454774"/>
                  </a:lnTo>
                  <a:lnTo>
                    <a:pt x="89891" y="511700"/>
                  </a:lnTo>
                  <a:lnTo>
                    <a:pt x="90694" y="572014"/>
                  </a:lnTo>
                  <a:lnTo>
                    <a:pt x="91577" y="634712"/>
                  </a:lnTo>
                  <a:lnTo>
                    <a:pt x="92518" y="698791"/>
                  </a:lnTo>
                  <a:lnTo>
                    <a:pt x="93497" y="763247"/>
                  </a:lnTo>
                  <a:lnTo>
                    <a:pt x="94493" y="827076"/>
                  </a:lnTo>
                  <a:lnTo>
                    <a:pt x="95484" y="889273"/>
                  </a:lnTo>
                  <a:lnTo>
                    <a:pt x="96452" y="948836"/>
                  </a:lnTo>
                  <a:lnTo>
                    <a:pt x="97374" y="1004759"/>
                  </a:lnTo>
                  <a:lnTo>
                    <a:pt x="98230" y="1056039"/>
                  </a:lnTo>
                  <a:lnTo>
                    <a:pt x="99000" y="1101672"/>
                  </a:lnTo>
                  <a:lnTo>
                    <a:pt x="99663" y="1140655"/>
                  </a:lnTo>
                  <a:lnTo>
                    <a:pt x="100197" y="1171982"/>
                  </a:lnTo>
                  <a:lnTo>
                    <a:pt x="100584" y="1194650"/>
                  </a:lnTo>
                </a:path>
                <a:path w="222250" h="1195070">
                  <a:moveTo>
                    <a:pt x="187451" y="272796"/>
                  </a:moveTo>
                  <a:lnTo>
                    <a:pt x="187830" y="346863"/>
                  </a:lnTo>
                  <a:lnTo>
                    <a:pt x="188273" y="394000"/>
                  </a:lnTo>
                  <a:lnTo>
                    <a:pt x="188856" y="446534"/>
                  </a:lnTo>
                  <a:lnTo>
                    <a:pt x="189560" y="503460"/>
                  </a:lnTo>
                  <a:lnTo>
                    <a:pt x="190364" y="563774"/>
                  </a:lnTo>
                  <a:lnTo>
                    <a:pt x="191247" y="626473"/>
                  </a:lnTo>
                  <a:lnTo>
                    <a:pt x="192188" y="690553"/>
                  </a:lnTo>
                  <a:lnTo>
                    <a:pt x="193166" y="755010"/>
                  </a:lnTo>
                  <a:lnTo>
                    <a:pt x="194162" y="818839"/>
                  </a:lnTo>
                  <a:lnTo>
                    <a:pt x="195154" y="881037"/>
                  </a:lnTo>
                  <a:lnTo>
                    <a:pt x="196121" y="940599"/>
                  </a:lnTo>
                  <a:lnTo>
                    <a:pt x="197044" y="996522"/>
                  </a:lnTo>
                  <a:lnTo>
                    <a:pt x="197900" y="1047802"/>
                  </a:lnTo>
                  <a:lnTo>
                    <a:pt x="198670" y="1093435"/>
                  </a:lnTo>
                  <a:lnTo>
                    <a:pt x="199332" y="1132416"/>
                  </a:lnTo>
                  <a:lnTo>
                    <a:pt x="199867" y="1163742"/>
                  </a:lnTo>
                  <a:lnTo>
                    <a:pt x="200253" y="1186408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0175735" y="3576548"/>
            <a:ext cx="281940" cy="207010"/>
          </a:xfrm>
          <a:custGeom>
            <a:avLst/>
            <a:gdLst/>
            <a:ahLst/>
            <a:cxnLst/>
            <a:rect l="l" t="t" r="r" b="b"/>
            <a:pathLst>
              <a:path w="281939" h="207010">
                <a:moveTo>
                  <a:pt x="261518" y="0"/>
                </a:moveTo>
                <a:lnTo>
                  <a:pt x="270062" y="7053"/>
                </a:lnTo>
                <a:lnTo>
                  <a:pt x="276377" y="14535"/>
                </a:lnTo>
                <a:lnTo>
                  <a:pt x="280292" y="22531"/>
                </a:lnTo>
                <a:lnTo>
                  <a:pt x="281635" y="31127"/>
                </a:lnTo>
                <a:lnTo>
                  <a:pt x="270576" y="53799"/>
                </a:lnTo>
                <a:lnTo>
                  <a:pt x="240487" y="72436"/>
                </a:lnTo>
                <a:lnTo>
                  <a:pt x="195995" y="85064"/>
                </a:lnTo>
                <a:lnTo>
                  <a:pt x="141732" y="89712"/>
                </a:lnTo>
                <a:lnTo>
                  <a:pt x="86410" y="85064"/>
                </a:lnTo>
                <a:lnTo>
                  <a:pt x="41376" y="72436"/>
                </a:lnTo>
                <a:lnTo>
                  <a:pt x="11087" y="53799"/>
                </a:lnTo>
                <a:lnTo>
                  <a:pt x="0" y="31127"/>
                </a:lnTo>
                <a:lnTo>
                  <a:pt x="1343" y="22531"/>
                </a:lnTo>
                <a:lnTo>
                  <a:pt x="5257" y="14535"/>
                </a:lnTo>
                <a:lnTo>
                  <a:pt x="11572" y="7053"/>
                </a:lnTo>
                <a:lnTo>
                  <a:pt x="20116" y="0"/>
                </a:lnTo>
              </a:path>
              <a:path w="281939" h="207010">
                <a:moveTo>
                  <a:pt x="0" y="31127"/>
                </a:moveTo>
                <a:lnTo>
                  <a:pt x="0" y="147383"/>
                </a:lnTo>
                <a:lnTo>
                  <a:pt x="11087" y="170585"/>
                </a:lnTo>
                <a:lnTo>
                  <a:pt x="41376" y="189498"/>
                </a:lnTo>
                <a:lnTo>
                  <a:pt x="86410" y="202231"/>
                </a:lnTo>
                <a:lnTo>
                  <a:pt x="141732" y="206895"/>
                </a:lnTo>
                <a:lnTo>
                  <a:pt x="195995" y="202231"/>
                </a:lnTo>
                <a:lnTo>
                  <a:pt x="240487" y="189498"/>
                </a:lnTo>
                <a:lnTo>
                  <a:pt x="270576" y="170585"/>
                </a:lnTo>
                <a:lnTo>
                  <a:pt x="281635" y="147383"/>
                </a:lnTo>
                <a:lnTo>
                  <a:pt x="281635" y="31127"/>
                </a:lnTo>
              </a:path>
              <a:path w="281939" h="207010">
                <a:moveTo>
                  <a:pt x="0" y="129082"/>
                </a:moveTo>
                <a:lnTo>
                  <a:pt x="11087" y="152283"/>
                </a:lnTo>
                <a:lnTo>
                  <a:pt x="41376" y="171191"/>
                </a:lnTo>
                <a:lnTo>
                  <a:pt x="86410" y="183920"/>
                </a:lnTo>
                <a:lnTo>
                  <a:pt x="141732" y="188582"/>
                </a:lnTo>
                <a:lnTo>
                  <a:pt x="195995" y="183920"/>
                </a:lnTo>
                <a:lnTo>
                  <a:pt x="240487" y="171191"/>
                </a:lnTo>
                <a:lnTo>
                  <a:pt x="270576" y="152283"/>
                </a:lnTo>
                <a:lnTo>
                  <a:pt x="281635" y="129082"/>
                </a:lnTo>
              </a:path>
              <a:path w="281939" h="207010">
                <a:moveTo>
                  <a:pt x="0" y="109854"/>
                </a:moveTo>
                <a:lnTo>
                  <a:pt x="11087" y="133055"/>
                </a:lnTo>
                <a:lnTo>
                  <a:pt x="41376" y="151963"/>
                </a:lnTo>
                <a:lnTo>
                  <a:pt x="86410" y="164692"/>
                </a:lnTo>
                <a:lnTo>
                  <a:pt x="141732" y="169354"/>
                </a:lnTo>
                <a:lnTo>
                  <a:pt x="195995" y="164692"/>
                </a:lnTo>
                <a:lnTo>
                  <a:pt x="240487" y="151963"/>
                </a:lnTo>
                <a:lnTo>
                  <a:pt x="270576" y="133055"/>
                </a:lnTo>
                <a:lnTo>
                  <a:pt x="281635" y="109854"/>
                </a:lnTo>
              </a:path>
              <a:path w="281939" h="207010">
                <a:moveTo>
                  <a:pt x="0" y="89712"/>
                </a:moveTo>
                <a:lnTo>
                  <a:pt x="11087" y="112915"/>
                </a:lnTo>
                <a:lnTo>
                  <a:pt x="41376" y="131827"/>
                </a:lnTo>
                <a:lnTo>
                  <a:pt x="86410" y="144560"/>
                </a:lnTo>
                <a:lnTo>
                  <a:pt x="141732" y="149225"/>
                </a:lnTo>
                <a:lnTo>
                  <a:pt x="195995" y="144560"/>
                </a:lnTo>
                <a:lnTo>
                  <a:pt x="240487" y="131827"/>
                </a:lnTo>
                <a:lnTo>
                  <a:pt x="270576" y="112915"/>
                </a:lnTo>
                <a:lnTo>
                  <a:pt x="281635" y="89712"/>
                </a:lnTo>
              </a:path>
              <a:path w="281939" h="207010">
                <a:moveTo>
                  <a:pt x="0" y="70485"/>
                </a:moveTo>
                <a:lnTo>
                  <a:pt x="11087" y="93687"/>
                </a:lnTo>
                <a:lnTo>
                  <a:pt x="41376" y="112599"/>
                </a:lnTo>
                <a:lnTo>
                  <a:pt x="86410" y="125332"/>
                </a:lnTo>
                <a:lnTo>
                  <a:pt x="141732" y="129997"/>
                </a:lnTo>
                <a:lnTo>
                  <a:pt x="195995" y="125332"/>
                </a:lnTo>
                <a:lnTo>
                  <a:pt x="240487" y="112599"/>
                </a:lnTo>
                <a:lnTo>
                  <a:pt x="270576" y="93687"/>
                </a:lnTo>
                <a:lnTo>
                  <a:pt x="281635" y="70485"/>
                </a:lnTo>
              </a:path>
              <a:path w="281939" h="207010">
                <a:moveTo>
                  <a:pt x="0" y="51269"/>
                </a:moveTo>
                <a:lnTo>
                  <a:pt x="11087" y="73941"/>
                </a:lnTo>
                <a:lnTo>
                  <a:pt x="41376" y="92578"/>
                </a:lnTo>
                <a:lnTo>
                  <a:pt x="86410" y="105206"/>
                </a:lnTo>
                <a:lnTo>
                  <a:pt x="141732" y="109854"/>
                </a:lnTo>
                <a:lnTo>
                  <a:pt x="195995" y="105206"/>
                </a:lnTo>
                <a:lnTo>
                  <a:pt x="240487" y="92578"/>
                </a:lnTo>
                <a:lnTo>
                  <a:pt x="270576" y="73941"/>
                </a:lnTo>
                <a:lnTo>
                  <a:pt x="281635" y="51269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175735" y="3981170"/>
            <a:ext cx="281940" cy="336550"/>
          </a:xfrm>
          <a:custGeom>
            <a:avLst/>
            <a:gdLst/>
            <a:ahLst/>
            <a:cxnLst/>
            <a:rect l="l" t="t" r="r" b="b"/>
            <a:pathLst>
              <a:path w="281939" h="336550">
                <a:moveTo>
                  <a:pt x="0" y="0"/>
                </a:moveTo>
                <a:lnTo>
                  <a:pt x="0" y="276466"/>
                </a:lnTo>
                <a:lnTo>
                  <a:pt x="11087" y="299668"/>
                </a:lnTo>
                <a:lnTo>
                  <a:pt x="41376" y="318581"/>
                </a:lnTo>
                <a:lnTo>
                  <a:pt x="86410" y="331314"/>
                </a:lnTo>
                <a:lnTo>
                  <a:pt x="141732" y="335978"/>
                </a:lnTo>
                <a:lnTo>
                  <a:pt x="195995" y="331314"/>
                </a:lnTo>
                <a:lnTo>
                  <a:pt x="240487" y="318581"/>
                </a:lnTo>
                <a:lnTo>
                  <a:pt x="270576" y="299668"/>
                </a:lnTo>
                <a:lnTo>
                  <a:pt x="281635" y="276466"/>
                </a:lnTo>
                <a:lnTo>
                  <a:pt x="281635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0087039" y="3394380"/>
            <a:ext cx="467359" cy="608965"/>
            <a:chOff x="5032438" y="3394379"/>
            <a:chExt cx="467359" cy="608965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35181" y="3726687"/>
              <a:ext cx="464515" cy="15378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37010" y="3664432"/>
              <a:ext cx="461009" cy="222885"/>
            </a:xfrm>
            <a:custGeom>
              <a:avLst/>
              <a:gdLst/>
              <a:ahLst/>
              <a:cxnLst/>
              <a:rect l="l" t="t" r="r" b="b"/>
              <a:pathLst>
                <a:path w="461010" h="222885">
                  <a:moveTo>
                    <a:pt x="83210" y="6413"/>
                  </a:moveTo>
                  <a:lnTo>
                    <a:pt x="57092" y="22186"/>
                  </a:lnTo>
                  <a:lnTo>
                    <a:pt x="33375" y="38563"/>
                  </a:lnTo>
                  <a:lnTo>
                    <a:pt x="13773" y="54426"/>
                  </a:lnTo>
                  <a:lnTo>
                    <a:pt x="0" y="68656"/>
                  </a:lnTo>
                  <a:lnTo>
                    <a:pt x="0" y="138226"/>
                  </a:lnTo>
                  <a:lnTo>
                    <a:pt x="46977" y="183434"/>
                  </a:lnTo>
                  <a:lnTo>
                    <a:pt x="112471" y="214210"/>
                  </a:lnTo>
                  <a:lnTo>
                    <a:pt x="159186" y="219308"/>
                  </a:lnTo>
                  <a:lnTo>
                    <a:pt x="209236" y="222252"/>
                  </a:lnTo>
                  <a:lnTo>
                    <a:pt x="259155" y="222647"/>
                  </a:lnTo>
                  <a:lnTo>
                    <a:pt x="305475" y="220098"/>
                  </a:lnTo>
                  <a:lnTo>
                    <a:pt x="344728" y="214210"/>
                  </a:lnTo>
                  <a:lnTo>
                    <a:pt x="381519" y="195930"/>
                  </a:lnTo>
                  <a:lnTo>
                    <a:pt x="414108" y="175075"/>
                  </a:lnTo>
                  <a:lnTo>
                    <a:pt x="460857" y="131825"/>
                  </a:lnTo>
                  <a:lnTo>
                    <a:pt x="460857" y="64084"/>
                  </a:lnTo>
                  <a:lnTo>
                    <a:pt x="441512" y="45186"/>
                  </a:lnTo>
                  <a:lnTo>
                    <a:pt x="418566" y="28265"/>
                  </a:lnTo>
                  <a:lnTo>
                    <a:pt x="393220" y="13233"/>
                  </a:lnTo>
                  <a:lnTo>
                    <a:pt x="366674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32438" y="3841114"/>
              <a:ext cx="464515" cy="1537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034267" y="3823715"/>
              <a:ext cx="461009" cy="177800"/>
            </a:xfrm>
            <a:custGeom>
              <a:avLst/>
              <a:gdLst/>
              <a:ahLst/>
              <a:cxnLst/>
              <a:rect l="l" t="t" r="r" b="b"/>
              <a:pathLst>
                <a:path w="461010" h="177800">
                  <a:moveTo>
                    <a:pt x="22860" y="2755"/>
                  </a:moveTo>
                  <a:lnTo>
                    <a:pt x="15816" y="8230"/>
                  </a:lnTo>
                  <a:lnTo>
                    <a:pt x="9715" y="13622"/>
                  </a:lnTo>
                  <a:lnTo>
                    <a:pt x="4471" y="18845"/>
                  </a:lnTo>
                  <a:lnTo>
                    <a:pt x="0" y="23812"/>
                  </a:lnTo>
                  <a:lnTo>
                    <a:pt x="0" y="93383"/>
                  </a:lnTo>
                  <a:lnTo>
                    <a:pt x="47663" y="138580"/>
                  </a:lnTo>
                  <a:lnTo>
                    <a:pt x="112471" y="169367"/>
                  </a:lnTo>
                  <a:lnTo>
                    <a:pt x="159281" y="174459"/>
                  </a:lnTo>
                  <a:lnTo>
                    <a:pt x="209558" y="177402"/>
                  </a:lnTo>
                  <a:lnTo>
                    <a:pt x="259748" y="177799"/>
                  </a:lnTo>
                  <a:lnTo>
                    <a:pt x="306294" y="175253"/>
                  </a:lnTo>
                  <a:lnTo>
                    <a:pt x="345643" y="169367"/>
                  </a:lnTo>
                  <a:lnTo>
                    <a:pt x="382033" y="151086"/>
                  </a:lnTo>
                  <a:lnTo>
                    <a:pt x="414566" y="130230"/>
                  </a:lnTo>
                  <a:lnTo>
                    <a:pt x="460857" y="86969"/>
                  </a:lnTo>
                  <a:lnTo>
                    <a:pt x="460857" y="19227"/>
                  </a:lnTo>
                  <a:lnTo>
                    <a:pt x="456585" y="14425"/>
                  </a:lnTo>
                  <a:lnTo>
                    <a:pt x="452056" y="9618"/>
                  </a:lnTo>
                  <a:lnTo>
                    <a:pt x="447355" y="4809"/>
                  </a:lnTo>
                  <a:lnTo>
                    <a:pt x="442569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40337" y="3394379"/>
              <a:ext cx="244144" cy="251739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0173906" y="3982097"/>
            <a:ext cx="285750" cy="866140"/>
            <a:chOff x="5119306" y="3982097"/>
            <a:chExt cx="285750" cy="866140"/>
          </a:xfrm>
        </p:grpSpPr>
        <p:sp>
          <p:nvSpPr>
            <p:cNvPr id="29" name="object 29"/>
            <p:cNvSpPr/>
            <p:nvPr/>
          </p:nvSpPr>
          <p:spPr>
            <a:xfrm>
              <a:off x="5121135" y="3983926"/>
              <a:ext cx="281940" cy="309880"/>
            </a:xfrm>
            <a:custGeom>
              <a:avLst/>
              <a:gdLst/>
              <a:ahLst/>
              <a:cxnLst/>
              <a:rect l="l" t="t" r="r" b="b"/>
              <a:pathLst>
                <a:path w="281939" h="309879">
                  <a:moveTo>
                    <a:pt x="0" y="249910"/>
                  </a:moveTo>
                  <a:lnTo>
                    <a:pt x="11087" y="273112"/>
                  </a:lnTo>
                  <a:lnTo>
                    <a:pt x="41376" y="292025"/>
                  </a:lnTo>
                  <a:lnTo>
                    <a:pt x="86410" y="304758"/>
                  </a:lnTo>
                  <a:lnTo>
                    <a:pt x="141732" y="309422"/>
                  </a:lnTo>
                  <a:lnTo>
                    <a:pt x="195995" y="304758"/>
                  </a:lnTo>
                  <a:lnTo>
                    <a:pt x="240487" y="292025"/>
                  </a:lnTo>
                  <a:lnTo>
                    <a:pt x="270576" y="273112"/>
                  </a:lnTo>
                  <a:lnTo>
                    <a:pt x="281635" y="249910"/>
                  </a:lnTo>
                </a:path>
                <a:path w="281939" h="309879">
                  <a:moveTo>
                    <a:pt x="0" y="226110"/>
                  </a:moveTo>
                  <a:lnTo>
                    <a:pt x="11087" y="249311"/>
                  </a:lnTo>
                  <a:lnTo>
                    <a:pt x="41376" y="268219"/>
                  </a:lnTo>
                  <a:lnTo>
                    <a:pt x="86410" y="280948"/>
                  </a:lnTo>
                  <a:lnTo>
                    <a:pt x="141732" y="285610"/>
                  </a:lnTo>
                  <a:lnTo>
                    <a:pt x="195995" y="280948"/>
                  </a:lnTo>
                  <a:lnTo>
                    <a:pt x="240487" y="268219"/>
                  </a:lnTo>
                  <a:lnTo>
                    <a:pt x="270576" y="249311"/>
                  </a:lnTo>
                  <a:lnTo>
                    <a:pt x="281635" y="226110"/>
                  </a:lnTo>
                </a:path>
                <a:path w="281939" h="309879">
                  <a:moveTo>
                    <a:pt x="0" y="202311"/>
                  </a:moveTo>
                  <a:lnTo>
                    <a:pt x="11087" y="225511"/>
                  </a:lnTo>
                  <a:lnTo>
                    <a:pt x="41376" y="244419"/>
                  </a:lnTo>
                  <a:lnTo>
                    <a:pt x="86410" y="257148"/>
                  </a:lnTo>
                  <a:lnTo>
                    <a:pt x="141732" y="261810"/>
                  </a:lnTo>
                  <a:lnTo>
                    <a:pt x="195995" y="257148"/>
                  </a:lnTo>
                  <a:lnTo>
                    <a:pt x="240487" y="244419"/>
                  </a:lnTo>
                  <a:lnTo>
                    <a:pt x="270576" y="225511"/>
                  </a:lnTo>
                  <a:lnTo>
                    <a:pt x="281635" y="202311"/>
                  </a:lnTo>
                </a:path>
                <a:path w="281939" h="309879">
                  <a:moveTo>
                    <a:pt x="0" y="178511"/>
                  </a:moveTo>
                  <a:lnTo>
                    <a:pt x="11087" y="201711"/>
                  </a:lnTo>
                  <a:lnTo>
                    <a:pt x="41376" y="220619"/>
                  </a:lnTo>
                  <a:lnTo>
                    <a:pt x="86410" y="233348"/>
                  </a:lnTo>
                  <a:lnTo>
                    <a:pt x="141732" y="238010"/>
                  </a:lnTo>
                  <a:lnTo>
                    <a:pt x="195995" y="233348"/>
                  </a:lnTo>
                  <a:lnTo>
                    <a:pt x="240487" y="220619"/>
                  </a:lnTo>
                  <a:lnTo>
                    <a:pt x="270576" y="201711"/>
                  </a:lnTo>
                  <a:lnTo>
                    <a:pt x="281635" y="178511"/>
                  </a:lnTo>
                </a:path>
                <a:path w="281939" h="309879">
                  <a:moveTo>
                    <a:pt x="0" y="154711"/>
                  </a:moveTo>
                  <a:lnTo>
                    <a:pt x="11087" y="177911"/>
                  </a:lnTo>
                  <a:lnTo>
                    <a:pt x="41376" y="196819"/>
                  </a:lnTo>
                  <a:lnTo>
                    <a:pt x="86410" y="209548"/>
                  </a:lnTo>
                  <a:lnTo>
                    <a:pt x="141732" y="214210"/>
                  </a:lnTo>
                  <a:lnTo>
                    <a:pt x="195995" y="209548"/>
                  </a:lnTo>
                  <a:lnTo>
                    <a:pt x="240487" y="196819"/>
                  </a:lnTo>
                  <a:lnTo>
                    <a:pt x="270576" y="177911"/>
                  </a:lnTo>
                  <a:lnTo>
                    <a:pt x="281635" y="154711"/>
                  </a:lnTo>
                </a:path>
                <a:path w="281939" h="309879">
                  <a:moveTo>
                    <a:pt x="0" y="130911"/>
                  </a:moveTo>
                  <a:lnTo>
                    <a:pt x="11087" y="154106"/>
                  </a:lnTo>
                  <a:lnTo>
                    <a:pt x="41376" y="173015"/>
                  </a:lnTo>
                  <a:lnTo>
                    <a:pt x="86410" y="185747"/>
                  </a:lnTo>
                  <a:lnTo>
                    <a:pt x="141732" y="190411"/>
                  </a:lnTo>
                  <a:lnTo>
                    <a:pt x="195995" y="185747"/>
                  </a:lnTo>
                  <a:lnTo>
                    <a:pt x="240487" y="173015"/>
                  </a:lnTo>
                  <a:lnTo>
                    <a:pt x="270576" y="154106"/>
                  </a:lnTo>
                  <a:lnTo>
                    <a:pt x="281635" y="130911"/>
                  </a:lnTo>
                </a:path>
                <a:path w="281939" h="309879">
                  <a:moveTo>
                    <a:pt x="0" y="107099"/>
                  </a:moveTo>
                  <a:lnTo>
                    <a:pt x="11087" y="130301"/>
                  </a:lnTo>
                  <a:lnTo>
                    <a:pt x="41376" y="149213"/>
                  </a:lnTo>
                  <a:lnTo>
                    <a:pt x="86410" y="161947"/>
                  </a:lnTo>
                  <a:lnTo>
                    <a:pt x="141732" y="166611"/>
                  </a:lnTo>
                  <a:lnTo>
                    <a:pt x="195995" y="161947"/>
                  </a:lnTo>
                  <a:lnTo>
                    <a:pt x="240487" y="149213"/>
                  </a:lnTo>
                  <a:lnTo>
                    <a:pt x="270576" y="130301"/>
                  </a:lnTo>
                  <a:lnTo>
                    <a:pt x="281635" y="107099"/>
                  </a:lnTo>
                </a:path>
                <a:path w="281939" h="309879">
                  <a:moveTo>
                    <a:pt x="0" y="83299"/>
                  </a:moveTo>
                  <a:lnTo>
                    <a:pt x="11087" y="106501"/>
                  </a:lnTo>
                  <a:lnTo>
                    <a:pt x="41376" y="125414"/>
                  </a:lnTo>
                  <a:lnTo>
                    <a:pt x="86410" y="138147"/>
                  </a:lnTo>
                  <a:lnTo>
                    <a:pt x="141732" y="142811"/>
                  </a:lnTo>
                  <a:lnTo>
                    <a:pt x="195995" y="138147"/>
                  </a:lnTo>
                  <a:lnTo>
                    <a:pt x="240487" y="125414"/>
                  </a:lnTo>
                  <a:lnTo>
                    <a:pt x="270576" y="106501"/>
                  </a:lnTo>
                  <a:lnTo>
                    <a:pt x="281635" y="83299"/>
                  </a:lnTo>
                </a:path>
                <a:path w="281939" h="309879">
                  <a:moveTo>
                    <a:pt x="0" y="59499"/>
                  </a:moveTo>
                  <a:lnTo>
                    <a:pt x="11087" y="82699"/>
                  </a:lnTo>
                  <a:lnTo>
                    <a:pt x="41376" y="101607"/>
                  </a:lnTo>
                  <a:lnTo>
                    <a:pt x="86410" y="114336"/>
                  </a:lnTo>
                  <a:lnTo>
                    <a:pt x="141732" y="118999"/>
                  </a:lnTo>
                  <a:lnTo>
                    <a:pt x="195995" y="114336"/>
                  </a:lnTo>
                  <a:lnTo>
                    <a:pt x="240487" y="101607"/>
                  </a:lnTo>
                  <a:lnTo>
                    <a:pt x="270576" y="82699"/>
                  </a:lnTo>
                  <a:lnTo>
                    <a:pt x="281635" y="59499"/>
                  </a:lnTo>
                </a:path>
                <a:path w="281939" h="309879">
                  <a:moveTo>
                    <a:pt x="0" y="35699"/>
                  </a:moveTo>
                  <a:lnTo>
                    <a:pt x="11087" y="58900"/>
                  </a:lnTo>
                  <a:lnTo>
                    <a:pt x="41376" y="77808"/>
                  </a:lnTo>
                  <a:lnTo>
                    <a:pt x="86410" y="90536"/>
                  </a:lnTo>
                  <a:lnTo>
                    <a:pt x="141732" y="95199"/>
                  </a:lnTo>
                  <a:lnTo>
                    <a:pt x="195995" y="90536"/>
                  </a:lnTo>
                  <a:lnTo>
                    <a:pt x="240487" y="77808"/>
                  </a:lnTo>
                  <a:lnTo>
                    <a:pt x="270576" y="58900"/>
                  </a:lnTo>
                  <a:lnTo>
                    <a:pt x="281635" y="35699"/>
                  </a:lnTo>
                </a:path>
                <a:path w="281939" h="309879">
                  <a:moveTo>
                    <a:pt x="0" y="11899"/>
                  </a:moveTo>
                  <a:lnTo>
                    <a:pt x="11087" y="35100"/>
                  </a:lnTo>
                  <a:lnTo>
                    <a:pt x="41376" y="54008"/>
                  </a:lnTo>
                  <a:lnTo>
                    <a:pt x="86410" y="66737"/>
                  </a:lnTo>
                  <a:lnTo>
                    <a:pt x="141732" y="71399"/>
                  </a:lnTo>
                  <a:lnTo>
                    <a:pt x="195995" y="66737"/>
                  </a:lnTo>
                  <a:lnTo>
                    <a:pt x="240487" y="54008"/>
                  </a:lnTo>
                  <a:lnTo>
                    <a:pt x="270576" y="35100"/>
                  </a:lnTo>
                  <a:lnTo>
                    <a:pt x="281635" y="11899"/>
                  </a:lnTo>
                </a:path>
                <a:path w="281939" h="309879">
                  <a:moveTo>
                    <a:pt x="3657" y="0"/>
                  </a:moveTo>
                  <a:lnTo>
                    <a:pt x="20988" y="19021"/>
                  </a:lnTo>
                  <a:lnTo>
                    <a:pt x="51777" y="34096"/>
                  </a:lnTo>
                  <a:lnTo>
                    <a:pt x="93025" y="44023"/>
                  </a:lnTo>
                  <a:lnTo>
                    <a:pt x="141732" y="47599"/>
                  </a:lnTo>
                  <a:lnTo>
                    <a:pt x="187694" y="44194"/>
                  </a:lnTo>
                  <a:lnTo>
                    <a:pt x="227571" y="34782"/>
                  </a:lnTo>
                  <a:lnTo>
                    <a:pt x="258360" y="20564"/>
                  </a:lnTo>
                  <a:lnTo>
                    <a:pt x="277063" y="2743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80571" y="4303420"/>
              <a:ext cx="174050" cy="10709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198859" y="4400448"/>
              <a:ext cx="114300" cy="446405"/>
            </a:xfrm>
            <a:custGeom>
              <a:avLst/>
              <a:gdLst/>
              <a:ahLst/>
              <a:cxnLst/>
              <a:rect l="l" t="t" r="r" b="b"/>
              <a:pathLst>
                <a:path w="114300" h="446404">
                  <a:moveTo>
                    <a:pt x="12801" y="0"/>
                  </a:moveTo>
                  <a:lnTo>
                    <a:pt x="11218" y="48879"/>
                  </a:lnTo>
                  <a:lnTo>
                    <a:pt x="9552" y="103048"/>
                  </a:lnTo>
                  <a:lnTo>
                    <a:pt x="7857" y="160202"/>
                  </a:lnTo>
                  <a:lnTo>
                    <a:pt x="6183" y="218033"/>
                  </a:lnTo>
                  <a:lnTo>
                    <a:pt x="4585" y="274237"/>
                  </a:lnTo>
                  <a:lnTo>
                    <a:pt x="3115" y="326508"/>
                  </a:lnTo>
                  <a:lnTo>
                    <a:pt x="1826" y="372540"/>
                  </a:lnTo>
                  <a:lnTo>
                    <a:pt x="770" y="410027"/>
                  </a:lnTo>
                  <a:lnTo>
                    <a:pt x="0" y="436664"/>
                  </a:lnTo>
                </a:path>
                <a:path w="114300" h="446404">
                  <a:moveTo>
                    <a:pt x="114300" y="9156"/>
                  </a:moveTo>
                  <a:lnTo>
                    <a:pt x="112987" y="57765"/>
                  </a:lnTo>
                  <a:lnTo>
                    <a:pt x="111525" y="111731"/>
                  </a:lnTo>
                  <a:lnTo>
                    <a:pt x="109965" y="168749"/>
                  </a:lnTo>
                  <a:lnTo>
                    <a:pt x="108359" y="226512"/>
                  </a:lnTo>
                  <a:lnTo>
                    <a:pt x="106761" y="282717"/>
                  </a:lnTo>
                  <a:lnTo>
                    <a:pt x="105223" y="335055"/>
                  </a:lnTo>
                  <a:lnTo>
                    <a:pt x="103798" y="381222"/>
                  </a:lnTo>
                  <a:lnTo>
                    <a:pt x="102539" y="418913"/>
                  </a:lnTo>
                  <a:lnTo>
                    <a:pt x="101498" y="44582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289945" y="3247454"/>
            <a:ext cx="528955" cy="654685"/>
          </a:xfrm>
          <a:custGeom>
            <a:avLst/>
            <a:gdLst/>
            <a:ahLst/>
            <a:cxnLst/>
            <a:rect l="l" t="t" r="r" b="b"/>
            <a:pathLst>
              <a:path w="528954" h="654685">
                <a:moveTo>
                  <a:pt x="502920" y="108013"/>
                </a:moveTo>
                <a:lnTo>
                  <a:pt x="513321" y="107198"/>
                </a:lnTo>
                <a:lnTo>
                  <a:pt x="520979" y="104240"/>
                </a:lnTo>
                <a:lnTo>
                  <a:pt x="525551" y="98364"/>
                </a:lnTo>
                <a:lnTo>
                  <a:pt x="526694" y="88798"/>
                </a:lnTo>
                <a:lnTo>
                  <a:pt x="512064" y="0"/>
                </a:lnTo>
                <a:lnTo>
                  <a:pt x="17373" y="0"/>
                </a:lnTo>
                <a:lnTo>
                  <a:pt x="7315" y="88798"/>
                </a:lnTo>
                <a:lnTo>
                  <a:pt x="9129" y="98364"/>
                </a:lnTo>
                <a:lnTo>
                  <a:pt x="14287" y="104240"/>
                </a:lnTo>
                <a:lnTo>
                  <a:pt x="22359" y="107198"/>
                </a:lnTo>
                <a:lnTo>
                  <a:pt x="32918" y="108013"/>
                </a:lnTo>
                <a:lnTo>
                  <a:pt x="502920" y="108013"/>
                </a:lnTo>
                <a:close/>
              </a:path>
              <a:path w="528954" h="654685">
                <a:moveTo>
                  <a:pt x="5486" y="97027"/>
                </a:moveTo>
                <a:lnTo>
                  <a:pt x="0" y="625246"/>
                </a:lnTo>
                <a:lnTo>
                  <a:pt x="1828" y="635342"/>
                </a:lnTo>
                <a:lnTo>
                  <a:pt x="7086" y="641494"/>
                </a:lnTo>
                <a:lnTo>
                  <a:pt x="15430" y="644557"/>
                </a:lnTo>
                <a:lnTo>
                  <a:pt x="26517" y="645388"/>
                </a:lnTo>
                <a:lnTo>
                  <a:pt x="123444" y="645388"/>
                </a:lnTo>
                <a:lnTo>
                  <a:pt x="123444" y="626160"/>
                </a:lnTo>
                <a:lnTo>
                  <a:pt x="151790" y="626160"/>
                </a:lnTo>
                <a:lnTo>
                  <a:pt x="168249" y="645388"/>
                </a:lnTo>
                <a:lnTo>
                  <a:pt x="361188" y="645388"/>
                </a:lnTo>
                <a:lnTo>
                  <a:pt x="375818" y="626160"/>
                </a:lnTo>
                <a:lnTo>
                  <a:pt x="405079" y="626160"/>
                </a:lnTo>
                <a:lnTo>
                  <a:pt x="405079" y="645388"/>
                </a:lnTo>
                <a:lnTo>
                  <a:pt x="502005" y="645388"/>
                </a:lnTo>
                <a:lnTo>
                  <a:pt x="512935" y="644557"/>
                </a:lnTo>
                <a:lnTo>
                  <a:pt x="520865" y="641494"/>
                </a:lnTo>
                <a:lnTo>
                  <a:pt x="525537" y="635342"/>
                </a:lnTo>
                <a:lnTo>
                  <a:pt x="526694" y="625246"/>
                </a:lnTo>
                <a:lnTo>
                  <a:pt x="528523" y="97027"/>
                </a:lnTo>
              </a:path>
              <a:path w="528954" h="654685">
                <a:moveTo>
                  <a:pt x="123444" y="645388"/>
                </a:moveTo>
                <a:lnTo>
                  <a:pt x="132888" y="652466"/>
                </a:lnTo>
                <a:lnTo>
                  <a:pt x="145503" y="653965"/>
                </a:lnTo>
                <a:lnTo>
                  <a:pt x="158291" y="651176"/>
                </a:lnTo>
                <a:lnTo>
                  <a:pt x="168249" y="645388"/>
                </a:lnTo>
              </a:path>
              <a:path w="528954" h="654685">
                <a:moveTo>
                  <a:pt x="405079" y="645388"/>
                </a:moveTo>
                <a:lnTo>
                  <a:pt x="396035" y="651433"/>
                </a:lnTo>
                <a:lnTo>
                  <a:pt x="384848" y="654651"/>
                </a:lnTo>
                <a:lnTo>
                  <a:pt x="372803" y="653237"/>
                </a:lnTo>
                <a:lnTo>
                  <a:pt x="361188" y="645388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475568" y="4973981"/>
            <a:ext cx="173355" cy="13335"/>
          </a:xfrm>
          <a:custGeom>
            <a:avLst/>
            <a:gdLst/>
            <a:ahLst/>
            <a:cxnLst/>
            <a:rect l="l" t="t" r="r" b="b"/>
            <a:pathLst>
              <a:path w="173354" h="13335">
                <a:moveTo>
                  <a:pt x="0" y="0"/>
                </a:moveTo>
                <a:lnTo>
                  <a:pt x="38833" y="8409"/>
                </a:lnTo>
                <a:lnTo>
                  <a:pt x="86410" y="13044"/>
                </a:lnTo>
                <a:lnTo>
                  <a:pt x="133988" y="11842"/>
                </a:lnTo>
                <a:lnTo>
                  <a:pt x="172821" y="274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295431" y="3900158"/>
            <a:ext cx="127635" cy="252095"/>
          </a:xfrm>
          <a:custGeom>
            <a:avLst/>
            <a:gdLst/>
            <a:ahLst/>
            <a:cxnLst/>
            <a:rect l="l" t="t" r="r" b="b"/>
            <a:pathLst>
              <a:path w="127635" h="252095">
                <a:moveTo>
                  <a:pt x="127101" y="0"/>
                </a:moveTo>
                <a:lnTo>
                  <a:pt x="127101" y="175768"/>
                </a:lnTo>
                <a:lnTo>
                  <a:pt x="124372" y="205407"/>
                </a:lnTo>
                <a:lnTo>
                  <a:pt x="114871" y="229552"/>
                </a:lnTo>
                <a:lnTo>
                  <a:pt x="96626" y="245801"/>
                </a:lnTo>
                <a:lnTo>
                  <a:pt x="67665" y="251752"/>
                </a:lnTo>
                <a:lnTo>
                  <a:pt x="14630" y="251752"/>
                </a:lnTo>
                <a:lnTo>
                  <a:pt x="6400" y="251752"/>
                </a:lnTo>
                <a:lnTo>
                  <a:pt x="0" y="245338"/>
                </a:lnTo>
                <a:lnTo>
                  <a:pt x="0" y="238937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688623" y="3895586"/>
            <a:ext cx="130175" cy="252095"/>
          </a:xfrm>
          <a:custGeom>
            <a:avLst/>
            <a:gdLst/>
            <a:ahLst/>
            <a:cxnLst/>
            <a:rect l="l" t="t" r="r" b="b"/>
            <a:pathLst>
              <a:path w="130175" h="252095">
                <a:moveTo>
                  <a:pt x="0" y="0"/>
                </a:moveTo>
                <a:lnTo>
                  <a:pt x="0" y="177596"/>
                </a:lnTo>
                <a:lnTo>
                  <a:pt x="3414" y="208105"/>
                </a:lnTo>
                <a:lnTo>
                  <a:pt x="14287" y="231489"/>
                </a:lnTo>
                <a:lnTo>
                  <a:pt x="33561" y="246462"/>
                </a:lnTo>
                <a:lnTo>
                  <a:pt x="62179" y="251739"/>
                </a:lnTo>
                <a:lnTo>
                  <a:pt x="112471" y="251739"/>
                </a:lnTo>
                <a:lnTo>
                  <a:pt x="120700" y="251739"/>
                </a:lnTo>
                <a:lnTo>
                  <a:pt x="129844" y="248081"/>
                </a:lnTo>
                <a:lnTo>
                  <a:pt x="129844" y="239839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293603" y="3884600"/>
            <a:ext cx="130759" cy="203225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1288116" y="3880942"/>
            <a:ext cx="532765" cy="1097280"/>
            <a:chOff x="6233515" y="3880942"/>
            <a:chExt cx="532765" cy="1097280"/>
          </a:xfrm>
        </p:grpSpPr>
        <p:sp>
          <p:nvSpPr>
            <p:cNvPr id="38" name="object 38"/>
            <p:cNvSpPr/>
            <p:nvPr/>
          </p:nvSpPr>
          <p:spPr>
            <a:xfrm>
              <a:off x="6235344" y="3880942"/>
              <a:ext cx="528955" cy="1095375"/>
            </a:xfrm>
            <a:custGeom>
              <a:avLst/>
              <a:gdLst/>
              <a:ahLst/>
              <a:cxnLst/>
              <a:rect l="l" t="t" r="r" b="b"/>
              <a:pathLst>
                <a:path w="528954" h="1095375">
                  <a:moveTo>
                    <a:pt x="398678" y="154698"/>
                  </a:moveTo>
                  <a:lnTo>
                    <a:pt x="405922" y="173984"/>
                  </a:lnTo>
                  <a:lnTo>
                    <a:pt x="418909" y="189491"/>
                  </a:lnTo>
                  <a:lnTo>
                    <a:pt x="434811" y="199506"/>
                  </a:lnTo>
                  <a:lnTo>
                    <a:pt x="450799" y="202311"/>
                  </a:lnTo>
                  <a:lnTo>
                    <a:pt x="462686" y="202311"/>
                  </a:lnTo>
                </a:path>
                <a:path w="528954" h="1095375">
                  <a:moveTo>
                    <a:pt x="506577" y="203225"/>
                  </a:moveTo>
                  <a:lnTo>
                    <a:pt x="528523" y="205054"/>
                  </a:lnTo>
                  <a:lnTo>
                    <a:pt x="526694" y="1074724"/>
                  </a:lnTo>
                  <a:lnTo>
                    <a:pt x="525537" y="1084826"/>
                  </a:lnTo>
                  <a:lnTo>
                    <a:pt x="520865" y="1090977"/>
                  </a:lnTo>
                  <a:lnTo>
                    <a:pt x="512935" y="1094037"/>
                  </a:lnTo>
                  <a:lnTo>
                    <a:pt x="502005" y="1094866"/>
                  </a:lnTo>
                  <a:lnTo>
                    <a:pt x="26517" y="1094866"/>
                  </a:lnTo>
                  <a:lnTo>
                    <a:pt x="15430" y="1094037"/>
                  </a:lnTo>
                  <a:lnTo>
                    <a:pt x="7086" y="1090977"/>
                  </a:lnTo>
                  <a:lnTo>
                    <a:pt x="1828" y="1084826"/>
                  </a:lnTo>
                  <a:lnTo>
                    <a:pt x="0" y="1074724"/>
                  </a:lnTo>
                  <a:lnTo>
                    <a:pt x="5486" y="205054"/>
                  </a:lnTo>
                </a:path>
                <a:path w="528954" h="1095375">
                  <a:moveTo>
                    <a:pt x="526694" y="816571"/>
                  </a:moveTo>
                  <a:lnTo>
                    <a:pt x="525537" y="826525"/>
                  </a:lnTo>
                  <a:lnTo>
                    <a:pt x="520865" y="832362"/>
                  </a:lnTo>
                  <a:lnTo>
                    <a:pt x="512935" y="835111"/>
                  </a:lnTo>
                  <a:lnTo>
                    <a:pt x="502005" y="835799"/>
                  </a:lnTo>
                  <a:lnTo>
                    <a:pt x="462686" y="835799"/>
                  </a:lnTo>
                </a:path>
                <a:path w="528954" h="1095375">
                  <a:moveTo>
                    <a:pt x="528523" y="205054"/>
                  </a:moveTo>
                  <a:lnTo>
                    <a:pt x="528523" y="0"/>
                  </a:lnTo>
                </a:path>
                <a:path w="528954" h="1095375">
                  <a:moveTo>
                    <a:pt x="528523" y="69570"/>
                  </a:moveTo>
                  <a:lnTo>
                    <a:pt x="456285" y="69570"/>
                  </a:lnTo>
                  <a:lnTo>
                    <a:pt x="437140" y="65378"/>
                  </a:lnTo>
                  <a:lnTo>
                    <a:pt x="421767" y="55262"/>
                  </a:lnTo>
                  <a:lnTo>
                    <a:pt x="411537" y="42915"/>
                  </a:lnTo>
                  <a:lnTo>
                    <a:pt x="407822" y="32029"/>
                  </a:lnTo>
                  <a:lnTo>
                    <a:pt x="407822" y="11899"/>
                  </a:lnTo>
                </a:path>
                <a:path w="528954" h="1095375">
                  <a:moveTo>
                    <a:pt x="109728" y="6400"/>
                  </a:moveTo>
                  <a:lnTo>
                    <a:pt x="106684" y="21290"/>
                  </a:lnTo>
                  <a:lnTo>
                    <a:pt x="98412" y="33518"/>
                  </a:lnTo>
                  <a:lnTo>
                    <a:pt x="86196" y="41798"/>
                  </a:lnTo>
                  <a:lnTo>
                    <a:pt x="71323" y="44843"/>
                  </a:lnTo>
                  <a:lnTo>
                    <a:pt x="57607" y="42412"/>
                  </a:lnTo>
                  <a:lnTo>
                    <a:pt x="45948" y="35691"/>
                  </a:lnTo>
                  <a:lnTo>
                    <a:pt x="37376" y="25539"/>
                  </a:lnTo>
                  <a:lnTo>
                    <a:pt x="32918" y="12814"/>
                  </a:lnTo>
                </a:path>
                <a:path w="528954" h="1095375">
                  <a:moveTo>
                    <a:pt x="491947" y="14643"/>
                  </a:moveTo>
                  <a:lnTo>
                    <a:pt x="486660" y="23151"/>
                  </a:lnTo>
                  <a:lnTo>
                    <a:pt x="479145" y="28484"/>
                  </a:lnTo>
                  <a:lnTo>
                    <a:pt x="469572" y="31243"/>
                  </a:lnTo>
                  <a:lnTo>
                    <a:pt x="458114" y="32029"/>
                  </a:lnTo>
                  <a:lnTo>
                    <a:pt x="447555" y="30557"/>
                  </a:lnTo>
                  <a:lnTo>
                    <a:pt x="438111" y="26427"/>
                  </a:lnTo>
                  <a:lnTo>
                    <a:pt x="430210" y="20065"/>
                  </a:lnTo>
                  <a:lnTo>
                    <a:pt x="424281" y="11899"/>
                  </a:lnTo>
                </a:path>
                <a:path w="528954" h="1095375">
                  <a:moveTo>
                    <a:pt x="462686" y="835799"/>
                  </a:moveTo>
                  <a:lnTo>
                    <a:pt x="442726" y="839818"/>
                  </a:lnTo>
                  <a:lnTo>
                    <a:pt x="426453" y="850788"/>
                  </a:lnTo>
                  <a:lnTo>
                    <a:pt x="415494" y="867078"/>
                  </a:lnTo>
                  <a:lnTo>
                    <a:pt x="411479" y="887056"/>
                  </a:lnTo>
                  <a:lnTo>
                    <a:pt x="415494" y="907042"/>
                  </a:lnTo>
                  <a:lnTo>
                    <a:pt x="426453" y="923336"/>
                  </a:lnTo>
                  <a:lnTo>
                    <a:pt x="442726" y="934307"/>
                  </a:lnTo>
                  <a:lnTo>
                    <a:pt x="462686" y="938326"/>
                  </a:lnTo>
                  <a:lnTo>
                    <a:pt x="523951" y="938326"/>
                  </a:lnTo>
                </a:path>
                <a:path w="528954" h="1095375">
                  <a:moveTo>
                    <a:pt x="451713" y="836714"/>
                  </a:moveTo>
                  <a:lnTo>
                    <a:pt x="429025" y="843307"/>
                  </a:lnTo>
                  <a:lnTo>
                    <a:pt x="409422" y="860628"/>
                  </a:lnTo>
                  <a:lnTo>
                    <a:pt x="395649" y="884987"/>
                  </a:lnTo>
                  <a:lnTo>
                    <a:pt x="390448" y="912698"/>
                  </a:lnTo>
                  <a:lnTo>
                    <a:pt x="395649" y="937870"/>
                  </a:lnTo>
                  <a:lnTo>
                    <a:pt x="409422" y="957549"/>
                  </a:lnTo>
                  <a:lnTo>
                    <a:pt x="429025" y="970364"/>
                  </a:lnTo>
                  <a:lnTo>
                    <a:pt x="451713" y="974940"/>
                  </a:lnTo>
                  <a:lnTo>
                    <a:pt x="511149" y="974940"/>
                  </a:lnTo>
                  <a:lnTo>
                    <a:pt x="517550" y="974940"/>
                  </a:lnTo>
                  <a:lnTo>
                    <a:pt x="525779" y="965784"/>
                  </a:lnTo>
                  <a:lnTo>
                    <a:pt x="525779" y="959383"/>
                  </a:lnTo>
                </a:path>
                <a:path w="528954" h="1095375">
                  <a:moveTo>
                    <a:pt x="0" y="816571"/>
                  </a:moveTo>
                  <a:lnTo>
                    <a:pt x="1828" y="826525"/>
                  </a:lnTo>
                  <a:lnTo>
                    <a:pt x="7086" y="832362"/>
                  </a:lnTo>
                  <a:lnTo>
                    <a:pt x="15430" y="835111"/>
                  </a:lnTo>
                  <a:lnTo>
                    <a:pt x="26517" y="835799"/>
                  </a:lnTo>
                  <a:lnTo>
                    <a:pt x="74980" y="835799"/>
                  </a:lnTo>
                  <a:lnTo>
                    <a:pt x="94940" y="839818"/>
                  </a:lnTo>
                  <a:lnTo>
                    <a:pt x="111213" y="850788"/>
                  </a:lnTo>
                  <a:lnTo>
                    <a:pt x="122172" y="867078"/>
                  </a:lnTo>
                  <a:lnTo>
                    <a:pt x="126187" y="887056"/>
                  </a:lnTo>
                  <a:lnTo>
                    <a:pt x="122172" y="907571"/>
                  </a:lnTo>
                  <a:lnTo>
                    <a:pt x="111213" y="924136"/>
                  </a:lnTo>
                  <a:lnTo>
                    <a:pt x="94940" y="935207"/>
                  </a:lnTo>
                  <a:lnTo>
                    <a:pt x="74980" y="939241"/>
                  </a:lnTo>
                  <a:lnTo>
                    <a:pt x="26517" y="939241"/>
                  </a:lnTo>
                  <a:lnTo>
                    <a:pt x="15430" y="938412"/>
                  </a:lnTo>
                  <a:lnTo>
                    <a:pt x="7086" y="935351"/>
                  </a:lnTo>
                  <a:lnTo>
                    <a:pt x="1828" y="929200"/>
                  </a:lnTo>
                  <a:lnTo>
                    <a:pt x="0" y="919099"/>
                  </a:lnTo>
                </a:path>
                <a:path w="528954" h="1095375">
                  <a:moveTo>
                    <a:pt x="125272" y="876985"/>
                  </a:moveTo>
                  <a:lnTo>
                    <a:pt x="127144" y="882810"/>
                  </a:lnTo>
                  <a:lnTo>
                    <a:pt x="128587" y="889234"/>
                  </a:lnTo>
                  <a:lnTo>
                    <a:pt x="129516" y="896173"/>
                  </a:lnTo>
                  <a:lnTo>
                    <a:pt x="129844" y="903541"/>
                  </a:lnTo>
                  <a:lnTo>
                    <a:pt x="125258" y="929429"/>
                  </a:lnTo>
                  <a:lnTo>
                    <a:pt x="113042" y="950685"/>
                  </a:lnTo>
                  <a:lnTo>
                    <a:pt x="95511" y="965075"/>
                  </a:lnTo>
                  <a:lnTo>
                    <a:pt x="74980" y="970368"/>
                  </a:lnTo>
                  <a:lnTo>
                    <a:pt x="26517" y="970368"/>
                  </a:lnTo>
                  <a:lnTo>
                    <a:pt x="15430" y="969680"/>
                  </a:lnTo>
                  <a:lnTo>
                    <a:pt x="7086" y="966931"/>
                  </a:lnTo>
                  <a:lnTo>
                    <a:pt x="1828" y="961094"/>
                  </a:lnTo>
                  <a:lnTo>
                    <a:pt x="0" y="951141"/>
                  </a:lnTo>
                </a:path>
                <a:path w="528954" h="1095375">
                  <a:moveTo>
                    <a:pt x="87782" y="1042682"/>
                  </a:moveTo>
                  <a:lnTo>
                    <a:pt x="84582" y="1058631"/>
                  </a:lnTo>
                  <a:lnTo>
                    <a:pt x="75895" y="1071406"/>
                  </a:lnTo>
                  <a:lnTo>
                    <a:pt x="63093" y="1079890"/>
                  </a:lnTo>
                  <a:lnTo>
                    <a:pt x="47548" y="1082967"/>
                  </a:lnTo>
                  <a:lnTo>
                    <a:pt x="31475" y="1079890"/>
                  </a:lnTo>
                  <a:lnTo>
                    <a:pt x="18402" y="1071406"/>
                  </a:lnTo>
                  <a:lnTo>
                    <a:pt x="9615" y="1058631"/>
                  </a:lnTo>
                  <a:lnTo>
                    <a:pt x="6400" y="1042682"/>
                  </a:lnTo>
                  <a:lnTo>
                    <a:pt x="9615" y="1027121"/>
                  </a:lnTo>
                  <a:lnTo>
                    <a:pt x="18402" y="1014307"/>
                  </a:lnTo>
                  <a:lnTo>
                    <a:pt x="31475" y="1005613"/>
                  </a:lnTo>
                  <a:lnTo>
                    <a:pt x="47548" y="1002411"/>
                  </a:lnTo>
                  <a:lnTo>
                    <a:pt x="63093" y="1005613"/>
                  </a:lnTo>
                  <a:lnTo>
                    <a:pt x="75895" y="1014307"/>
                  </a:lnTo>
                  <a:lnTo>
                    <a:pt x="84582" y="1027121"/>
                  </a:lnTo>
                  <a:lnTo>
                    <a:pt x="87782" y="1042682"/>
                  </a:lnTo>
                  <a:close/>
                </a:path>
                <a:path w="528954" h="1095375">
                  <a:moveTo>
                    <a:pt x="7315" y="1050925"/>
                  </a:moveTo>
                  <a:lnTo>
                    <a:pt x="3657" y="1044511"/>
                  </a:lnTo>
                  <a:lnTo>
                    <a:pt x="1828" y="1038110"/>
                  </a:lnTo>
                  <a:lnTo>
                    <a:pt x="1828" y="1030782"/>
                  </a:lnTo>
                  <a:lnTo>
                    <a:pt x="5200" y="1014019"/>
                  </a:lnTo>
                  <a:lnTo>
                    <a:pt x="14401" y="1000344"/>
                  </a:lnTo>
                  <a:lnTo>
                    <a:pt x="28060" y="991131"/>
                  </a:lnTo>
                  <a:lnTo>
                    <a:pt x="44805" y="987755"/>
                  </a:lnTo>
                  <a:lnTo>
                    <a:pt x="61550" y="991131"/>
                  </a:lnTo>
                  <a:lnTo>
                    <a:pt x="75209" y="1000344"/>
                  </a:lnTo>
                  <a:lnTo>
                    <a:pt x="84410" y="1014019"/>
                  </a:lnTo>
                  <a:lnTo>
                    <a:pt x="87782" y="1030782"/>
                  </a:lnTo>
                  <a:lnTo>
                    <a:pt x="87782" y="1033526"/>
                  </a:lnTo>
                  <a:lnTo>
                    <a:pt x="87782" y="1035367"/>
                  </a:lnTo>
                  <a:lnTo>
                    <a:pt x="86868" y="103811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41745" y="3983469"/>
              <a:ext cx="91439" cy="10435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249060" y="3987126"/>
              <a:ext cx="514350" cy="977265"/>
            </a:xfrm>
            <a:custGeom>
              <a:avLst/>
              <a:gdLst/>
              <a:ahLst/>
              <a:cxnLst/>
              <a:rect l="l" t="t" r="r" b="b"/>
              <a:pathLst>
                <a:path w="514350" h="977264">
                  <a:moveTo>
                    <a:pt x="509320" y="58585"/>
                  </a:moveTo>
                  <a:lnTo>
                    <a:pt x="506106" y="75205"/>
                  </a:lnTo>
                  <a:lnTo>
                    <a:pt x="497319" y="88566"/>
                  </a:lnTo>
                  <a:lnTo>
                    <a:pt x="484246" y="97464"/>
                  </a:lnTo>
                  <a:lnTo>
                    <a:pt x="468172" y="100698"/>
                  </a:lnTo>
                  <a:lnTo>
                    <a:pt x="451570" y="97464"/>
                  </a:lnTo>
                  <a:lnTo>
                    <a:pt x="438226" y="88566"/>
                  </a:lnTo>
                  <a:lnTo>
                    <a:pt x="429339" y="75205"/>
                  </a:lnTo>
                  <a:lnTo>
                    <a:pt x="426110" y="58585"/>
                  </a:lnTo>
                  <a:lnTo>
                    <a:pt x="429339" y="42494"/>
                  </a:lnTo>
                  <a:lnTo>
                    <a:pt x="438226" y="29410"/>
                  </a:lnTo>
                  <a:lnTo>
                    <a:pt x="451570" y="20616"/>
                  </a:lnTo>
                  <a:lnTo>
                    <a:pt x="468172" y="17399"/>
                  </a:lnTo>
                  <a:lnTo>
                    <a:pt x="484246" y="20616"/>
                  </a:lnTo>
                  <a:lnTo>
                    <a:pt x="497319" y="29410"/>
                  </a:lnTo>
                  <a:lnTo>
                    <a:pt x="506106" y="42494"/>
                  </a:lnTo>
                  <a:lnTo>
                    <a:pt x="509320" y="58585"/>
                  </a:lnTo>
                  <a:close/>
                </a:path>
                <a:path w="514350" h="977264">
                  <a:moveTo>
                    <a:pt x="491032" y="24714"/>
                  </a:moveTo>
                  <a:lnTo>
                    <a:pt x="477831" y="43740"/>
                  </a:lnTo>
                  <a:lnTo>
                    <a:pt x="463600" y="59502"/>
                  </a:lnTo>
                  <a:lnTo>
                    <a:pt x="449370" y="71830"/>
                  </a:lnTo>
                  <a:lnTo>
                    <a:pt x="436168" y="80556"/>
                  </a:lnTo>
                </a:path>
                <a:path w="514350" h="977264">
                  <a:moveTo>
                    <a:pt x="502005" y="35699"/>
                  </a:moveTo>
                  <a:lnTo>
                    <a:pt x="488418" y="54711"/>
                  </a:lnTo>
                  <a:lnTo>
                    <a:pt x="474230" y="70373"/>
                  </a:lnTo>
                  <a:lnTo>
                    <a:pt x="460214" y="82430"/>
                  </a:lnTo>
                  <a:lnTo>
                    <a:pt x="447141" y="90627"/>
                  </a:lnTo>
                </a:path>
                <a:path w="514350" h="977264">
                  <a:moveTo>
                    <a:pt x="427024" y="63169"/>
                  </a:moveTo>
                  <a:lnTo>
                    <a:pt x="424281" y="57670"/>
                  </a:lnTo>
                  <a:lnTo>
                    <a:pt x="422452" y="50355"/>
                  </a:lnTo>
                  <a:lnTo>
                    <a:pt x="422452" y="43027"/>
                  </a:lnTo>
                  <a:lnTo>
                    <a:pt x="425824" y="26263"/>
                  </a:lnTo>
                  <a:lnTo>
                    <a:pt x="435025" y="12588"/>
                  </a:lnTo>
                  <a:lnTo>
                    <a:pt x="448684" y="3376"/>
                  </a:lnTo>
                  <a:lnTo>
                    <a:pt x="465429" y="0"/>
                  </a:lnTo>
                  <a:lnTo>
                    <a:pt x="482174" y="3376"/>
                  </a:lnTo>
                  <a:lnTo>
                    <a:pt x="495833" y="12588"/>
                  </a:lnTo>
                  <a:lnTo>
                    <a:pt x="505034" y="26263"/>
                  </a:lnTo>
                  <a:lnTo>
                    <a:pt x="508406" y="43027"/>
                  </a:lnTo>
                  <a:lnTo>
                    <a:pt x="508406" y="45770"/>
                  </a:lnTo>
                  <a:lnTo>
                    <a:pt x="507491" y="48513"/>
                  </a:lnTo>
                  <a:lnTo>
                    <a:pt x="507491" y="50355"/>
                  </a:lnTo>
                </a:path>
                <a:path w="514350" h="977264">
                  <a:moveTo>
                    <a:pt x="57607" y="906297"/>
                  </a:moveTo>
                  <a:lnTo>
                    <a:pt x="0" y="960297"/>
                  </a:lnTo>
                </a:path>
                <a:path w="514350" h="977264">
                  <a:moveTo>
                    <a:pt x="67665" y="917270"/>
                  </a:moveTo>
                  <a:lnTo>
                    <a:pt x="10058" y="971283"/>
                  </a:lnTo>
                </a:path>
                <a:path w="514350" h="977264">
                  <a:moveTo>
                    <a:pt x="513892" y="936498"/>
                  </a:moveTo>
                  <a:lnTo>
                    <a:pt x="510678" y="952447"/>
                  </a:lnTo>
                  <a:lnTo>
                    <a:pt x="501891" y="965222"/>
                  </a:lnTo>
                  <a:lnTo>
                    <a:pt x="488818" y="973706"/>
                  </a:lnTo>
                  <a:lnTo>
                    <a:pt x="472744" y="976782"/>
                  </a:lnTo>
                  <a:lnTo>
                    <a:pt x="457200" y="973706"/>
                  </a:lnTo>
                  <a:lnTo>
                    <a:pt x="444398" y="965222"/>
                  </a:lnTo>
                  <a:lnTo>
                    <a:pt x="435711" y="952447"/>
                  </a:lnTo>
                  <a:lnTo>
                    <a:pt x="432511" y="936498"/>
                  </a:lnTo>
                  <a:lnTo>
                    <a:pt x="435711" y="920936"/>
                  </a:lnTo>
                  <a:lnTo>
                    <a:pt x="444398" y="908123"/>
                  </a:lnTo>
                  <a:lnTo>
                    <a:pt x="457199" y="899429"/>
                  </a:lnTo>
                  <a:lnTo>
                    <a:pt x="472744" y="896226"/>
                  </a:lnTo>
                  <a:lnTo>
                    <a:pt x="488818" y="899429"/>
                  </a:lnTo>
                  <a:lnTo>
                    <a:pt x="501891" y="908123"/>
                  </a:lnTo>
                  <a:lnTo>
                    <a:pt x="510678" y="920936"/>
                  </a:lnTo>
                  <a:lnTo>
                    <a:pt x="513892" y="936498"/>
                  </a:lnTo>
                  <a:close/>
                </a:path>
                <a:path w="514350" h="977264">
                  <a:moveTo>
                    <a:pt x="433425" y="944740"/>
                  </a:moveTo>
                  <a:lnTo>
                    <a:pt x="429768" y="938326"/>
                  </a:lnTo>
                  <a:lnTo>
                    <a:pt x="427939" y="931926"/>
                  </a:lnTo>
                  <a:lnTo>
                    <a:pt x="427939" y="924598"/>
                  </a:lnTo>
                  <a:lnTo>
                    <a:pt x="431311" y="907834"/>
                  </a:lnTo>
                  <a:lnTo>
                    <a:pt x="440512" y="894159"/>
                  </a:lnTo>
                  <a:lnTo>
                    <a:pt x="454171" y="884946"/>
                  </a:lnTo>
                  <a:lnTo>
                    <a:pt x="470915" y="881570"/>
                  </a:lnTo>
                  <a:lnTo>
                    <a:pt x="487660" y="884946"/>
                  </a:lnTo>
                  <a:lnTo>
                    <a:pt x="501319" y="894159"/>
                  </a:lnTo>
                  <a:lnTo>
                    <a:pt x="510520" y="907834"/>
                  </a:lnTo>
                  <a:lnTo>
                    <a:pt x="513892" y="924598"/>
                  </a:lnTo>
                  <a:lnTo>
                    <a:pt x="513892" y="927341"/>
                  </a:lnTo>
                  <a:lnTo>
                    <a:pt x="513892" y="929182"/>
                  </a:lnTo>
                  <a:lnTo>
                    <a:pt x="512978" y="931926"/>
                  </a:lnTo>
                </a:path>
                <a:path w="514350" h="977264">
                  <a:moveTo>
                    <a:pt x="496519" y="906297"/>
                  </a:moveTo>
                  <a:lnTo>
                    <a:pt x="439826" y="960297"/>
                  </a:lnTo>
                </a:path>
                <a:path w="514350" h="977264">
                  <a:moveTo>
                    <a:pt x="507491" y="917270"/>
                  </a:moveTo>
                  <a:lnTo>
                    <a:pt x="449884" y="971283"/>
                  </a:lnTo>
                </a:path>
                <a:path w="514350" h="977264">
                  <a:moveTo>
                    <a:pt x="27431" y="459549"/>
                  </a:moveTo>
                  <a:lnTo>
                    <a:pt x="207568" y="459549"/>
                  </a:lnTo>
                  <a:lnTo>
                    <a:pt x="207568" y="646302"/>
                  </a:lnTo>
                  <a:lnTo>
                    <a:pt x="27431" y="646302"/>
                  </a:lnTo>
                  <a:lnTo>
                    <a:pt x="27431" y="459549"/>
                  </a:lnTo>
                  <a:close/>
                </a:path>
                <a:path w="514350" h="977264">
                  <a:moveTo>
                    <a:pt x="104241" y="459549"/>
                  </a:moveTo>
                  <a:lnTo>
                    <a:pt x="104241" y="643559"/>
                  </a:lnTo>
                </a:path>
                <a:path w="514350" h="977264">
                  <a:moveTo>
                    <a:pt x="395935" y="864184"/>
                  </a:moveTo>
                  <a:lnTo>
                    <a:pt x="395935" y="970368"/>
                  </a:lnTo>
                </a:path>
                <a:path w="514350" h="977264">
                  <a:moveTo>
                    <a:pt x="109727" y="866013"/>
                  </a:moveTo>
                  <a:lnTo>
                    <a:pt x="109727" y="967625"/>
                  </a:lnTo>
                </a:path>
                <a:path w="514350" h="977264">
                  <a:moveTo>
                    <a:pt x="135331" y="909040"/>
                  </a:moveTo>
                  <a:lnTo>
                    <a:pt x="363931" y="909040"/>
                  </a:lnTo>
                  <a:lnTo>
                    <a:pt x="383133" y="920940"/>
                  </a:lnTo>
                </a:path>
                <a:path w="514350" h="977264">
                  <a:moveTo>
                    <a:pt x="226771" y="722287"/>
                  </a:moveTo>
                  <a:lnTo>
                    <a:pt x="225028" y="730597"/>
                  </a:lnTo>
                  <a:lnTo>
                    <a:pt x="220370" y="737277"/>
                  </a:lnTo>
                  <a:lnTo>
                    <a:pt x="213655" y="741727"/>
                  </a:lnTo>
                  <a:lnTo>
                    <a:pt x="205739" y="743343"/>
                  </a:lnTo>
                  <a:lnTo>
                    <a:pt x="197438" y="741727"/>
                  </a:lnTo>
                  <a:lnTo>
                    <a:pt x="190766" y="737277"/>
                  </a:lnTo>
                  <a:lnTo>
                    <a:pt x="186323" y="730597"/>
                  </a:lnTo>
                  <a:lnTo>
                    <a:pt x="184708" y="722287"/>
                  </a:lnTo>
                  <a:lnTo>
                    <a:pt x="186323" y="713976"/>
                  </a:lnTo>
                  <a:lnTo>
                    <a:pt x="190766" y="707296"/>
                  </a:lnTo>
                  <a:lnTo>
                    <a:pt x="197438" y="702847"/>
                  </a:lnTo>
                  <a:lnTo>
                    <a:pt x="205739" y="701230"/>
                  </a:lnTo>
                  <a:lnTo>
                    <a:pt x="213655" y="702847"/>
                  </a:lnTo>
                  <a:lnTo>
                    <a:pt x="220370" y="707296"/>
                  </a:lnTo>
                  <a:lnTo>
                    <a:pt x="225028" y="713976"/>
                  </a:lnTo>
                  <a:lnTo>
                    <a:pt x="226771" y="722287"/>
                  </a:lnTo>
                  <a:close/>
                </a:path>
                <a:path w="514350" h="977264">
                  <a:moveTo>
                    <a:pt x="237743" y="743343"/>
                  </a:moveTo>
                  <a:lnTo>
                    <a:pt x="232700" y="753382"/>
                  </a:lnTo>
                  <a:lnTo>
                    <a:pt x="224828" y="761191"/>
                  </a:lnTo>
                  <a:lnTo>
                    <a:pt x="214726" y="766255"/>
                  </a:lnTo>
                  <a:lnTo>
                    <a:pt x="202996" y="768057"/>
                  </a:lnTo>
                  <a:lnTo>
                    <a:pt x="188652" y="765169"/>
                  </a:lnTo>
                  <a:lnTo>
                    <a:pt x="176707" y="757304"/>
                  </a:lnTo>
                  <a:lnTo>
                    <a:pt x="168535" y="745662"/>
                  </a:lnTo>
                  <a:lnTo>
                    <a:pt x="165506" y="731443"/>
                  </a:lnTo>
                  <a:lnTo>
                    <a:pt x="166320" y="723561"/>
                  </a:lnTo>
                  <a:lnTo>
                    <a:pt x="168592" y="716451"/>
                  </a:lnTo>
                  <a:lnTo>
                    <a:pt x="172064" y="710198"/>
                  </a:lnTo>
                  <a:lnTo>
                    <a:pt x="176479" y="704888"/>
                  </a:lnTo>
                </a:path>
                <a:path w="514350" h="977264">
                  <a:moveTo>
                    <a:pt x="327355" y="743343"/>
                  </a:moveTo>
                  <a:lnTo>
                    <a:pt x="321783" y="753382"/>
                  </a:lnTo>
                  <a:lnTo>
                    <a:pt x="313639" y="761191"/>
                  </a:lnTo>
                  <a:lnTo>
                    <a:pt x="303437" y="766255"/>
                  </a:lnTo>
                  <a:lnTo>
                    <a:pt x="291693" y="768057"/>
                  </a:lnTo>
                  <a:lnTo>
                    <a:pt x="277491" y="765169"/>
                  </a:lnTo>
                  <a:lnTo>
                    <a:pt x="265861" y="757304"/>
                  </a:lnTo>
                  <a:lnTo>
                    <a:pt x="258003" y="745662"/>
                  </a:lnTo>
                  <a:lnTo>
                    <a:pt x="255117" y="731443"/>
                  </a:lnTo>
                  <a:lnTo>
                    <a:pt x="255789" y="723561"/>
                  </a:lnTo>
                  <a:lnTo>
                    <a:pt x="257746" y="716451"/>
                  </a:lnTo>
                  <a:lnTo>
                    <a:pt x="260904" y="710198"/>
                  </a:lnTo>
                  <a:lnTo>
                    <a:pt x="265175" y="704888"/>
                  </a:lnTo>
                </a:path>
                <a:path w="514350" h="977264">
                  <a:moveTo>
                    <a:pt x="317296" y="722287"/>
                  </a:moveTo>
                  <a:lnTo>
                    <a:pt x="315682" y="730597"/>
                  </a:lnTo>
                  <a:lnTo>
                    <a:pt x="311238" y="737277"/>
                  </a:lnTo>
                  <a:lnTo>
                    <a:pt x="304566" y="741727"/>
                  </a:lnTo>
                  <a:lnTo>
                    <a:pt x="296265" y="743343"/>
                  </a:lnTo>
                  <a:lnTo>
                    <a:pt x="288350" y="741727"/>
                  </a:lnTo>
                  <a:lnTo>
                    <a:pt x="281635" y="737277"/>
                  </a:lnTo>
                  <a:lnTo>
                    <a:pt x="276977" y="730597"/>
                  </a:lnTo>
                  <a:lnTo>
                    <a:pt x="275234" y="722287"/>
                  </a:lnTo>
                  <a:lnTo>
                    <a:pt x="276977" y="713976"/>
                  </a:lnTo>
                  <a:lnTo>
                    <a:pt x="281635" y="707296"/>
                  </a:lnTo>
                  <a:lnTo>
                    <a:pt x="288350" y="702847"/>
                  </a:lnTo>
                  <a:lnTo>
                    <a:pt x="296265" y="701230"/>
                  </a:lnTo>
                  <a:lnTo>
                    <a:pt x="304566" y="702847"/>
                  </a:lnTo>
                  <a:lnTo>
                    <a:pt x="311238" y="707296"/>
                  </a:lnTo>
                  <a:lnTo>
                    <a:pt x="315682" y="713976"/>
                  </a:lnTo>
                  <a:lnTo>
                    <a:pt x="317296" y="722287"/>
                  </a:lnTo>
                  <a:close/>
                </a:path>
                <a:path w="514350" h="977264">
                  <a:moveTo>
                    <a:pt x="298094" y="543775"/>
                  </a:moveTo>
                  <a:lnTo>
                    <a:pt x="353872" y="543775"/>
                  </a:lnTo>
                  <a:lnTo>
                    <a:pt x="353872" y="573989"/>
                  </a:lnTo>
                  <a:lnTo>
                    <a:pt x="298094" y="573989"/>
                  </a:lnTo>
                  <a:lnTo>
                    <a:pt x="298094" y="543775"/>
                  </a:lnTo>
                  <a:close/>
                </a:path>
                <a:path w="514350" h="977264">
                  <a:moveTo>
                    <a:pt x="404164" y="345122"/>
                  </a:moveTo>
                  <a:lnTo>
                    <a:pt x="447141" y="345122"/>
                  </a:lnTo>
                  <a:lnTo>
                    <a:pt x="447141" y="444906"/>
                  </a:lnTo>
                  <a:lnTo>
                    <a:pt x="404164" y="444906"/>
                  </a:lnTo>
                  <a:lnTo>
                    <a:pt x="404164" y="345122"/>
                  </a:lnTo>
                  <a:close/>
                </a:path>
                <a:path w="514350" h="977264">
                  <a:moveTo>
                    <a:pt x="389534" y="258152"/>
                  </a:moveTo>
                  <a:lnTo>
                    <a:pt x="452627" y="258152"/>
                  </a:lnTo>
                  <a:lnTo>
                    <a:pt x="452627" y="290195"/>
                  </a:lnTo>
                  <a:lnTo>
                    <a:pt x="389534" y="290195"/>
                  </a:lnTo>
                  <a:lnTo>
                    <a:pt x="389534" y="258152"/>
                  </a:lnTo>
                  <a:close/>
                </a:path>
                <a:path w="514350" h="977264">
                  <a:moveTo>
                    <a:pt x="136245" y="150139"/>
                  </a:moveTo>
                  <a:lnTo>
                    <a:pt x="362102" y="150139"/>
                  </a:lnTo>
                </a:path>
                <a:path w="514350" h="977264">
                  <a:moveTo>
                    <a:pt x="100583" y="745172"/>
                  </a:moveTo>
                  <a:lnTo>
                    <a:pt x="101498" y="748830"/>
                  </a:lnTo>
                  <a:lnTo>
                    <a:pt x="102412" y="752500"/>
                  </a:lnTo>
                  <a:lnTo>
                    <a:pt x="102412" y="756158"/>
                  </a:lnTo>
                  <a:lnTo>
                    <a:pt x="98883" y="773593"/>
                  </a:lnTo>
                  <a:lnTo>
                    <a:pt x="89268" y="787854"/>
                  </a:lnTo>
                  <a:lnTo>
                    <a:pt x="75023" y="797481"/>
                  </a:lnTo>
                  <a:lnTo>
                    <a:pt x="57607" y="801014"/>
                  </a:lnTo>
                  <a:lnTo>
                    <a:pt x="39662" y="797481"/>
                  </a:lnTo>
                  <a:lnTo>
                    <a:pt x="25145" y="787854"/>
                  </a:lnTo>
                  <a:lnTo>
                    <a:pt x="15430" y="773593"/>
                  </a:lnTo>
                  <a:lnTo>
                    <a:pt x="11887" y="756158"/>
                  </a:lnTo>
                  <a:lnTo>
                    <a:pt x="12544" y="748790"/>
                  </a:lnTo>
                  <a:lnTo>
                    <a:pt x="14401" y="741853"/>
                  </a:lnTo>
                  <a:lnTo>
                    <a:pt x="17287" y="735432"/>
                  </a:lnTo>
                  <a:lnTo>
                    <a:pt x="21031" y="729614"/>
                  </a:lnTo>
                </a:path>
                <a:path w="514350" h="977264">
                  <a:moveTo>
                    <a:pt x="502005" y="732358"/>
                  </a:moveTo>
                  <a:lnTo>
                    <a:pt x="505663" y="739686"/>
                  </a:lnTo>
                  <a:lnTo>
                    <a:pt x="508406" y="747915"/>
                  </a:lnTo>
                  <a:lnTo>
                    <a:pt x="508406" y="756158"/>
                  </a:lnTo>
                  <a:lnTo>
                    <a:pt x="504877" y="773593"/>
                  </a:lnTo>
                  <a:lnTo>
                    <a:pt x="495261" y="787854"/>
                  </a:lnTo>
                  <a:lnTo>
                    <a:pt x="481017" y="797481"/>
                  </a:lnTo>
                  <a:lnTo>
                    <a:pt x="463600" y="801014"/>
                  </a:lnTo>
                  <a:lnTo>
                    <a:pt x="446184" y="797481"/>
                  </a:lnTo>
                  <a:lnTo>
                    <a:pt x="431939" y="787854"/>
                  </a:lnTo>
                  <a:lnTo>
                    <a:pt x="422324" y="773593"/>
                  </a:lnTo>
                  <a:lnTo>
                    <a:pt x="418795" y="756158"/>
                  </a:lnTo>
                  <a:lnTo>
                    <a:pt x="419295" y="749462"/>
                  </a:lnTo>
                  <a:lnTo>
                    <a:pt x="420738" y="743110"/>
                  </a:lnTo>
                  <a:lnTo>
                    <a:pt x="423038" y="737103"/>
                  </a:lnTo>
                  <a:lnTo>
                    <a:pt x="426110" y="731443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71006" y="4170209"/>
              <a:ext cx="238125" cy="38735"/>
            </a:xfrm>
            <a:custGeom>
              <a:avLst/>
              <a:gdLst/>
              <a:ahLst/>
              <a:cxnLst/>
              <a:rect l="l" t="t" r="r" b="b"/>
              <a:pathLst>
                <a:path w="238125" h="38735">
                  <a:moveTo>
                    <a:pt x="28346" y="18313"/>
                  </a:moveTo>
                  <a:lnTo>
                    <a:pt x="20116" y="15570"/>
                  </a:lnTo>
                  <a:lnTo>
                    <a:pt x="18288" y="14655"/>
                  </a:lnTo>
                  <a:lnTo>
                    <a:pt x="17373" y="14655"/>
                  </a:lnTo>
                  <a:lnTo>
                    <a:pt x="11887" y="11912"/>
                  </a:lnTo>
                  <a:lnTo>
                    <a:pt x="10058" y="10071"/>
                  </a:lnTo>
                  <a:lnTo>
                    <a:pt x="10058" y="8242"/>
                  </a:lnTo>
                  <a:lnTo>
                    <a:pt x="12801" y="7327"/>
                  </a:lnTo>
                  <a:lnTo>
                    <a:pt x="15544" y="7327"/>
                  </a:lnTo>
                  <a:lnTo>
                    <a:pt x="19202" y="6413"/>
                  </a:lnTo>
                  <a:lnTo>
                    <a:pt x="24688" y="8242"/>
                  </a:lnTo>
                  <a:lnTo>
                    <a:pt x="25603" y="9156"/>
                  </a:lnTo>
                  <a:lnTo>
                    <a:pt x="25603" y="6413"/>
                  </a:lnTo>
                  <a:lnTo>
                    <a:pt x="25603" y="1841"/>
                  </a:lnTo>
                  <a:lnTo>
                    <a:pt x="20116" y="0"/>
                  </a:lnTo>
                  <a:lnTo>
                    <a:pt x="10058" y="0"/>
                  </a:lnTo>
                  <a:lnTo>
                    <a:pt x="0" y="1841"/>
                  </a:lnTo>
                  <a:lnTo>
                    <a:pt x="0" y="20142"/>
                  </a:lnTo>
                  <a:lnTo>
                    <a:pt x="8229" y="21971"/>
                  </a:lnTo>
                  <a:lnTo>
                    <a:pt x="11887" y="23812"/>
                  </a:lnTo>
                  <a:lnTo>
                    <a:pt x="10972" y="22898"/>
                  </a:lnTo>
                  <a:lnTo>
                    <a:pt x="15544" y="24726"/>
                  </a:lnTo>
                  <a:lnTo>
                    <a:pt x="18288" y="25641"/>
                  </a:lnTo>
                  <a:lnTo>
                    <a:pt x="18288" y="30213"/>
                  </a:lnTo>
                  <a:lnTo>
                    <a:pt x="14630" y="31127"/>
                  </a:lnTo>
                  <a:lnTo>
                    <a:pt x="9144" y="31127"/>
                  </a:lnTo>
                  <a:lnTo>
                    <a:pt x="914" y="29298"/>
                  </a:lnTo>
                  <a:lnTo>
                    <a:pt x="914" y="36626"/>
                  </a:lnTo>
                  <a:lnTo>
                    <a:pt x="3657" y="37541"/>
                  </a:lnTo>
                  <a:lnTo>
                    <a:pt x="12801" y="38455"/>
                  </a:lnTo>
                  <a:lnTo>
                    <a:pt x="21031" y="38455"/>
                  </a:lnTo>
                  <a:lnTo>
                    <a:pt x="28346" y="33870"/>
                  </a:lnTo>
                  <a:lnTo>
                    <a:pt x="28346" y="31127"/>
                  </a:lnTo>
                  <a:lnTo>
                    <a:pt x="28346" y="22898"/>
                  </a:lnTo>
                  <a:lnTo>
                    <a:pt x="28346" y="18313"/>
                  </a:lnTo>
                  <a:close/>
                </a:path>
                <a:path w="238125" h="38735">
                  <a:moveTo>
                    <a:pt x="44805" y="939"/>
                  </a:moveTo>
                  <a:lnTo>
                    <a:pt x="33832" y="939"/>
                  </a:lnTo>
                  <a:lnTo>
                    <a:pt x="33832" y="37541"/>
                  </a:lnTo>
                  <a:lnTo>
                    <a:pt x="44805" y="37541"/>
                  </a:lnTo>
                  <a:lnTo>
                    <a:pt x="44805" y="939"/>
                  </a:lnTo>
                  <a:close/>
                </a:path>
                <a:path w="238125" h="38735">
                  <a:moveTo>
                    <a:pt x="80467" y="30213"/>
                  </a:moveTo>
                  <a:lnTo>
                    <a:pt x="63093" y="30213"/>
                  </a:lnTo>
                  <a:lnTo>
                    <a:pt x="63093" y="21971"/>
                  </a:lnTo>
                  <a:lnTo>
                    <a:pt x="77724" y="21971"/>
                  </a:lnTo>
                  <a:lnTo>
                    <a:pt x="77724" y="15570"/>
                  </a:lnTo>
                  <a:lnTo>
                    <a:pt x="63093" y="15570"/>
                  </a:lnTo>
                  <a:lnTo>
                    <a:pt x="63093" y="8242"/>
                  </a:lnTo>
                  <a:lnTo>
                    <a:pt x="79552" y="8242"/>
                  </a:lnTo>
                  <a:lnTo>
                    <a:pt x="79552" y="927"/>
                  </a:lnTo>
                  <a:lnTo>
                    <a:pt x="53035" y="927"/>
                  </a:lnTo>
                  <a:lnTo>
                    <a:pt x="53035" y="37541"/>
                  </a:lnTo>
                  <a:lnTo>
                    <a:pt x="80467" y="37541"/>
                  </a:lnTo>
                  <a:lnTo>
                    <a:pt x="80467" y="30213"/>
                  </a:lnTo>
                  <a:close/>
                </a:path>
                <a:path w="238125" h="38735">
                  <a:moveTo>
                    <a:pt x="129844" y="927"/>
                  </a:moveTo>
                  <a:lnTo>
                    <a:pt x="117043" y="927"/>
                  </a:lnTo>
                  <a:lnTo>
                    <a:pt x="107899" y="21971"/>
                  </a:lnTo>
                  <a:lnTo>
                    <a:pt x="98755" y="927"/>
                  </a:lnTo>
                  <a:lnTo>
                    <a:pt x="85953" y="927"/>
                  </a:lnTo>
                  <a:lnTo>
                    <a:pt x="85953" y="37541"/>
                  </a:lnTo>
                  <a:lnTo>
                    <a:pt x="93268" y="37541"/>
                  </a:lnTo>
                  <a:lnTo>
                    <a:pt x="93268" y="14655"/>
                  </a:lnTo>
                  <a:lnTo>
                    <a:pt x="102412" y="37541"/>
                  </a:lnTo>
                  <a:lnTo>
                    <a:pt x="109728" y="37541"/>
                  </a:lnTo>
                  <a:lnTo>
                    <a:pt x="119786" y="14655"/>
                  </a:lnTo>
                  <a:lnTo>
                    <a:pt x="119786" y="37541"/>
                  </a:lnTo>
                  <a:lnTo>
                    <a:pt x="129844" y="37541"/>
                  </a:lnTo>
                  <a:lnTo>
                    <a:pt x="129844" y="927"/>
                  </a:lnTo>
                  <a:close/>
                </a:path>
                <a:path w="238125" h="38735">
                  <a:moveTo>
                    <a:pt x="165506" y="927"/>
                  </a:moveTo>
                  <a:lnTo>
                    <a:pt x="138074" y="927"/>
                  </a:lnTo>
                  <a:lnTo>
                    <a:pt x="138074" y="37541"/>
                  </a:lnTo>
                  <a:lnTo>
                    <a:pt x="165506" y="37541"/>
                  </a:lnTo>
                  <a:lnTo>
                    <a:pt x="165506" y="30213"/>
                  </a:lnTo>
                  <a:lnTo>
                    <a:pt x="149047" y="30213"/>
                  </a:lnTo>
                  <a:lnTo>
                    <a:pt x="149047" y="21971"/>
                  </a:lnTo>
                  <a:lnTo>
                    <a:pt x="162763" y="21971"/>
                  </a:lnTo>
                  <a:lnTo>
                    <a:pt x="162763" y="15570"/>
                  </a:lnTo>
                  <a:lnTo>
                    <a:pt x="149047" y="15570"/>
                  </a:lnTo>
                  <a:lnTo>
                    <a:pt x="149047" y="8242"/>
                  </a:lnTo>
                  <a:lnTo>
                    <a:pt x="165506" y="8242"/>
                  </a:lnTo>
                  <a:lnTo>
                    <a:pt x="165506" y="927"/>
                  </a:lnTo>
                  <a:close/>
                </a:path>
                <a:path w="238125" h="38735">
                  <a:moveTo>
                    <a:pt x="202996" y="927"/>
                  </a:moveTo>
                  <a:lnTo>
                    <a:pt x="195681" y="927"/>
                  </a:lnTo>
                  <a:lnTo>
                    <a:pt x="195681" y="22898"/>
                  </a:lnTo>
                  <a:lnTo>
                    <a:pt x="183794" y="927"/>
                  </a:lnTo>
                  <a:lnTo>
                    <a:pt x="170992" y="927"/>
                  </a:lnTo>
                  <a:lnTo>
                    <a:pt x="170992" y="37541"/>
                  </a:lnTo>
                  <a:lnTo>
                    <a:pt x="179222" y="37541"/>
                  </a:lnTo>
                  <a:lnTo>
                    <a:pt x="179222" y="14655"/>
                  </a:lnTo>
                  <a:lnTo>
                    <a:pt x="191109" y="37541"/>
                  </a:lnTo>
                  <a:lnTo>
                    <a:pt x="202996" y="37541"/>
                  </a:lnTo>
                  <a:lnTo>
                    <a:pt x="202996" y="927"/>
                  </a:lnTo>
                  <a:close/>
                </a:path>
                <a:path w="238125" h="38735">
                  <a:moveTo>
                    <a:pt x="237744" y="18313"/>
                  </a:moveTo>
                  <a:lnTo>
                    <a:pt x="229514" y="15570"/>
                  </a:lnTo>
                  <a:lnTo>
                    <a:pt x="227685" y="14655"/>
                  </a:lnTo>
                  <a:lnTo>
                    <a:pt x="225856" y="14655"/>
                  </a:lnTo>
                  <a:lnTo>
                    <a:pt x="222199" y="12827"/>
                  </a:lnTo>
                  <a:lnTo>
                    <a:pt x="219456" y="10071"/>
                  </a:lnTo>
                  <a:lnTo>
                    <a:pt x="219456" y="8242"/>
                  </a:lnTo>
                  <a:lnTo>
                    <a:pt x="221284" y="7327"/>
                  </a:lnTo>
                  <a:lnTo>
                    <a:pt x="224942" y="7327"/>
                  </a:lnTo>
                  <a:lnTo>
                    <a:pt x="227685" y="6413"/>
                  </a:lnTo>
                  <a:lnTo>
                    <a:pt x="233172" y="8242"/>
                  </a:lnTo>
                  <a:lnTo>
                    <a:pt x="235000" y="9156"/>
                  </a:lnTo>
                  <a:lnTo>
                    <a:pt x="235000" y="6413"/>
                  </a:lnTo>
                  <a:lnTo>
                    <a:pt x="235000" y="1841"/>
                  </a:lnTo>
                  <a:lnTo>
                    <a:pt x="229514" y="0"/>
                  </a:lnTo>
                  <a:lnTo>
                    <a:pt x="219456" y="0"/>
                  </a:lnTo>
                  <a:lnTo>
                    <a:pt x="209397" y="1841"/>
                  </a:lnTo>
                  <a:lnTo>
                    <a:pt x="209397" y="20142"/>
                  </a:lnTo>
                  <a:lnTo>
                    <a:pt x="217627" y="21971"/>
                  </a:lnTo>
                  <a:lnTo>
                    <a:pt x="219506" y="22923"/>
                  </a:lnTo>
                  <a:lnTo>
                    <a:pt x="224028" y="24726"/>
                  </a:lnTo>
                  <a:lnTo>
                    <a:pt x="224942" y="24726"/>
                  </a:lnTo>
                  <a:lnTo>
                    <a:pt x="226771" y="25641"/>
                  </a:lnTo>
                  <a:lnTo>
                    <a:pt x="226771" y="30213"/>
                  </a:lnTo>
                  <a:lnTo>
                    <a:pt x="224028" y="31127"/>
                  </a:lnTo>
                  <a:lnTo>
                    <a:pt x="218541" y="31127"/>
                  </a:lnTo>
                  <a:lnTo>
                    <a:pt x="209397" y="29298"/>
                  </a:lnTo>
                  <a:lnTo>
                    <a:pt x="209397" y="36626"/>
                  </a:lnTo>
                  <a:lnTo>
                    <a:pt x="213055" y="37541"/>
                  </a:lnTo>
                  <a:lnTo>
                    <a:pt x="221284" y="38455"/>
                  </a:lnTo>
                  <a:lnTo>
                    <a:pt x="230428" y="38455"/>
                  </a:lnTo>
                  <a:lnTo>
                    <a:pt x="237744" y="33870"/>
                  </a:lnTo>
                  <a:lnTo>
                    <a:pt x="237744" y="31127"/>
                  </a:lnTo>
                  <a:lnTo>
                    <a:pt x="237744" y="18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806844" y="6432397"/>
            <a:ext cx="2569210" cy="1325880"/>
            <a:chOff x="2752244" y="6432397"/>
            <a:chExt cx="2569210" cy="1325880"/>
          </a:xfrm>
        </p:grpSpPr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52244" y="6432397"/>
              <a:ext cx="2547186" cy="132586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314759" y="6604190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59">
                  <a:moveTo>
                    <a:pt x="6502" y="0"/>
                  </a:moveTo>
                  <a:lnTo>
                    <a:pt x="0" y="0"/>
                  </a:lnTo>
                  <a:lnTo>
                    <a:pt x="0" y="73380"/>
                  </a:lnTo>
                  <a:lnTo>
                    <a:pt x="6502" y="7338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779005" y="578610"/>
            <a:ext cx="25304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latin typeface="Microsoft Sans Serif"/>
                <a:cs typeface="Microsoft Sans Serif"/>
              </a:rPr>
              <a:t>Sensores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60" dirty="0">
                <a:latin typeface="Microsoft Sans Serif"/>
                <a:cs typeface="Microsoft Sans Serif"/>
              </a:rPr>
              <a:t>proximidad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inductivos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960"/>
              </a:spcBef>
            </a:pPr>
            <a:r>
              <a:rPr sz="1200" spc="20" dirty="0">
                <a:latin typeface="Microsoft Sans Serif"/>
                <a:cs typeface="Microsoft Sans Serif"/>
              </a:rPr>
              <a:t>Teoría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55" dirty="0">
                <a:latin typeface="Microsoft Sans Serif"/>
                <a:cs typeface="Microsoft Sans Serif"/>
              </a:rPr>
              <a:t>funcionamiento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779005" y="1911603"/>
            <a:ext cx="42932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sección,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veremos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inductivos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BERO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cómo </a:t>
            </a:r>
            <a:r>
              <a:rPr sz="1000" spc="35" dirty="0">
                <a:latin typeface="Microsoft Sans Serif"/>
                <a:cs typeface="Microsoft Sans Serif"/>
              </a:rPr>
              <a:t>detectan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presencia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5" dirty="0">
                <a:latin typeface="Microsoft Sans Serif"/>
                <a:cs typeface="Microsoft Sans Serif"/>
              </a:rPr>
              <a:t>objeto </a:t>
            </a:r>
            <a:r>
              <a:rPr sz="1000" spc="20" dirty="0">
                <a:latin typeface="Microsoft Sans Serif"/>
                <a:cs typeface="Microsoft Sans Serif"/>
              </a:rPr>
              <a:t>sin </a:t>
            </a:r>
            <a:r>
              <a:rPr sz="1000" spc="50" dirty="0">
                <a:latin typeface="Microsoft Sans Serif"/>
                <a:cs typeface="Microsoft Sans Serif"/>
              </a:rPr>
              <a:t>entrar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35" dirty="0">
                <a:latin typeface="Microsoft Sans Serif"/>
                <a:cs typeface="Microsoft Sans Serif"/>
              </a:rPr>
              <a:t>contacto </a:t>
            </a:r>
            <a:r>
              <a:rPr sz="1000" spc="20" dirty="0">
                <a:latin typeface="Microsoft Sans Serif"/>
                <a:cs typeface="Microsoft Sans Serif"/>
              </a:rPr>
              <a:t>físico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él.</a:t>
            </a:r>
            <a:r>
              <a:rPr sz="1000" spc="-5" dirty="0">
                <a:latin typeface="Microsoft Sans Serif"/>
                <a:cs typeface="Microsoft Sans Serif"/>
              </a:rPr>
              <a:t> Los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inductivos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están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disponibles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variedad de </a:t>
            </a:r>
            <a:r>
              <a:rPr sz="1000" spc="40" dirty="0">
                <a:latin typeface="Microsoft Sans Serif"/>
                <a:cs typeface="Microsoft Sans Serif"/>
              </a:rPr>
              <a:t>tamaños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0" dirty="0">
                <a:latin typeface="Microsoft Sans Serif"/>
                <a:cs typeface="Microsoft Sans Serif"/>
              </a:rPr>
              <a:t>configuraciones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20" dirty="0">
                <a:latin typeface="Microsoft Sans Serif"/>
                <a:cs typeface="Microsoft Sans Serif"/>
              </a:rPr>
              <a:t>satisfacer </a:t>
            </a:r>
            <a:r>
              <a:rPr sz="1000" spc="15" dirty="0">
                <a:latin typeface="Microsoft Sans Serif"/>
                <a:cs typeface="Microsoft Sans Serif"/>
              </a:rPr>
              <a:t>diversas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aplicaciones.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sensores específicos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50" dirty="0">
                <a:latin typeface="Microsoft Sans Serif"/>
                <a:cs typeface="Microsoft Sans Serif"/>
              </a:rPr>
              <a:t>tratarán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25" dirty="0">
                <a:latin typeface="Microsoft Sans Serif"/>
                <a:cs typeface="Microsoft Sans Serif"/>
              </a:rPr>
              <a:t>más </a:t>
            </a:r>
            <a:r>
              <a:rPr sz="1000" spc="30" dirty="0">
                <a:latin typeface="Microsoft Sans Serif"/>
                <a:cs typeface="Microsoft Sans Serif"/>
              </a:rPr>
              <a:t>detalle 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siguiente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sección.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81395" y="5505703"/>
            <a:ext cx="1558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Bobina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electromagnética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objetivo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metálico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79004" y="5509514"/>
            <a:ext cx="4282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incorpora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bobina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electromagnética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30" dirty="0">
                <a:latin typeface="Microsoft Sans Serif"/>
                <a:cs typeface="Microsoft Sans Serif"/>
              </a:rPr>
              <a:t>utiliza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detectar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0" dirty="0">
                <a:latin typeface="Microsoft Sans Serif"/>
                <a:cs typeface="Microsoft Sans Serif"/>
              </a:rPr>
              <a:t>presencia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45" dirty="0">
                <a:latin typeface="Microsoft Sans Serif"/>
                <a:cs typeface="Microsoft Sans Serif"/>
              </a:rPr>
              <a:t>objeto </a:t>
            </a:r>
            <a:r>
              <a:rPr sz="1050" spc="35" dirty="0">
                <a:latin typeface="Microsoft Sans Serif"/>
                <a:cs typeface="Microsoft Sans Serif"/>
              </a:rPr>
              <a:t>metálico </a:t>
            </a:r>
            <a:r>
              <a:rPr sz="1050" spc="40" dirty="0">
                <a:latin typeface="Microsoft Sans Serif"/>
                <a:cs typeface="Microsoft Sans Serif"/>
              </a:rPr>
              <a:t>conductor.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25" dirty="0">
                <a:latin typeface="Microsoft Sans Serif"/>
                <a:cs typeface="Microsoft Sans Serif"/>
              </a:rPr>
              <a:t>sensor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ignorará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presencia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objeto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si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no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30" dirty="0">
                <a:latin typeface="Microsoft Sans Serif"/>
                <a:cs typeface="Microsoft Sans Serif"/>
              </a:rPr>
              <a:t>metálico.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27122" y="2542362"/>
            <a:ext cx="718565" cy="18754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93800" y="2240874"/>
            <a:ext cx="1933575" cy="2296160"/>
            <a:chOff x="2939199" y="2240874"/>
            <a:chExt cx="1933575" cy="22961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2521" y="3008477"/>
              <a:ext cx="396468" cy="739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9199" y="2240874"/>
              <a:ext cx="1933384" cy="22958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9376" y="3007233"/>
              <a:ext cx="162623" cy="7526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9580017" y="7729270"/>
            <a:ext cx="611505" cy="786130"/>
            <a:chOff x="4525416" y="7729270"/>
            <a:chExt cx="611505" cy="78613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17948" y="7889773"/>
              <a:ext cx="318668" cy="4658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27702" y="7731556"/>
              <a:ext cx="292100" cy="781685"/>
            </a:xfrm>
            <a:custGeom>
              <a:avLst/>
              <a:gdLst/>
              <a:ahLst/>
              <a:cxnLst/>
              <a:rect l="l" t="t" r="r" b="b"/>
              <a:pathLst>
                <a:path w="292100" h="781684">
                  <a:moveTo>
                    <a:pt x="218948" y="389763"/>
                  </a:moveTo>
                  <a:lnTo>
                    <a:pt x="224645" y="541871"/>
                  </a:lnTo>
                  <a:lnTo>
                    <a:pt x="227571" y="622365"/>
                  </a:lnTo>
                  <a:lnTo>
                    <a:pt x="228649" y="658055"/>
                  </a:lnTo>
                  <a:lnTo>
                    <a:pt x="228803" y="675754"/>
                  </a:lnTo>
                  <a:lnTo>
                    <a:pt x="230901" y="692350"/>
                  </a:lnTo>
                  <a:lnTo>
                    <a:pt x="236618" y="705929"/>
                  </a:lnTo>
                  <a:lnTo>
                    <a:pt x="245085" y="715098"/>
                  </a:lnTo>
                  <a:lnTo>
                    <a:pt x="255435" y="718464"/>
                  </a:lnTo>
                  <a:lnTo>
                    <a:pt x="265784" y="715098"/>
                  </a:lnTo>
                  <a:lnTo>
                    <a:pt x="274251" y="705929"/>
                  </a:lnTo>
                  <a:lnTo>
                    <a:pt x="279968" y="692350"/>
                  </a:lnTo>
                  <a:lnTo>
                    <a:pt x="282066" y="675754"/>
                  </a:lnTo>
                  <a:lnTo>
                    <a:pt x="283606" y="621611"/>
                  </a:lnTo>
                  <a:lnTo>
                    <a:pt x="286994" y="525430"/>
                  </a:lnTo>
                  <a:lnTo>
                    <a:pt x="290382" y="433659"/>
                  </a:lnTo>
                  <a:lnTo>
                    <a:pt x="291922" y="392747"/>
                  </a:lnTo>
                </a:path>
                <a:path w="292100" h="781684">
                  <a:moveTo>
                    <a:pt x="145973" y="392303"/>
                  </a:moveTo>
                  <a:lnTo>
                    <a:pt x="151671" y="240194"/>
                  </a:lnTo>
                  <a:lnTo>
                    <a:pt x="154597" y="159700"/>
                  </a:lnTo>
                  <a:lnTo>
                    <a:pt x="155675" y="124010"/>
                  </a:lnTo>
                  <a:lnTo>
                    <a:pt x="155828" y="106311"/>
                  </a:lnTo>
                  <a:lnTo>
                    <a:pt x="157927" y="89717"/>
                  </a:lnTo>
                  <a:lnTo>
                    <a:pt x="163644" y="76142"/>
                  </a:lnTo>
                  <a:lnTo>
                    <a:pt x="172111" y="66978"/>
                  </a:lnTo>
                  <a:lnTo>
                    <a:pt x="182460" y="63614"/>
                  </a:lnTo>
                  <a:lnTo>
                    <a:pt x="192808" y="66978"/>
                  </a:lnTo>
                  <a:lnTo>
                    <a:pt x="201271" y="76142"/>
                  </a:lnTo>
                  <a:lnTo>
                    <a:pt x="206983" y="89717"/>
                  </a:lnTo>
                  <a:lnTo>
                    <a:pt x="209080" y="106311"/>
                  </a:lnTo>
                  <a:lnTo>
                    <a:pt x="210621" y="160456"/>
                  </a:lnTo>
                  <a:lnTo>
                    <a:pt x="214014" y="256641"/>
                  </a:lnTo>
                  <a:lnTo>
                    <a:pt x="217406" y="348416"/>
                  </a:lnTo>
                  <a:lnTo>
                    <a:pt x="218948" y="389331"/>
                  </a:lnTo>
                </a:path>
                <a:path w="292100" h="781684">
                  <a:moveTo>
                    <a:pt x="72986" y="387426"/>
                  </a:moveTo>
                  <a:lnTo>
                    <a:pt x="78691" y="569622"/>
                  </a:lnTo>
                  <a:lnTo>
                    <a:pt x="81621" y="666037"/>
                  </a:lnTo>
                  <a:lnTo>
                    <a:pt x="82700" y="708786"/>
                  </a:lnTo>
                  <a:lnTo>
                    <a:pt x="82854" y="729983"/>
                  </a:lnTo>
                  <a:lnTo>
                    <a:pt x="84951" y="749858"/>
                  </a:lnTo>
                  <a:lnTo>
                    <a:pt x="90665" y="766117"/>
                  </a:lnTo>
                  <a:lnTo>
                    <a:pt x="99131" y="777096"/>
                  </a:lnTo>
                  <a:lnTo>
                    <a:pt x="109486" y="781126"/>
                  </a:lnTo>
                  <a:lnTo>
                    <a:pt x="119828" y="777096"/>
                  </a:lnTo>
                  <a:lnTo>
                    <a:pt x="128292" y="766117"/>
                  </a:lnTo>
                  <a:lnTo>
                    <a:pt x="134007" y="749858"/>
                  </a:lnTo>
                  <a:lnTo>
                    <a:pt x="136105" y="729983"/>
                  </a:lnTo>
                  <a:lnTo>
                    <a:pt x="137647" y="665132"/>
                  </a:lnTo>
                  <a:lnTo>
                    <a:pt x="141039" y="549925"/>
                  </a:lnTo>
                  <a:lnTo>
                    <a:pt x="144431" y="440000"/>
                  </a:lnTo>
                  <a:lnTo>
                    <a:pt x="145973" y="390994"/>
                  </a:lnTo>
                </a:path>
                <a:path w="292100" h="781684">
                  <a:moveTo>
                    <a:pt x="0" y="393700"/>
                  </a:moveTo>
                  <a:lnTo>
                    <a:pt x="5704" y="211504"/>
                  </a:lnTo>
                  <a:lnTo>
                    <a:pt x="8634" y="115088"/>
                  </a:lnTo>
                  <a:lnTo>
                    <a:pt x="9713" y="72340"/>
                  </a:lnTo>
                  <a:lnTo>
                    <a:pt x="9867" y="51142"/>
                  </a:lnTo>
                  <a:lnTo>
                    <a:pt x="11966" y="31268"/>
                  </a:lnTo>
                  <a:lnTo>
                    <a:pt x="17683" y="15008"/>
                  </a:lnTo>
                  <a:lnTo>
                    <a:pt x="26150" y="4029"/>
                  </a:lnTo>
                  <a:lnTo>
                    <a:pt x="36499" y="0"/>
                  </a:lnTo>
                  <a:lnTo>
                    <a:pt x="46849" y="4029"/>
                  </a:lnTo>
                  <a:lnTo>
                    <a:pt x="55316" y="15008"/>
                  </a:lnTo>
                  <a:lnTo>
                    <a:pt x="61033" y="31268"/>
                  </a:lnTo>
                  <a:lnTo>
                    <a:pt x="63131" y="51142"/>
                  </a:lnTo>
                  <a:lnTo>
                    <a:pt x="64671" y="115993"/>
                  </a:lnTo>
                  <a:lnTo>
                    <a:pt x="68059" y="231200"/>
                  </a:lnTo>
                  <a:lnTo>
                    <a:pt x="71447" y="341125"/>
                  </a:lnTo>
                  <a:lnTo>
                    <a:pt x="72986" y="39013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423488" y="7714209"/>
            <a:ext cx="80010" cy="410209"/>
          </a:xfrm>
          <a:custGeom>
            <a:avLst/>
            <a:gdLst/>
            <a:ahLst/>
            <a:cxnLst/>
            <a:rect l="l" t="t" r="r" b="b"/>
            <a:pathLst>
              <a:path w="80010" h="410209">
                <a:moveTo>
                  <a:pt x="79717" y="409905"/>
                </a:moveTo>
                <a:lnTo>
                  <a:pt x="73484" y="220209"/>
                </a:lnTo>
                <a:lnTo>
                  <a:pt x="70283" y="119826"/>
                </a:lnTo>
                <a:lnTo>
                  <a:pt x="69104" y="75318"/>
                </a:lnTo>
                <a:lnTo>
                  <a:pt x="68935" y="53251"/>
                </a:lnTo>
                <a:lnTo>
                  <a:pt x="66645" y="32554"/>
                </a:lnTo>
                <a:lnTo>
                  <a:pt x="60404" y="15624"/>
                </a:lnTo>
                <a:lnTo>
                  <a:pt x="51158" y="4194"/>
                </a:lnTo>
                <a:lnTo>
                  <a:pt x="39852" y="0"/>
                </a:lnTo>
                <a:lnTo>
                  <a:pt x="28552" y="4194"/>
                </a:lnTo>
                <a:lnTo>
                  <a:pt x="19305" y="15624"/>
                </a:lnTo>
                <a:lnTo>
                  <a:pt x="13061" y="32554"/>
                </a:lnTo>
                <a:lnTo>
                  <a:pt x="10769" y="53251"/>
                </a:lnTo>
                <a:lnTo>
                  <a:pt x="9086" y="120770"/>
                </a:lnTo>
                <a:lnTo>
                  <a:pt x="5384" y="240720"/>
                </a:lnTo>
                <a:lnTo>
                  <a:pt x="1682" y="355172"/>
                </a:lnTo>
                <a:lnTo>
                  <a:pt x="0" y="4061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63456" y="7711414"/>
            <a:ext cx="160020" cy="815340"/>
          </a:xfrm>
          <a:custGeom>
            <a:avLst/>
            <a:gdLst/>
            <a:ahLst/>
            <a:cxnLst/>
            <a:rect l="l" t="t" r="r" b="b"/>
            <a:pathLst>
              <a:path w="160020" h="815340">
                <a:moveTo>
                  <a:pt x="0" y="409917"/>
                </a:moveTo>
                <a:lnTo>
                  <a:pt x="6233" y="220221"/>
                </a:lnTo>
                <a:lnTo>
                  <a:pt x="9434" y="119837"/>
                </a:lnTo>
                <a:lnTo>
                  <a:pt x="10613" y="75326"/>
                </a:lnTo>
                <a:lnTo>
                  <a:pt x="10782" y="53251"/>
                </a:lnTo>
                <a:lnTo>
                  <a:pt x="13072" y="32559"/>
                </a:lnTo>
                <a:lnTo>
                  <a:pt x="19313" y="15628"/>
                </a:lnTo>
                <a:lnTo>
                  <a:pt x="28559" y="4196"/>
                </a:lnTo>
                <a:lnTo>
                  <a:pt x="39865" y="0"/>
                </a:lnTo>
                <a:lnTo>
                  <a:pt x="51165" y="4196"/>
                </a:lnTo>
                <a:lnTo>
                  <a:pt x="60412" y="15628"/>
                </a:lnTo>
                <a:lnTo>
                  <a:pt x="66656" y="32559"/>
                </a:lnTo>
                <a:lnTo>
                  <a:pt x="68948" y="53251"/>
                </a:lnTo>
                <a:lnTo>
                  <a:pt x="70631" y="120775"/>
                </a:lnTo>
                <a:lnTo>
                  <a:pt x="74333" y="240725"/>
                </a:lnTo>
                <a:lnTo>
                  <a:pt x="78035" y="355174"/>
                </a:lnTo>
                <a:lnTo>
                  <a:pt x="79717" y="406196"/>
                </a:lnTo>
              </a:path>
              <a:path w="160020" h="815340">
                <a:moveTo>
                  <a:pt x="79717" y="405028"/>
                </a:moveTo>
                <a:lnTo>
                  <a:pt x="85944" y="594716"/>
                </a:lnTo>
                <a:lnTo>
                  <a:pt x="89141" y="695097"/>
                </a:lnTo>
                <a:lnTo>
                  <a:pt x="90319" y="739607"/>
                </a:lnTo>
                <a:lnTo>
                  <a:pt x="90487" y="761682"/>
                </a:lnTo>
                <a:lnTo>
                  <a:pt x="92779" y="782374"/>
                </a:lnTo>
                <a:lnTo>
                  <a:pt x="99023" y="799304"/>
                </a:lnTo>
                <a:lnTo>
                  <a:pt x="108270" y="810736"/>
                </a:lnTo>
                <a:lnTo>
                  <a:pt x="119570" y="814933"/>
                </a:lnTo>
                <a:lnTo>
                  <a:pt x="130876" y="810736"/>
                </a:lnTo>
                <a:lnTo>
                  <a:pt x="140122" y="799304"/>
                </a:lnTo>
                <a:lnTo>
                  <a:pt x="146363" y="782374"/>
                </a:lnTo>
                <a:lnTo>
                  <a:pt x="148653" y="761682"/>
                </a:lnTo>
                <a:lnTo>
                  <a:pt x="150336" y="694158"/>
                </a:lnTo>
                <a:lnTo>
                  <a:pt x="154038" y="574208"/>
                </a:lnTo>
                <a:lnTo>
                  <a:pt x="157740" y="459759"/>
                </a:lnTo>
                <a:lnTo>
                  <a:pt x="159423" y="40873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02597" y="8121333"/>
            <a:ext cx="80010" cy="410209"/>
          </a:xfrm>
          <a:custGeom>
            <a:avLst/>
            <a:gdLst/>
            <a:ahLst/>
            <a:cxnLst/>
            <a:rect l="l" t="t" r="r" b="b"/>
            <a:pathLst>
              <a:path w="80010" h="410209">
                <a:moveTo>
                  <a:pt x="0" y="0"/>
                </a:moveTo>
                <a:lnTo>
                  <a:pt x="6226" y="189688"/>
                </a:lnTo>
                <a:lnTo>
                  <a:pt x="9423" y="290069"/>
                </a:lnTo>
                <a:lnTo>
                  <a:pt x="10601" y="334579"/>
                </a:lnTo>
                <a:lnTo>
                  <a:pt x="10769" y="356654"/>
                </a:lnTo>
                <a:lnTo>
                  <a:pt x="13061" y="377345"/>
                </a:lnTo>
                <a:lnTo>
                  <a:pt x="19305" y="394276"/>
                </a:lnTo>
                <a:lnTo>
                  <a:pt x="28552" y="405708"/>
                </a:lnTo>
                <a:lnTo>
                  <a:pt x="39852" y="409905"/>
                </a:lnTo>
                <a:lnTo>
                  <a:pt x="51160" y="405708"/>
                </a:lnTo>
                <a:lnTo>
                  <a:pt x="60410" y="394276"/>
                </a:lnTo>
                <a:lnTo>
                  <a:pt x="66655" y="377345"/>
                </a:lnTo>
                <a:lnTo>
                  <a:pt x="68948" y="356654"/>
                </a:lnTo>
                <a:lnTo>
                  <a:pt x="70629" y="289129"/>
                </a:lnTo>
                <a:lnTo>
                  <a:pt x="74326" y="169179"/>
                </a:lnTo>
                <a:lnTo>
                  <a:pt x="78024" y="54730"/>
                </a:lnTo>
                <a:lnTo>
                  <a:pt x="79705" y="37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1127664" y="7729270"/>
            <a:ext cx="611505" cy="786130"/>
            <a:chOff x="6073063" y="7729270"/>
            <a:chExt cx="611505" cy="78613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3063" y="7889773"/>
              <a:ext cx="318668" cy="4658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90055" y="7731556"/>
              <a:ext cx="292100" cy="781685"/>
            </a:xfrm>
            <a:custGeom>
              <a:avLst/>
              <a:gdLst/>
              <a:ahLst/>
              <a:cxnLst/>
              <a:rect l="l" t="t" r="r" b="b"/>
              <a:pathLst>
                <a:path w="292100" h="781684">
                  <a:moveTo>
                    <a:pt x="72974" y="389763"/>
                  </a:moveTo>
                  <a:lnTo>
                    <a:pt x="67269" y="541871"/>
                  </a:lnTo>
                  <a:lnTo>
                    <a:pt x="64339" y="622365"/>
                  </a:lnTo>
                  <a:lnTo>
                    <a:pt x="63260" y="658055"/>
                  </a:lnTo>
                  <a:lnTo>
                    <a:pt x="63106" y="675754"/>
                  </a:lnTo>
                  <a:lnTo>
                    <a:pt x="61009" y="692350"/>
                  </a:lnTo>
                  <a:lnTo>
                    <a:pt x="55297" y="705929"/>
                  </a:lnTo>
                  <a:lnTo>
                    <a:pt x="46834" y="715098"/>
                  </a:lnTo>
                  <a:lnTo>
                    <a:pt x="36487" y="718464"/>
                  </a:lnTo>
                  <a:lnTo>
                    <a:pt x="26137" y="715098"/>
                  </a:lnTo>
                  <a:lnTo>
                    <a:pt x="17670" y="705929"/>
                  </a:lnTo>
                  <a:lnTo>
                    <a:pt x="11953" y="692350"/>
                  </a:lnTo>
                  <a:lnTo>
                    <a:pt x="9855" y="675754"/>
                  </a:lnTo>
                  <a:lnTo>
                    <a:pt x="8315" y="621611"/>
                  </a:lnTo>
                  <a:lnTo>
                    <a:pt x="4927" y="525430"/>
                  </a:lnTo>
                  <a:lnTo>
                    <a:pt x="1539" y="433659"/>
                  </a:lnTo>
                  <a:lnTo>
                    <a:pt x="0" y="392747"/>
                  </a:lnTo>
                </a:path>
                <a:path w="292100" h="781684">
                  <a:moveTo>
                    <a:pt x="145961" y="392303"/>
                  </a:moveTo>
                  <a:lnTo>
                    <a:pt x="140256" y="240194"/>
                  </a:lnTo>
                  <a:lnTo>
                    <a:pt x="137326" y="159700"/>
                  </a:lnTo>
                  <a:lnTo>
                    <a:pt x="136247" y="124010"/>
                  </a:lnTo>
                  <a:lnTo>
                    <a:pt x="136093" y="106311"/>
                  </a:lnTo>
                  <a:lnTo>
                    <a:pt x="133994" y="89717"/>
                  </a:lnTo>
                  <a:lnTo>
                    <a:pt x="128277" y="76142"/>
                  </a:lnTo>
                  <a:lnTo>
                    <a:pt x="119810" y="66978"/>
                  </a:lnTo>
                  <a:lnTo>
                    <a:pt x="109461" y="63614"/>
                  </a:lnTo>
                  <a:lnTo>
                    <a:pt x="99113" y="66978"/>
                  </a:lnTo>
                  <a:lnTo>
                    <a:pt x="90651" y="76142"/>
                  </a:lnTo>
                  <a:lnTo>
                    <a:pt x="84938" y="89717"/>
                  </a:lnTo>
                  <a:lnTo>
                    <a:pt x="82842" y="106311"/>
                  </a:lnTo>
                  <a:lnTo>
                    <a:pt x="81300" y="160456"/>
                  </a:lnTo>
                  <a:lnTo>
                    <a:pt x="77908" y="256641"/>
                  </a:lnTo>
                  <a:lnTo>
                    <a:pt x="74516" y="348416"/>
                  </a:lnTo>
                  <a:lnTo>
                    <a:pt x="72974" y="389331"/>
                  </a:lnTo>
                </a:path>
                <a:path w="292100" h="781684">
                  <a:moveTo>
                    <a:pt x="218935" y="387426"/>
                  </a:moveTo>
                  <a:lnTo>
                    <a:pt x="213237" y="569622"/>
                  </a:lnTo>
                  <a:lnTo>
                    <a:pt x="210312" y="666037"/>
                  </a:lnTo>
                  <a:lnTo>
                    <a:pt x="209234" y="708786"/>
                  </a:lnTo>
                  <a:lnTo>
                    <a:pt x="209080" y="729983"/>
                  </a:lnTo>
                  <a:lnTo>
                    <a:pt x="206981" y="749858"/>
                  </a:lnTo>
                  <a:lnTo>
                    <a:pt x="201264" y="766117"/>
                  </a:lnTo>
                  <a:lnTo>
                    <a:pt x="192797" y="777096"/>
                  </a:lnTo>
                  <a:lnTo>
                    <a:pt x="182448" y="781126"/>
                  </a:lnTo>
                  <a:lnTo>
                    <a:pt x="172098" y="777096"/>
                  </a:lnTo>
                  <a:lnTo>
                    <a:pt x="163631" y="766117"/>
                  </a:lnTo>
                  <a:lnTo>
                    <a:pt x="157914" y="749858"/>
                  </a:lnTo>
                  <a:lnTo>
                    <a:pt x="155816" y="729983"/>
                  </a:lnTo>
                  <a:lnTo>
                    <a:pt x="154276" y="665132"/>
                  </a:lnTo>
                  <a:lnTo>
                    <a:pt x="150888" y="549925"/>
                  </a:lnTo>
                  <a:lnTo>
                    <a:pt x="147500" y="440000"/>
                  </a:lnTo>
                  <a:lnTo>
                    <a:pt x="145961" y="390994"/>
                  </a:lnTo>
                </a:path>
                <a:path w="292100" h="781684">
                  <a:moveTo>
                    <a:pt x="291922" y="393700"/>
                  </a:moveTo>
                  <a:lnTo>
                    <a:pt x="286217" y="211504"/>
                  </a:lnTo>
                  <a:lnTo>
                    <a:pt x="283287" y="115088"/>
                  </a:lnTo>
                  <a:lnTo>
                    <a:pt x="282208" y="72340"/>
                  </a:lnTo>
                  <a:lnTo>
                    <a:pt x="282054" y="51142"/>
                  </a:lnTo>
                  <a:lnTo>
                    <a:pt x="279955" y="31268"/>
                  </a:lnTo>
                  <a:lnTo>
                    <a:pt x="274239" y="15008"/>
                  </a:lnTo>
                  <a:lnTo>
                    <a:pt x="265771" y="4029"/>
                  </a:lnTo>
                  <a:lnTo>
                    <a:pt x="255422" y="0"/>
                  </a:lnTo>
                  <a:lnTo>
                    <a:pt x="245072" y="4029"/>
                  </a:lnTo>
                  <a:lnTo>
                    <a:pt x="236605" y="15008"/>
                  </a:lnTo>
                  <a:lnTo>
                    <a:pt x="230888" y="31268"/>
                  </a:lnTo>
                  <a:lnTo>
                    <a:pt x="228790" y="51142"/>
                  </a:lnTo>
                  <a:lnTo>
                    <a:pt x="227250" y="115993"/>
                  </a:lnTo>
                  <a:lnTo>
                    <a:pt x="223862" y="231200"/>
                  </a:lnTo>
                  <a:lnTo>
                    <a:pt x="220475" y="341125"/>
                  </a:lnTo>
                  <a:lnTo>
                    <a:pt x="218935" y="39013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1815673" y="7714209"/>
            <a:ext cx="80010" cy="410209"/>
          </a:xfrm>
          <a:custGeom>
            <a:avLst/>
            <a:gdLst/>
            <a:ahLst/>
            <a:cxnLst/>
            <a:rect l="l" t="t" r="r" b="b"/>
            <a:pathLst>
              <a:path w="80009" h="410209">
                <a:moveTo>
                  <a:pt x="0" y="409905"/>
                </a:moveTo>
                <a:lnTo>
                  <a:pt x="6233" y="220209"/>
                </a:lnTo>
                <a:lnTo>
                  <a:pt x="9434" y="119826"/>
                </a:lnTo>
                <a:lnTo>
                  <a:pt x="10613" y="75318"/>
                </a:lnTo>
                <a:lnTo>
                  <a:pt x="10782" y="53251"/>
                </a:lnTo>
                <a:lnTo>
                  <a:pt x="13072" y="32554"/>
                </a:lnTo>
                <a:lnTo>
                  <a:pt x="19313" y="15624"/>
                </a:lnTo>
                <a:lnTo>
                  <a:pt x="28559" y="4194"/>
                </a:lnTo>
                <a:lnTo>
                  <a:pt x="39865" y="0"/>
                </a:lnTo>
                <a:lnTo>
                  <a:pt x="51165" y="4194"/>
                </a:lnTo>
                <a:lnTo>
                  <a:pt x="60412" y="15624"/>
                </a:lnTo>
                <a:lnTo>
                  <a:pt x="66656" y="32554"/>
                </a:lnTo>
                <a:lnTo>
                  <a:pt x="68948" y="53251"/>
                </a:lnTo>
                <a:lnTo>
                  <a:pt x="70631" y="120770"/>
                </a:lnTo>
                <a:lnTo>
                  <a:pt x="74333" y="240720"/>
                </a:lnTo>
                <a:lnTo>
                  <a:pt x="78035" y="355172"/>
                </a:lnTo>
                <a:lnTo>
                  <a:pt x="79717" y="4061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896001" y="7711414"/>
            <a:ext cx="160020" cy="815340"/>
          </a:xfrm>
          <a:custGeom>
            <a:avLst/>
            <a:gdLst/>
            <a:ahLst/>
            <a:cxnLst/>
            <a:rect l="l" t="t" r="r" b="b"/>
            <a:pathLst>
              <a:path w="160020" h="815340">
                <a:moveTo>
                  <a:pt x="159423" y="409917"/>
                </a:moveTo>
                <a:lnTo>
                  <a:pt x="153189" y="220221"/>
                </a:lnTo>
                <a:lnTo>
                  <a:pt x="149988" y="119837"/>
                </a:lnTo>
                <a:lnTo>
                  <a:pt x="148809" y="75326"/>
                </a:lnTo>
                <a:lnTo>
                  <a:pt x="148640" y="53251"/>
                </a:lnTo>
                <a:lnTo>
                  <a:pt x="146350" y="32559"/>
                </a:lnTo>
                <a:lnTo>
                  <a:pt x="140109" y="15628"/>
                </a:lnTo>
                <a:lnTo>
                  <a:pt x="130863" y="4196"/>
                </a:lnTo>
                <a:lnTo>
                  <a:pt x="119557" y="0"/>
                </a:lnTo>
                <a:lnTo>
                  <a:pt x="108257" y="4196"/>
                </a:lnTo>
                <a:lnTo>
                  <a:pt x="99010" y="15628"/>
                </a:lnTo>
                <a:lnTo>
                  <a:pt x="92766" y="32559"/>
                </a:lnTo>
                <a:lnTo>
                  <a:pt x="90474" y="53251"/>
                </a:lnTo>
                <a:lnTo>
                  <a:pt x="88792" y="120775"/>
                </a:lnTo>
                <a:lnTo>
                  <a:pt x="85090" y="240725"/>
                </a:lnTo>
                <a:lnTo>
                  <a:pt x="81387" y="355174"/>
                </a:lnTo>
                <a:lnTo>
                  <a:pt x="79705" y="406196"/>
                </a:lnTo>
              </a:path>
              <a:path w="160020" h="815340">
                <a:moveTo>
                  <a:pt x="79705" y="405028"/>
                </a:moveTo>
                <a:lnTo>
                  <a:pt x="73479" y="594716"/>
                </a:lnTo>
                <a:lnTo>
                  <a:pt x="70281" y="695097"/>
                </a:lnTo>
                <a:lnTo>
                  <a:pt x="69103" y="739607"/>
                </a:lnTo>
                <a:lnTo>
                  <a:pt x="68935" y="761682"/>
                </a:lnTo>
                <a:lnTo>
                  <a:pt x="66643" y="782374"/>
                </a:lnTo>
                <a:lnTo>
                  <a:pt x="60399" y="799304"/>
                </a:lnTo>
                <a:lnTo>
                  <a:pt x="51153" y="810736"/>
                </a:lnTo>
                <a:lnTo>
                  <a:pt x="39852" y="814933"/>
                </a:lnTo>
                <a:lnTo>
                  <a:pt x="28546" y="810736"/>
                </a:lnTo>
                <a:lnTo>
                  <a:pt x="19300" y="799304"/>
                </a:lnTo>
                <a:lnTo>
                  <a:pt x="13059" y="782374"/>
                </a:lnTo>
                <a:lnTo>
                  <a:pt x="10769" y="761682"/>
                </a:lnTo>
                <a:lnTo>
                  <a:pt x="9086" y="694158"/>
                </a:lnTo>
                <a:lnTo>
                  <a:pt x="5384" y="574208"/>
                </a:lnTo>
                <a:lnTo>
                  <a:pt x="1682" y="459759"/>
                </a:lnTo>
                <a:lnTo>
                  <a:pt x="0" y="40873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736578" y="8121333"/>
            <a:ext cx="80010" cy="410209"/>
          </a:xfrm>
          <a:custGeom>
            <a:avLst/>
            <a:gdLst/>
            <a:ahLst/>
            <a:cxnLst/>
            <a:rect l="l" t="t" r="r" b="b"/>
            <a:pathLst>
              <a:path w="80009" h="410209">
                <a:moveTo>
                  <a:pt x="79705" y="0"/>
                </a:moveTo>
                <a:lnTo>
                  <a:pt x="73479" y="189688"/>
                </a:lnTo>
                <a:lnTo>
                  <a:pt x="70281" y="290069"/>
                </a:lnTo>
                <a:lnTo>
                  <a:pt x="69103" y="334579"/>
                </a:lnTo>
                <a:lnTo>
                  <a:pt x="68935" y="356654"/>
                </a:lnTo>
                <a:lnTo>
                  <a:pt x="66643" y="377345"/>
                </a:lnTo>
                <a:lnTo>
                  <a:pt x="60398" y="394276"/>
                </a:lnTo>
                <a:lnTo>
                  <a:pt x="51147" y="405708"/>
                </a:lnTo>
                <a:lnTo>
                  <a:pt x="39839" y="409905"/>
                </a:lnTo>
                <a:lnTo>
                  <a:pt x="28541" y="405708"/>
                </a:lnTo>
                <a:lnTo>
                  <a:pt x="19299" y="394276"/>
                </a:lnTo>
                <a:lnTo>
                  <a:pt x="13059" y="377345"/>
                </a:lnTo>
                <a:lnTo>
                  <a:pt x="10769" y="356654"/>
                </a:lnTo>
                <a:lnTo>
                  <a:pt x="9086" y="289129"/>
                </a:lnTo>
                <a:lnTo>
                  <a:pt x="5384" y="169179"/>
                </a:lnTo>
                <a:lnTo>
                  <a:pt x="1682" y="54730"/>
                </a:lnTo>
                <a:lnTo>
                  <a:pt x="0" y="37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88817" y="8120190"/>
            <a:ext cx="941705" cy="635"/>
          </a:xfrm>
          <a:custGeom>
            <a:avLst/>
            <a:gdLst/>
            <a:ahLst/>
            <a:cxnLst/>
            <a:rect l="l" t="t" r="r" b="b"/>
            <a:pathLst>
              <a:path w="941704" h="634">
                <a:moveTo>
                  <a:pt x="0" y="63"/>
                </a:moveTo>
                <a:lnTo>
                  <a:pt x="94153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27832" y="8796389"/>
            <a:ext cx="617588" cy="9371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83226" y="8796389"/>
            <a:ext cx="617601" cy="9371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342232" y="8796389"/>
            <a:ext cx="644194" cy="93713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9231083" y="8675574"/>
            <a:ext cx="2865120" cy="42545"/>
          </a:xfrm>
          <a:custGeom>
            <a:avLst/>
            <a:gdLst/>
            <a:ahLst/>
            <a:cxnLst/>
            <a:rect l="l" t="t" r="r" b="b"/>
            <a:pathLst>
              <a:path w="2865120" h="42545">
                <a:moveTo>
                  <a:pt x="2229815" y="0"/>
                </a:moveTo>
                <a:lnTo>
                  <a:pt x="2229815" y="42265"/>
                </a:lnTo>
                <a:lnTo>
                  <a:pt x="635266" y="42265"/>
                </a:lnTo>
                <a:lnTo>
                  <a:pt x="635266" y="0"/>
                </a:lnTo>
              </a:path>
              <a:path w="2865120" h="42545">
                <a:moveTo>
                  <a:pt x="609676" y="0"/>
                </a:moveTo>
                <a:lnTo>
                  <a:pt x="609676" y="42265"/>
                </a:lnTo>
                <a:lnTo>
                  <a:pt x="0" y="42265"/>
                </a:lnTo>
                <a:lnTo>
                  <a:pt x="0" y="0"/>
                </a:lnTo>
              </a:path>
              <a:path w="2865120" h="42545">
                <a:moveTo>
                  <a:pt x="2865081" y="0"/>
                </a:moveTo>
                <a:lnTo>
                  <a:pt x="2865081" y="42265"/>
                </a:lnTo>
                <a:lnTo>
                  <a:pt x="2255392" y="42265"/>
                </a:lnTo>
                <a:lnTo>
                  <a:pt x="225539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229357" y="7675410"/>
            <a:ext cx="2874645" cy="915669"/>
          </a:xfrm>
          <a:custGeom>
            <a:avLst/>
            <a:gdLst/>
            <a:ahLst/>
            <a:cxnLst/>
            <a:rect l="l" t="t" r="r" b="b"/>
            <a:pathLst>
              <a:path w="2874645" h="915670">
                <a:moveTo>
                  <a:pt x="0" y="0"/>
                </a:moveTo>
                <a:lnTo>
                  <a:pt x="0" y="915454"/>
                </a:lnTo>
                <a:lnTo>
                  <a:pt x="2874492" y="91545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5044" y="7211505"/>
            <a:ext cx="1105039" cy="212912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5761228" y="496316"/>
            <a:ext cx="4305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70" dirty="0">
                <a:latin typeface="Arial"/>
                <a:cs typeface="Arial"/>
              </a:rPr>
              <a:t>ECKO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8837" y="489965"/>
            <a:ext cx="42741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inductivos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BERO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funcionan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principio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oscilador </a:t>
            </a:r>
            <a:r>
              <a:rPr sz="950" spc="35" dirty="0">
                <a:latin typeface="Microsoft Sans Serif"/>
                <a:cs typeface="Microsoft Sans Serif"/>
              </a:rPr>
              <a:t>eliminado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corrientes de </a:t>
            </a:r>
            <a:r>
              <a:rPr sz="950" spc="20" dirty="0">
                <a:latin typeface="Microsoft Sans Serif"/>
                <a:cs typeface="Microsoft Sans Serif"/>
              </a:rPr>
              <a:t>Foucault </a:t>
            </a:r>
            <a:r>
              <a:rPr sz="950" spc="-45" dirty="0">
                <a:latin typeface="Microsoft Sans Serif"/>
                <a:cs typeface="Microsoft Sans Serif"/>
              </a:rPr>
              <a:t>(ECKO).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25" dirty="0">
                <a:latin typeface="Microsoft Sans Serif"/>
                <a:cs typeface="Microsoft Sans Serif"/>
              </a:rPr>
              <a:t>consta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cuatro </a:t>
            </a:r>
            <a:r>
              <a:rPr sz="950" spc="30" dirty="0">
                <a:latin typeface="Microsoft Sans Serif"/>
                <a:cs typeface="Microsoft Sans Serif"/>
              </a:rPr>
              <a:t>elementos: bobina, </a:t>
            </a:r>
            <a:r>
              <a:rPr sz="950" spc="20" dirty="0">
                <a:latin typeface="Microsoft Sans Serif"/>
                <a:cs typeface="Microsoft Sans Serif"/>
              </a:rPr>
              <a:t>oscilador, </a:t>
            </a:r>
            <a:r>
              <a:rPr sz="950" spc="30" dirty="0">
                <a:latin typeface="Microsoft Sans Serif"/>
                <a:cs typeface="Microsoft Sans Serif"/>
              </a:rPr>
              <a:t>circuito de </a:t>
            </a:r>
            <a:r>
              <a:rPr sz="950" spc="35" dirty="0">
                <a:latin typeface="Microsoft Sans Serif"/>
                <a:cs typeface="Microsoft Sans Serif"/>
              </a:rPr>
              <a:t> disparo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0" dirty="0">
                <a:latin typeface="Microsoft Sans Serif"/>
                <a:cs typeface="Microsoft Sans Serif"/>
              </a:rPr>
              <a:t>salida.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oscilador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sintonizado </a:t>
            </a:r>
            <a:r>
              <a:rPr sz="950" spc="20" dirty="0">
                <a:latin typeface="Microsoft Sans Serif"/>
                <a:cs typeface="Microsoft Sans Serif"/>
              </a:rPr>
              <a:t>capacitivo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inductivo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crea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señal </a:t>
            </a:r>
            <a:r>
              <a:rPr sz="950" spc="30" dirty="0">
                <a:latin typeface="Microsoft Sans Serif"/>
                <a:cs typeface="Microsoft Sans Serif"/>
              </a:rPr>
              <a:t>de radio. </a:t>
            </a:r>
            <a:r>
              <a:rPr sz="950" spc="20" dirty="0">
                <a:latin typeface="Microsoft Sans Serif"/>
                <a:cs typeface="Microsoft Sans Serif"/>
              </a:rPr>
              <a:t>frecuencia.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campo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electromagnético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producido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oscilador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emite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bobina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lejos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cara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15" dirty="0">
                <a:latin typeface="Microsoft Sans Serif"/>
                <a:cs typeface="Microsoft Sans Serif"/>
              </a:rPr>
              <a:t>sensor.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circuito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25" dirty="0">
                <a:latin typeface="Microsoft Sans Serif"/>
                <a:cs typeface="Microsoft Sans Serif"/>
              </a:rPr>
              <a:t>suficiente </a:t>
            </a:r>
            <a:r>
              <a:rPr sz="950" spc="40" dirty="0">
                <a:latin typeface="Microsoft Sans Serif"/>
                <a:cs typeface="Microsoft Sans Serif"/>
              </a:rPr>
              <a:t>retroalimentación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campo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mantener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oscilador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marcha.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8836" y="4924805"/>
            <a:ext cx="435927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objeto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metal </a:t>
            </a:r>
            <a:r>
              <a:rPr sz="950" spc="45" dirty="0">
                <a:latin typeface="Microsoft Sans Serif"/>
                <a:cs typeface="Microsoft Sans Serif"/>
              </a:rPr>
              <a:t>entra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campo, circulan </a:t>
            </a:r>
            <a:r>
              <a:rPr sz="950" spc="30" dirty="0">
                <a:latin typeface="Microsoft Sans Serif"/>
                <a:cs typeface="Microsoft Sans Serif"/>
              </a:rPr>
              <a:t>corrientes 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Foucault </a:t>
            </a:r>
            <a:r>
              <a:rPr sz="950" spc="50" dirty="0">
                <a:latin typeface="Microsoft Sans Serif"/>
                <a:cs typeface="Microsoft Sans Serif"/>
              </a:rPr>
              <a:t>dentro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objeto.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30" dirty="0">
                <a:latin typeface="Microsoft Sans Serif"/>
                <a:cs typeface="Microsoft Sans Serif"/>
              </a:rPr>
              <a:t>provoca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sensor,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reduce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amplitud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campo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electromagnético.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medida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acerca </a:t>
            </a:r>
            <a:r>
              <a:rPr sz="950" spc="15" dirty="0">
                <a:latin typeface="Microsoft Sans Serif"/>
                <a:cs typeface="Microsoft Sans Serif"/>
              </a:rPr>
              <a:t>al sensor,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corrientes de </a:t>
            </a:r>
            <a:r>
              <a:rPr sz="950" spc="20" dirty="0">
                <a:latin typeface="Microsoft Sans Serif"/>
                <a:cs typeface="Microsoft Sans Serif"/>
              </a:rPr>
              <a:t>Foucault </a:t>
            </a:r>
            <a:r>
              <a:rPr sz="950" spc="35" dirty="0">
                <a:latin typeface="Microsoft Sans Serif"/>
                <a:cs typeface="Microsoft Sans Serif"/>
              </a:rPr>
              <a:t>aumentan, </a:t>
            </a:r>
            <a:r>
              <a:rPr sz="950" spc="45" dirty="0">
                <a:latin typeface="Microsoft Sans Serif"/>
                <a:cs typeface="Microsoft Sans Serif"/>
              </a:rPr>
              <a:t>aumentando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-24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oscilador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disminuyendo aún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50" dirty="0">
                <a:latin typeface="Microsoft Sans Serif"/>
                <a:cs typeface="Microsoft Sans Serif"/>
              </a:rPr>
              <a:t>amplitud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5" dirty="0">
                <a:latin typeface="Microsoft Sans Serif"/>
                <a:cs typeface="Microsoft Sans Serif"/>
              </a:rPr>
              <a:t>campo.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circuito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activación </a:t>
            </a:r>
            <a:r>
              <a:rPr sz="950" spc="40" dirty="0">
                <a:latin typeface="Microsoft Sans Serif"/>
                <a:cs typeface="Microsoft Sans Serif"/>
              </a:rPr>
              <a:t>controla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50" dirty="0">
                <a:latin typeface="Microsoft Sans Serif"/>
                <a:cs typeface="Microsoft Sans Serif"/>
              </a:rPr>
              <a:t>amplitud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5" dirty="0">
                <a:latin typeface="Microsoft Sans Serif"/>
                <a:cs typeface="Microsoft Sans Serif"/>
              </a:rPr>
              <a:t>oscilador </a:t>
            </a:r>
            <a:r>
              <a:rPr sz="950" dirty="0">
                <a:latin typeface="Microsoft Sans Serif"/>
                <a:cs typeface="Microsoft Sans Serif"/>
              </a:rPr>
              <a:t>y, 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nivel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predeterminado, </a:t>
            </a:r>
            <a:r>
              <a:rPr sz="950" spc="25" dirty="0">
                <a:latin typeface="Microsoft Sans Serif"/>
                <a:cs typeface="Microsoft Sans Serif"/>
              </a:rPr>
              <a:t>cambia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30" dirty="0">
                <a:latin typeface="Microsoft Sans Serif"/>
                <a:cs typeface="Microsoft Sans Serif"/>
              </a:rPr>
              <a:t>condición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(</a:t>
            </a:r>
            <a:r>
              <a:rPr sz="950" spc="20" dirty="0">
                <a:latin typeface="Microsoft Sans Serif"/>
                <a:cs typeface="Microsoft Sans Serif"/>
              </a:rPr>
              <a:t> Encendido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20" dirty="0">
                <a:latin typeface="Microsoft Sans Serif"/>
                <a:cs typeface="Microsoft Sans Serif"/>
              </a:rPr>
              <a:t> apagado). </a:t>
            </a:r>
            <a:r>
              <a:rPr sz="950" spc="-30" dirty="0">
                <a:latin typeface="Microsoft Sans Serif"/>
                <a:cs typeface="Microsoft Sans Serif"/>
              </a:rPr>
              <a:t>A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medida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aleja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sensor, la </a:t>
            </a:r>
            <a:r>
              <a:rPr sz="950" spc="50" dirty="0">
                <a:latin typeface="Microsoft Sans Serif"/>
                <a:cs typeface="Microsoft Sans Serif"/>
              </a:rPr>
              <a:t>amplitud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5" dirty="0">
                <a:latin typeface="Microsoft Sans Serif"/>
                <a:cs typeface="Microsoft Sans Serif"/>
              </a:rPr>
              <a:t>oscilador </a:t>
            </a:r>
            <a:r>
              <a:rPr sz="950" spc="35" dirty="0">
                <a:latin typeface="Microsoft Sans Serif"/>
                <a:cs typeface="Microsoft Sans Serif"/>
              </a:rPr>
              <a:t>aumenta. </a:t>
            </a:r>
            <a:r>
              <a:rPr sz="950" spc="-30" dirty="0">
                <a:latin typeface="Microsoft Sans Serif"/>
                <a:cs typeface="Microsoft Sans Serif"/>
              </a:rPr>
              <a:t>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nivel </a:t>
            </a:r>
            <a:r>
              <a:rPr sz="950" spc="40" dirty="0">
                <a:latin typeface="Microsoft Sans Serif"/>
                <a:cs typeface="Microsoft Sans Serif"/>
              </a:rPr>
              <a:t>predeterminado,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gatillo </a:t>
            </a:r>
            <a:r>
              <a:rPr sz="950" spc="25" dirty="0">
                <a:latin typeface="Microsoft Sans Serif"/>
                <a:cs typeface="Microsoft Sans Serif"/>
              </a:rPr>
              <a:t>cambia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30" dirty="0">
                <a:latin typeface="Microsoft Sans Serif"/>
                <a:cs typeface="Microsoft Sans Serif"/>
              </a:rPr>
              <a:t>condición </a:t>
            </a:r>
            <a:r>
              <a:rPr sz="950" spc="50" dirty="0">
                <a:latin typeface="Microsoft Sans Serif"/>
                <a:cs typeface="Microsoft Sans Serif"/>
              </a:rPr>
              <a:t>normal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(encendido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apagado).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2032" y="3212986"/>
            <a:ext cx="2648051" cy="99211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14590" y="7709382"/>
            <a:ext cx="3503803" cy="8913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1395" y="528066"/>
            <a:ext cx="13220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Voltajes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operación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9004" y="488695"/>
            <a:ext cx="4099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inductivos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incluyen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modelos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CA,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85" dirty="0">
                <a:latin typeface="Microsoft Sans Serif"/>
                <a:cs typeface="Microsoft Sans Serif"/>
              </a:rPr>
              <a:t>CC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CA/</a:t>
            </a:r>
            <a:r>
              <a:rPr sz="900" spc="-85" dirty="0">
                <a:latin typeface="Microsoft Sans Serif"/>
                <a:cs typeface="Microsoft Sans Serif"/>
              </a:rPr>
              <a:t>CC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(voltaje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universal).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rangos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básicos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  </a:t>
            </a:r>
            <a:r>
              <a:rPr sz="900" spc="40" dirty="0">
                <a:latin typeface="Microsoft Sans Serif"/>
                <a:cs typeface="Microsoft Sans Serif"/>
              </a:rPr>
              <a:t>funcionamiento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VCC,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15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34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VCC,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65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VCC,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10" dirty="0">
                <a:latin typeface="Microsoft Sans Serif"/>
                <a:cs typeface="Microsoft Sans Serif"/>
              </a:rPr>
              <a:t>320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VCC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265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VACACIONES.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1396" y="1474216"/>
            <a:ext cx="15449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latin typeface="Arial"/>
                <a:cs typeface="Arial"/>
              </a:rPr>
              <a:t>Dispositivos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corriente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continua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9005" y="1404366"/>
            <a:ext cx="42144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modelos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5" dirty="0">
                <a:latin typeface="Microsoft Sans Serif"/>
                <a:cs typeface="Microsoft Sans Serif"/>
              </a:rPr>
              <a:t>continua </a:t>
            </a:r>
            <a:r>
              <a:rPr sz="950" spc="20" dirty="0">
                <a:latin typeface="Microsoft Sans Serif"/>
                <a:cs typeface="Microsoft Sans Serif"/>
              </a:rPr>
              <a:t>suelen ser </a:t>
            </a:r>
            <a:r>
              <a:rPr sz="950" spc="25" dirty="0">
                <a:latin typeface="Microsoft Sans Serif"/>
                <a:cs typeface="Microsoft Sans Serif"/>
              </a:rPr>
              <a:t>dispositivos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tres </a:t>
            </a:r>
            <a:r>
              <a:rPr sz="950" spc="25" dirty="0">
                <a:latin typeface="Microsoft Sans Serif"/>
                <a:cs typeface="Microsoft Sans Serif"/>
              </a:rPr>
              <a:t>hilos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(también </a:t>
            </a:r>
            <a:r>
              <a:rPr sz="950" spc="25" dirty="0">
                <a:latin typeface="Microsoft Sans Serif"/>
                <a:cs typeface="Microsoft Sans Serif"/>
              </a:rPr>
              <a:t>disponibles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15" dirty="0">
                <a:latin typeface="Microsoft Sans Serif"/>
                <a:cs typeface="Microsoft Sans Serif"/>
              </a:rPr>
              <a:t>hilos) </a:t>
            </a:r>
            <a:r>
              <a:rPr sz="950" spc="40" dirty="0">
                <a:latin typeface="Microsoft Sans Serif"/>
                <a:cs typeface="Microsoft Sans Serif"/>
              </a:rPr>
              <a:t>que requieren una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alimentación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separada.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lados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positivo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negativo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de alimentación.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0" dirty="0">
                <a:latin typeface="Microsoft Sans Serif"/>
                <a:cs typeface="Microsoft Sans Serif"/>
              </a:rPr>
              <a:t>conectada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sensor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lado 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de alimentación. </a:t>
            </a:r>
            <a:r>
              <a:rPr sz="950" spc="35" dirty="0">
                <a:latin typeface="Microsoft Sans Serif"/>
                <a:cs typeface="Microsoft Sans Serif"/>
              </a:rPr>
              <a:t>suministro.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polaridad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específica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conexión </a:t>
            </a:r>
            <a:r>
              <a:rPr sz="950" spc="35" dirty="0">
                <a:latin typeface="Microsoft Sans Serif"/>
                <a:cs typeface="Microsoft Sans Serif"/>
              </a:rPr>
              <a:t>depende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45" dirty="0">
                <a:latin typeface="Microsoft Sans Serif"/>
                <a:cs typeface="Microsoft Sans Serif"/>
              </a:rPr>
              <a:t>modelo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15" dirty="0">
                <a:latin typeface="Microsoft Sans Serif"/>
                <a:cs typeface="Microsoft Sans Serif"/>
              </a:rPr>
              <a:t>sensor.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siguiente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0" dirty="0">
                <a:latin typeface="Microsoft Sans Serif"/>
                <a:cs typeface="Microsoft Sans Serif"/>
              </a:rPr>
              <a:t>conectada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lado </a:t>
            </a:r>
            <a:r>
              <a:rPr sz="950" spc="35" dirty="0">
                <a:latin typeface="Microsoft Sans Serif"/>
                <a:cs typeface="Microsoft Sans Serif"/>
              </a:rPr>
              <a:t>negativo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alimentación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395" y="4673346"/>
            <a:ext cx="15735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Configuraciones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salida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9005" y="4635246"/>
            <a:ext cx="4206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hilos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PNP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(fuente)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NPN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(hundimiento).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refiere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transistor </a:t>
            </a:r>
            <a:r>
              <a:rPr sz="950" spc="30" dirty="0">
                <a:latin typeface="Microsoft Sans Serif"/>
                <a:cs typeface="Microsoft Sans Serif"/>
              </a:rPr>
              <a:t>utilizado 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transistor.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9005" y="5366765"/>
            <a:ext cx="432117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dibujo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ilustra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etapa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PNP.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carga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conectada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(A)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lado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negativo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fuente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alimentación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(L-).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transistor </a:t>
            </a:r>
            <a:r>
              <a:rPr sz="950" spc="-30" dirty="0">
                <a:latin typeface="Microsoft Sans Serif"/>
                <a:cs typeface="Microsoft Sans Serif"/>
              </a:rPr>
              <a:t>PNP </a:t>
            </a:r>
            <a:r>
              <a:rPr sz="950" spc="25" dirty="0">
                <a:latin typeface="Microsoft Sans Serif"/>
                <a:cs typeface="Microsoft Sans Serif"/>
              </a:rPr>
              <a:t>cambia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30" dirty="0">
                <a:latin typeface="Microsoft Sans Serif"/>
                <a:cs typeface="Microsoft Sans Serif"/>
              </a:rPr>
              <a:t>lado positivo 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alimentación </a:t>
            </a:r>
            <a:r>
              <a:rPr sz="950" spc="-25" dirty="0">
                <a:latin typeface="Microsoft Sans Serif"/>
                <a:cs typeface="Microsoft Sans Serif"/>
              </a:rPr>
              <a:t>(L+). </a:t>
            </a: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transistor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enciende, existe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camino </a:t>
            </a:r>
            <a:r>
              <a:rPr sz="950" spc="40" dirty="0">
                <a:latin typeface="Microsoft Sans Serif"/>
                <a:cs typeface="Microsoft Sans Serif"/>
              </a:rPr>
              <a:t> completo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flujo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20" dirty="0">
                <a:latin typeface="Microsoft Sans Serif"/>
                <a:cs typeface="Microsoft Sans Serif"/>
              </a:rPr>
              <a:t>desde </a:t>
            </a:r>
            <a:r>
              <a:rPr sz="950" spc="-25" dirty="0">
                <a:latin typeface="Microsoft Sans Serif"/>
                <a:cs typeface="Microsoft Sans Serif"/>
              </a:rPr>
              <a:t>L-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5" dirty="0"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25" dirty="0">
                <a:latin typeface="Microsoft Sans Serif"/>
                <a:cs typeface="Microsoft Sans Serif"/>
              </a:rPr>
              <a:t>hasta </a:t>
            </a:r>
            <a:r>
              <a:rPr sz="950" spc="-20" dirty="0">
                <a:latin typeface="Microsoft Sans Serif"/>
                <a:cs typeface="Microsoft Sans Serif"/>
              </a:rPr>
              <a:t>L+. </a:t>
            </a:r>
            <a:r>
              <a:rPr sz="950" dirty="0">
                <a:latin typeface="Microsoft Sans Serif"/>
                <a:cs typeface="Microsoft Sans Serif"/>
              </a:rPr>
              <a:t>Esto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también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conoce </a:t>
            </a:r>
            <a:r>
              <a:rPr sz="950" spc="40" dirty="0">
                <a:latin typeface="Microsoft Sans Serif"/>
                <a:cs typeface="Microsoft Sans Serif"/>
              </a:rPr>
              <a:t>como suministro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5" dirty="0">
                <a:latin typeface="Microsoft Sans Serif"/>
                <a:cs typeface="Microsoft Sans Serif"/>
              </a:rPr>
              <a:t>ya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esta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configuración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convencional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-)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alimentada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carga.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Esta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terminología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menudo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confusa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nuevos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usuarios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flujo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electrones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(-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+)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carga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transistor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PNP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20" dirty="0">
                <a:latin typeface="Microsoft Sans Serif"/>
                <a:cs typeface="Microsoft Sans Serif"/>
              </a:rPr>
              <a:t>enciende.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4015" y="2106142"/>
            <a:ext cx="3490595" cy="899794"/>
            <a:chOff x="2939414" y="2106142"/>
            <a:chExt cx="3490595" cy="8997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9414" y="2106142"/>
              <a:ext cx="3490302" cy="8355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65726" y="2931312"/>
              <a:ext cx="53975" cy="73660"/>
            </a:xfrm>
            <a:custGeom>
              <a:avLst/>
              <a:gdLst/>
              <a:ahLst/>
              <a:cxnLst/>
              <a:rect l="l" t="t" r="r" b="b"/>
              <a:pathLst>
                <a:path w="53975" h="73660">
                  <a:moveTo>
                    <a:pt x="53644" y="0"/>
                  </a:moveTo>
                  <a:lnTo>
                    <a:pt x="47129" y="0"/>
                  </a:lnTo>
                  <a:lnTo>
                    <a:pt x="47129" y="63880"/>
                  </a:lnTo>
                  <a:lnTo>
                    <a:pt x="7315" y="0"/>
                  </a:lnTo>
                  <a:lnTo>
                    <a:pt x="0" y="0"/>
                  </a:lnTo>
                  <a:lnTo>
                    <a:pt x="0" y="73304"/>
                  </a:lnTo>
                  <a:lnTo>
                    <a:pt x="6502" y="73304"/>
                  </a:lnTo>
                  <a:lnTo>
                    <a:pt x="6502" y="10566"/>
                  </a:lnTo>
                  <a:lnTo>
                    <a:pt x="45859" y="73329"/>
                  </a:lnTo>
                  <a:lnTo>
                    <a:pt x="53644" y="73304"/>
                  </a:lnTo>
                  <a:lnTo>
                    <a:pt x="536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9068" y="2931312"/>
              <a:ext cx="115709" cy="733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0076" y="2931312"/>
              <a:ext cx="378206" cy="7443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91539" y="5366970"/>
            <a:ext cx="3097999" cy="55194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91539" y="6231674"/>
            <a:ext cx="3121863" cy="5779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91539" y="7096380"/>
            <a:ext cx="3116745" cy="61923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1224565" y="5606910"/>
            <a:ext cx="460375" cy="76200"/>
            <a:chOff x="6169964" y="5606910"/>
            <a:chExt cx="460375" cy="7620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9964" y="5608332"/>
              <a:ext cx="290334" cy="744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2768" y="5606910"/>
              <a:ext cx="127088" cy="7586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1222735" y="6462776"/>
            <a:ext cx="688340" cy="76200"/>
            <a:chOff x="6168135" y="6462776"/>
            <a:chExt cx="688340" cy="7620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68135" y="6464198"/>
              <a:ext cx="292163" cy="744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02768" y="6462776"/>
              <a:ext cx="127088" cy="758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72122" y="6464198"/>
              <a:ext cx="115709" cy="733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807530" y="6464198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59">
                  <a:moveTo>
                    <a:pt x="25781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6515" y="73342"/>
                  </a:lnTo>
                  <a:lnTo>
                    <a:pt x="6515" y="41135"/>
                  </a:lnTo>
                  <a:lnTo>
                    <a:pt x="23228" y="41135"/>
                  </a:lnTo>
                  <a:lnTo>
                    <a:pt x="26060" y="40995"/>
                  </a:lnTo>
                  <a:lnTo>
                    <a:pt x="31927" y="40474"/>
                  </a:lnTo>
                  <a:lnTo>
                    <a:pt x="34569" y="39814"/>
                  </a:lnTo>
                  <a:lnTo>
                    <a:pt x="36868" y="38798"/>
                  </a:lnTo>
                  <a:lnTo>
                    <a:pt x="40589" y="37249"/>
                  </a:lnTo>
                  <a:lnTo>
                    <a:pt x="42952" y="35242"/>
                  </a:lnTo>
                  <a:lnTo>
                    <a:pt x="6515" y="35242"/>
                  </a:lnTo>
                  <a:lnTo>
                    <a:pt x="6515" y="5892"/>
                  </a:lnTo>
                  <a:lnTo>
                    <a:pt x="42187" y="5892"/>
                  </a:lnTo>
                  <a:lnTo>
                    <a:pt x="40093" y="3771"/>
                  </a:lnTo>
                  <a:lnTo>
                    <a:pt x="36423" y="1777"/>
                  </a:lnTo>
                  <a:lnTo>
                    <a:pt x="29654" y="279"/>
                  </a:lnTo>
                  <a:lnTo>
                    <a:pt x="25781" y="0"/>
                  </a:lnTo>
                  <a:close/>
                </a:path>
                <a:path w="48895" h="73659">
                  <a:moveTo>
                    <a:pt x="42187" y="5892"/>
                  </a:moveTo>
                  <a:lnTo>
                    <a:pt x="28905" y="5892"/>
                  </a:lnTo>
                  <a:lnTo>
                    <a:pt x="33629" y="7112"/>
                  </a:lnTo>
                  <a:lnTo>
                    <a:pt x="39725" y="11976"/>
                  </a:lnTo>
                  <a:lnTo>
                    <a:pt x="41249" y="15684"/>
                  </a:lnTo>
                  <a:lnTo>
                    <a:pt x="41249" y="27000"/>
                  </a:lnTo>
                  <a:lnTo>
                    <a:pt x="38773" y="31254"/>
                  </a:lnTo>
                  <a:lnTo>
                    <a:pt x="31051" y="34632"/>
                  </a:lnTo>
                  <a:lnTo>
                    <a:pt x="26682" y="35242"/>
                  </a:lnTo>
                  <a:lnTo>
                    <a:pt x="42952" y="35242"/>
                  </a:lnTo>
                  <a:lnTo>
                    <a:pt x="43446" y="34823"/>
                  </a:lnTo>
                  <a:lnTo>
                    <a:pt x="47371" y="28257"/>
                  </a:lnTo>
                  <a:lnTo>
                    <a:pt x="48361" y="24625"/>
                  </a:lnTo>
                  <a:lnTo>
                    <a:pt x="48361" y="18059"/>
                  </a:lnTo>
                  <a:lnTo>
                    <a:pt x="48001" y="15684"/>
                  </a:lnTo>
                  <a:lnTo>
                    <a:pt x="46456" y="11087"/>
                  </a:lnTo>
                  <a:lnTo>
                    <a:pt x="45034" y="8775"/>
                  </a:lnTo>
                  <a:lnTo>
                    <a:pt x="42187" y="58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226394" y="7253262"/>
            <a:ext cx="714717" cy="21139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958836" y="491235"/>
            <a:ext cx="42462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siguiente </a:t>
            </a:r>
            <a:r>
              <a:rPr sz="1000" spc="45" dirty="0">
                <a:latin typeface="Microsoft Sans Serif"/>
                <a:cs typeface="Microsoft Sans Serif"/>
              </a:rPr>
              <a:t>dibujo </a:t>
            </a:r>
            <a:r>
              <a:rPr sz="1000" spc="35" dirty="0">
                <a:latin typeface="Microsoft Sans Serif"/>
                <a:cs typeface="Microsoft Sans Serif"/>
              </a:rPr>
              <a:t>ilustra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dirty="0">
                <a:latin typeface="Microsoft Sans Serif"/>
                <a:cs typeface="Microsoft Sans Serif"/>
              </a:rPr>
              <a:t>NPN.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carga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conectada </a:t>
            </a:r>
            <a:r>
              <a:rPr sz="1000" spc="45" dirty="0">
                <a:latin typeface="Microsoft Sans Serif"/>
                <a:cs typeface="Microsoft Sans Serif"/>
              </a:rPr>
              <a:t>entre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-35" dirty="0">
                <a:latin typeface="Microsoft Sans Serif"/>
                <a:cs typeface="Microsoft Sans Serif"/>
              </a:rPr>
              <a:t>(A)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lado positivo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fuente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alimentación </a:t>
            </a:r>
            <a:r>
              <a:rPr sz="1000" spc="-25" dirty="0">
                <a:latin typeface="Microsoft Sans Serif"/>
                <a:cs typeface="Microsoft Sans Serif"/>
              </a:rPr>
              <a:t>(L+). </a:t>
            </a: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transistor </a:t>
            </a:r>
            <a:r>
              <a:rPr sz="1000" dirty="0">
                <a:latin typeface="Microsoft Sans Serif"/>
                <a:cs typeface="Microsoft Sans Serif"/>
              </a:rPr>
              <a:t>NPN </a:t>
            </a:r>
            <a:r>
              <a:rPr sz="1000" spc="30" dirty="0">
                <a:latin typeface="Microsoft Sans Serif"/>
                <a:cs typeface="Microsoft Sans Serif"/>
              </a:rPr>
              <a:t>cambia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carga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5" dirty="0">
                <a:latin typeface="Microsoft Sans Serif"/>
                <a:cs typeface="Microsoft Sans Serif"/>
              </a:rPr>
              <a:t>lado negativo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fuente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alimentación </a:t>
            </a:r>
            <a:r>
              <a:rPr sz="1000" spc="-25" dirty="0">
                <a:latin typeface="Microsoft Sans Serif"/>
                <a:cs typeface="Microsoft Sans Serif"/>
              </a:rPr>
              <a:t>(L-). </a:t>
            </a:r>
            <a:r>
              <a:rPr sz="1000" dirty="0">
                <a:latin typeface="Microsoft Sans Serif"/>
                <a:cs typeface="Microsoft Sans Serif"/>
              </a:rPr>
              <a:t>Esto </a:t>
            </a:r>
            <a:r>
              <a:rPr sz="1000" spc="45" dirty="0">
                <a:latin typeface="Microsoft Sans Serif"/>
                <a:cs typeface="Microsoft Sans Serif"/>
              </a:rPr>
              <a:t>también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0" dirty="0">
                <a:latin typeface="Microsoft Sans Serif"/>
                <a:cs typeface="Microsoft Sans Serif"/>
              </a:rPr>
              <a:t>conoce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45" dirty="0">
                <a:latin typeface="Microsoft Sans Serif"/>
                <a:cs typeface="Microsoft Sans Serif"/>
              </a:rPr>
              <a:t> sumidero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corriente,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ya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dirección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corriente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convencional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hacia el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5" dirty="0">
                <a:latin typeface="Microsoft Sans Serif"/>
                <a:cs typeface="Microsoft Sans Serif"/>
              </a:rPr>
              <a:t>cuando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5" dirty="0">
                <a:latin typeface="Microsoft Sans Serif"/>
                <a:cs typeface="Microsoft Sans Serif"/>
              </a:rPr>
              <a:t>enciende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transistor. </a:t>
            </a:r>
            <a:r>
              <a:rPr sz="1000" spc="30" dirty="0">
                <a:latin typeface="Microsoft Sans Serif"/>
                <a:cs typeface="Microsoft Sans Serif"/>
              </a:rPr>
              <a:t>Nuevamente,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flujo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corriente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electrones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está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dirección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opuesta.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228" y="3437039"/>
            <a:ext cx="1501775" cy="3829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800" b="1" spc="45" dirty="0">
                <a:latin typeface="Arial"/>
                <a:cs typeface="Arial"/>
              </a:rPr>
              <a:t>Normalmente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Abierto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(NO)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430"/>
              </a:spcBef>
            </a:pPr>
            <a:r>
              <a:rPr sz="850" b="1" spc="45" dirty="0">
                <a:latin typeface="Arial"/>
                <a:cs typeface="Arial"/>
              </a:rPr>
              <a:t>Normalmente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Cerrado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(NC)</a:t>
            </a:r>
            <a:endParaRPr sz="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836" y="3428746"/>
            <a:ext cx="42976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10" dirty="0">
                <a:latin typeface="Microsoft Sans Serif"/>
                <a:cs typeface="Microsoft Sans Serif"/>
              </a:rPr>
              <a:t>salidas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consideran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25" dirty="0">
                <a:latin typeface="Microsoft Sans Serif"/>
                <a:cs typeface="Microsoft Sans Serif"/>
              </a:rPr>
              <a:t>abiertas </a:t>
            </a:r>
            <a:r>
              <a:rPr sz="850" spc="-10" dirty="0">
                <a:latin typeface="Microsoft Sans Serif"/>
                <a:cs typeface="Microsoft Sans Serif"/>
              </a:rPr>
              <a:t>(NO)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20" dirty="0">
                <a:latin typeface="Microsoft Sans Serif"/>
                <a:cs typeface="Microsoft Sans Serif"/>
              </a:rPr>
              <a:t>cerradas </a:t>
            </a:r>
            <a:r>
              <a:rPr sz="850" spc="-30" dirty="0">
                <a:latin typeface="Microsoft Sans Serif"/>
                <a:cs typeface="Microsoft Sans Serif"/>
              </a:rPr>
              <a:t>(NC)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según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condición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transistor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objetivo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ausente.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Si,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ejemplo,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 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PNP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apagada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objetivo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ausente,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entonces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30" dirty="0">
                <a:latin typeface="Microsoft Sans Serif"/>
                <a:cs typeface="Microsoft Sans Serif"/>
              </a:rPr>
              <a:t>abierto. </a:t>
            </a:r>
            <a:r>
              <a:rPr sz="850" spc="-40" dirty="0">
                <a:latin typeface="Microsoft Sans Serif"/>
                <a:cs typeface="Microsoft Sans Serif"/>
              </a:rPr>
              <a:t>Si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salida </a:t>
            </a:r>
            <a:r>
              <a:rPr sz="850" spc="-25" dirty="0">
                <a:latin typeface="Microsoft Sans Serif"/>
                <a:cs typeface="Microsoft Sans Serif"/>
              </a:rPr>
              <a:t>PNP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5" dirty="0">
                <a:latin typeface="Microsoft Sans Serif"/>
                <a:cs typeface="Microsoft Sans Serif"/>
              </a:rPr>
              <a:t>encendida </a:t>
            </a:r>
            <a:r>
              <a:rPr sz="850" spc="30" dirty="0">
                <a:latin typeface="Microsoft Sans Serif"/>
                <a:cs typeface="Microsoft Sans Serif"/>
              </a:rPr>
              <a:t>cuando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objetivo </a:t>
            </a:r>
            <a:r>
              <a:rPr sz="850" spc="15" dirty="0">
                <a:latin typeface="Microsoft Sans Serif"/>
                <a:cs typeface="Microsoft Sans Serif"/>
              </a:rPr>
              <a:t>está </a:t>
            </a:r>
            <a:r>
              <a:rPr sz="850" spc="20" dirty="0">
                <a:latin typeface="Microsoft Sans Serif"/>
                <a:cs typeface="Microsoft Sans Serif"/>
              </a:rPr>
              <a:t> ausente,</a:t>
            </a:r>
            <a:r>
              <a:rPr sz="850" spc="-10" dirty="0">
                <a:latin typeface="Microsoft Sans Serif"/>
                <a:cs typeface="Microsoft Sans Serif"/>
              </a:rPr>
              <a:t> 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cerrado.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228" y="4553966"/>
            <a:ext cx="114744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5" dirty="0">
                <a:latin typeface="Arial"/>
                <a:cs typeface="Arial"/>
              </a:rPr>
              <a:t>Complementario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8836" y="4526025"/>
            <a:ext cx="4297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transistores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también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complementarios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(cuatro</a:t>
            </a:r>
            <a:r>
              <a:rPr sz="850" spc="10" dirty="0">
                <a:latin typeface="Microsoft Sans Serif"/>
                <a:cs typeface="Microsoft Sans Serif"/>
              </a:rPr>
              <a:t> hilos).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Una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complementaria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define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tener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abiertos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cerrados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mismo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25917" y="2780957"/>
            <a:ext cx="502920" cy="549910"/>
            <a:chOff x="2971317" y="2780957"/>
            <a:chExt cx="502920" cy="549910"/>
          </a:xfrm>
        </p:grpSpPr>
        <p:sp>
          <p:nvSpPr>
            <p:cNvPr id="3" name="object 3"/>
            <p:cNvSpPr/>
            <p:nvPr/>
          </p:nvSpPr>
          <p:spPr>
            <a:xfrm>
              <a:off x="2973603" y="2783243"/>
              <a:ext cx="498475" cy="545465"/>
            </a:xfrm>
            <a:custGeom>
              <a:avLst/>
              <a:gdLst/>
              <a:ahLst/>
              <a:cxnLst/>
              <a:rect l="l" t="t" r="r" b="b"/>
              <a:pathLst>
                <a:path w="498475" h="545464">
                  <a:moveTo>
                    <a:pt x="0" y="0"/>
                  </a:moveTo>
                  <a:lnTo>
                    <a:pt x="498221" y="0"/>
                  </a:lnTo>
                  <a:lnTo>
                    <a:pt x="498221" y="545134"/>
                  </a:lnTo>
                  <a:lnTo>
                    <a:pt x="0" y="545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0623" y="3067240"/>
              <a:ext cx="143522" cy="1435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60446" y="2890253"/>
              <a:ext cx="39370" cy="99060"/>
            </a:xfrm>
            <a:custGeom>
              <a:avLst/>
              <a:gdLst/>
              <a:ahLst/>
              <a:cxnLst/>
              <a:rect l="l" t="t" r="r" b="b"/>
              <a:pathLst>
                <a:path w="39369" h="99060">
                  <a:moveTo>
                    <a:pt x="3930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3716" y="9144"/>
                  </a:lnTo>
                  <a:lnTo>
                    <a:pt x="13716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39306" y="98780"/>
                  </a:lnTo>
                  <a:lnTo>
                    <a:pt x="39306" y="89636"/>
                  </a:lnTo>
                  <a:lnTo>
                    <a:pt x="26517" y="89636"/>
                  </a:lnTo>
                  <a:lnTo>
                    <a:pt x="26517" y="9144"/>
                  </a:lnTo>
                  <a:lnTo>
                    <a:pt x="39306" y="9144"/>
                  </a:lnTo>
                  <a:lnTo>
                    <a:pt x="393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88436" y="2783243"/>
              <a:ext cx="197485" cy="545465"/>
            </a:xfrm>
            <a:custGeom>
              <a:avLst/>
              <a:gdLst/>
              <a:ahLst/>
              <a:cxnLst/>
              <a:rect l="l" t="t" r="r" b="b"/>
              <a:pathLst>
                <a:path w="197485" h="545464">
                  <a:moveTo>
                    <a:pt x="0" y="0"/>
                  </a:moveTo>
                  <a:lnTo>
                    <a:pt x="0" y="545122"/>
                  </a:lnTo>
                </a:path>
                <a:path w="197485" h="545464">
                  <a:moveTo>
                    <a:pt x="197459" y="369519"/>
                  </a:moveTo>
                  <a:lnTo>
                    <a:pt x="132549" y="369519"/>
                  </a:lnTo>
                  <a:lnTo>
                    <a:pt x="132549" y="460971"/>
                  </a:lnTo>
                  <a:lnTo>
                    <a:pt x="66725" y="46097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025917" y="3568458"/>
            <a:ext cx="502920" cy="549910"/>
            <a:chOff x="2971317" y="3568458"/>
            <a:chExt cx="502920" cy="549910"/>
          </a:xfrm>
        </p:grpSpPr>
        <p:sp>
          <p:nvSpPr>
            <p:cNvPr id="8" name="object 8"/>
            <p:cNvSpPr/>
            <p:nvPr/>
          </p:nvSpPr>
          <p:spPr>
            <a:xfrm>
              <a:off x="2973603" y="3570744"/>
              <a:ext cx="498475" cy="545465"/>
            </a:xfrm>
            <a:custGeom>
              <a:avLst/>
              <a:gdLst/>
              <a:ahLst/>
              <a:cxnLst/>
              <a:rect l="l" t="t" r="r" b="b"/>
              <a:pathLst>
                <a:path w="498475" h="545464">
                  <a:moveTo>
                    <a:pt x="0" y="0"/>
                  </a:moveTo>
                  <a:lnTo>
                    <a:pt x="498221" y="0"/>
                  </a:lnTo>
                  <a:lnTo>
                    <a:pt x="498221" y="545134"/>
                  </a:lnTo>
                  <a:lnTo>
                    <a:pt x="0" y="545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0623" y="3854741"/>
              <a:ext cx="143522" cy="1435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60446" y="3677767"/>
              <a:ext cx="39370" cy="99060"/>
            </a:xfrm>
            <a:custGeom>
              <a:avLst/>
              <a:gdLst/>
              <a:ahLst/>
              <a:cxnLst/>
              <a:rect l="l" t="t" r="r" b="b"/>
              <a:pathLst>
                <a:path w="39369" h="99060">
                  <a:moveTo>
                    <a:pt x="39306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3716" y="9143"/>
                  </a:lnTo>
                  <a:lnTo>
                    <a:pt x="13716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39306" y="98780"/>
                  </a:lnTo>
                  <a:lnTo>
                    <a:pt x="39306" y="89636"/>
                  </a:lnTo>
                  <a:lnTo>
                    <a:pt x="26517" y="89636"/>
                  </a:lnTo>
                  <a:lnTo>
                    <a:pt x="26517" y="9143"/>
                  </a:lnTo>
                  <a:lnTo>
                    <a:pt x="39306" y="9143"/>
                  </a:lnTo>
                  <a:lnTo>
                    <a:pt x="393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88436" y="3570744"/>
              <a:ext cx="197485" cy="545465"/>
            </a:xfrm>
            <a:custGeom>
              <a:avLst/>
              <a:gdLst/>
              <a:ahLst/>
              <a:cxnLst/>
              <a:rect l="l" t="t" r="r" b="b"/>
              <a:pathLst>
                <a:path w="197485" h="545464">
                  <a:moveTo>
                    <a:pt x="0" y="0"/>
                  </a:moveTo>
                  <a:lnTo>
                    <a:pt x="0" y="545134"/>
                  </a:lnTo>
                </a:path>
                <a:path w="197485" h="545464">
                  <a:moveTo>
                    <a:pt x="197459" y="369519"/>
                  </a:moveTo>
                  <a:lnTo>
                    <a:pt x="132549" y="369519"/>
                  </a:lnTo>
                  <a:lnTo>
                    <a:pt x="132549" y="460070"/>
                  </a:lnTo>
                  <a:lnTo>
                    <a:pt x="66725" y="46007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528253" y="2956102"/>
            <a:ext cx="1049020" cy="0"/>
          </a:xfrm>
          <a:custGeom>
            <a:avLst/>
            <a:gdLst/>
            <a:ahLst/>
            <a:cxnLst/>
            <a:rect l="l" t="t" r="r" b="b"/>
            <a:pathLst>
              <a:path w="1049020">
                <a:moveTo>
                  <a:pt x="0" y="0"/>
                </a:moveTo>
                <a:lnTo>
                  <a:pt x="104855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523223" y="2933701"/>
            <a:ext cx="466090" cy="998855"/>
            <a:chOff x="3468623" y="2933700"/>
            <a:chExt cx="466090" cy="998855"/>
          </a:xfrm>
        </p:grpSpPr>
        <p:sp>
          <p:nvSpPr>
            <p:cNvPr id="14" name="object 14"/>
            <p:cNvSpPr/>
            <p:nvPr/>
          </p:nvSpPr>
          <p:spPr>
            <a:xfrm>
              <a:off x="3470909" y="2956102"/>
              <a:ext cx="319405" cy="967740"/>
            </a:xfrm>
            <a:custGeom>
              <a:avLst/>
              <a:gdLst/>
              <a:ahLst/>
              <a:cxnLst/>
              <a:rect l="l" t="t" r="r" b="b"/>
              <a:pathLst>
                <a:path w="319404" h="967739">
                  <a:moveTo>
                    <a:pt x="2743" y="200317"/>
                  </a:moveTo>
                  <a:lnTo>
                    <a:pt x="319049" y="200317"/>
                  </a:lnTo>
                  <a:lnTo>
                    <a:pt x="319049" y="967701"/>
                  </a:lnTo>
                </a:path>
                <a:path w="319404" h="967739">
                  <a:moveTo>
                    <a:pt x="159981" y="0"/>
                  </a:moveTo>
                  <a:lnTo>
                    <a:pt x="159981" y="777455"/>
                  </a:lnTo>
                  <a:lnTo>
                    <a:pt x="0" y="77745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09860" y="293598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1031" y="0"/>
                  </a:moveTo>
                  <a:lnTo>
                    <a:pt x="12730" y="1600"/>
                  </a:lnTo>
                  <a:lnTo>
                    <a:pt x="6057" y="5943"/>
                  </a:lnTo>
                  <a:lnTo>
                    <a:pt x="1614" y="12344"/>
                  </a:lnTo>
                  <a:lnTo>
                    <a:pt x="0" y="20116"/>
                  </a:lnTo>
                  <a:lnTo>
                    <a:pt x="1614" y="28425"/>
                  </a:lnTo>
                  <a:lnTo>
                    <a:pt x="6057" y="35101"/>
                  </a:lnTo>
                  <a:lnTo>
                    <a:pt x="12730" y="39546"/>
                  </a:lnTo>
                  <a:lnTo>
                    <a:pt x="21031" y="41160"/>
                  </a:lnTo>
                  <a:lnTo>
                    <a:pt x="28801" y="39546"/>
                  </a:lnTo>
                  <a:lnTo>
                    <a:pt x="35198" y="35101"/>
                  </a:lnTo>
                  <a:lnTo>
                    <a:pt x="39537" y="28425"/>
                  </a:lnTo>
                  <a:lnTo>
                    <a:pt x="41135" y="20116"/>
                  </a:lnTo>
                  <a:lnTo>
                    <a:pt x="39537" y="12344"/>
                  </a:lnTo>
                  <a:lnTo>
                    <a:pt x="35198" y="5943"/>
                  </a:lnTo>
                  <a:lnTo>
                    <a:pt x="28801" y="1600"/>
                  </a:lnTo>
                  <a:lnTo>
                    <a:pt x="21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09860" y="2935986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35" y="20116"/>
                  </a:moveTo>
                  <a:lnTo>
                    <a:pt x="39537" y="28425"/>
                  </a:lnTo>
                  <a:lnTo>
                    <a:pt x="35198" y="35101"/>
                  </a:lnTo>
                  <a:lnTo>
                    <a:pt x="28801" y="39546"/>
                  </a:lnTo>
                  <a:lnTo>
                    <a:pt x="21031" y="41160"/>
                  </a:lnTo>
                  <a:lnTo>
                    <a:pt x="12730" y="39546"/>
                  </a:lnTo>
                  <a:lnTo>
                    <a:pt x="6057" y="35101"/>
                  </a:lnTo>
                  <a:lnTo>
                    <a:pt x="1614" y="28425"/>
                  </a:lnTo>
                  <a:lnTo>
                    <a:pt x="0" y="20116"/>
                  </a:lnTo>
                  <a:lnTo>
                    <a:pt x="1614" y="12344"/>
                  </a:lnTo>
                  <a:lnTo>
                    <a:pt x="6057" y="5943"/>
                  </a:lnTo>
                  <a:lnTo>
                    <a:pt x="12730" y="1600"/>
                  </a:lnTo>
                  <a:lnTo>
                    <a:pt x="21031" y="0"/>
                  </a:lnTo>
                  <a:lnTo>
                    <a:pt x="28801" y="1600"/>
                  </a:lnTo>
                  <a:lnTo>
                    <a:pt x="35198" y="5943"/>
                  </a:lnTo>
                  <a:lnTo>
                    <a:pt x="39537" y="12344"/>
                  </a:lnTo>
                  <a:lnTo>
                    <a:pt x="41135" y="201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73653" y="3930205"/>
              <a:ext cx="461009" cy="0"/>
            </a:xfrm>
            <a:custGeom>
              <a:avLst/>
              <a:gdLst/>
              <a:ahLst/>
              <a:cxnLst/>
              <a:rect l="l" t="t" r="r" b="b"/>
              <a:pathLst>
                <a:path w="461010">
                  <a:moveTo>
                    <a:pt x="0" y="0"/>
                  </a:moveTo>
                  <a:lnTo>
                    <a:pt x="46074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203829" y="3930205"/>
            <a:ext cx="373380" cy="0"/>
          </a:xfrm>
          <a:custGeom>
            <a:avLst/>
            <a:gdLst/>
            <a:ahLst/>
            <a:cxnLst/>
            <a:rect l="l" t="t" r="r" b="b"/>
            <a:pathLst>
              <a:path w="373379">
                <a:moveTo>
                  <a:pt x="0" y="0"/>
                </a:moveTo>
                <a:lnTo>
                  <a:pt x="37297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822156" y="3906888"/>
            <a:ext cx="45720" cy="45720"/>
            <a:chOff x="3767556" y="3906888"/>
            <a:chExt cx="45720" cy="45720"/>
          </a:xfrm>
        </p:grpSpPr>
        <p:sp>
          <p:nvSpPr>
            <p:cNvPr id="20" name="object 20"/>
            <p:cNvSpPr/>
            <p:nvPr/>
          </p:nvSpPr>
          <p:spPr>
            <a:xfrm>
              <a:off x="3769842" y="390917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116" y="0"/>
                  </a:moveTo>
                  <a:lnTo>
                    <a:pt x="12344" y="1614"/>
                  </a:lnTo>
                  <a:lnTo>
                    <a:pt x="5943" y="6057"/>
                  </a:lnTo>
                  <a:lnTo>
                    <a:pt x="1600" y="12730"/>
                  </a:lnTo>
                  <a:lnTo>
                    <a:pt x="0" y="21031"/>
                  </a:lnTo>
                  <a:lnTo>
                    <a:pt x="1600" y="28803"/>
                  </a:lnTo>
                  <a:lnTo>
                    <a:pt x="5943" y="35204"/>
                  </a:lnTo>
                  <a:lnTo>
                    <a:pt x="12344" y="39547"/>
                  </a:lnTo>
                  <a:lnTo>
                    <a:pt x="20116" y="41147"/>
                  </a:lnTo>
                  <a:lnTo>
                    <a:pt x="28410" y="39547"/>
                  </a:lnTo>
                  <a:lnTo>
                    <a:pt x="35078" y="35204"/>
                  </a:lnTo>
                  <a:lnTo>
                    <a:pt x="39521" y="28803"/>
                  </a:lnTo>
                  <a:lnTo>
                    <a:pt x="41135" y="21031"/>
                  </a:lnTo>
                  <a:lnTo>
                    <a:pt x="39521" y="12730"/>
                  </a:lnTo>
                  <a:lnTo>
                    <a:pt x="35078" y="6057"/>
                  </a:lnTo>
                  <a:lnTo>
                    <a:pt x="28410" y="161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69842" y="390917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35" y="21031"/>
                  </a:moveTo>
                  <a:lnTo>
                    <a:pt x="39521" y="28803"/>
                  </a:lnTo>
                  <a:lnTo>
                    <a:pt x="35078" y="35204"/>
                  </a:lnTo>
                  <a:lnTo>
                    <a:pt x="28410" y="39547"/>
                  </a:lnTo>
                  <a:lnTo>
                    <a:pt x="20116" y="41147"/>
                  </a:lnTo>
                  <a:lnTo>
                    <a:pt x="12344" y="39547"/>
                  </a:lnTo>
                  <a:lnTo>
                    <a:pt x="5943" y="35204"/>
                  </a:lnTo>
                  <a:lnTo>
                    <a:pt x="1600" y="28803"/>
                  </a:lnTo>
                  <a:lnTo>
                    <a:pt x="0" y="21031"/>
                  </a:lnTo>
                  <a:lnTo>
                    <a:pt x="1600" y="12730"/>
                  </a:lnTo>
                  <a:lnTo>
                    <a:pt x="5943" y="6057"/>
                  </a:lnTo>
                  <a:lnTo>
                    <a:pt x="12344" y="1614"/>
                  </a:lnTo>
                  <a:lnTo>
                    <a:pt x="20116" y="0"/>
                  </a:lnTo>
                  <a:lnTo>
                    <a:pt x="28410" y="1614"/>
                  </a:lnTo>
                  <a:lnTo>
                    <a:pt x="35078" y="6057"/>
                  </a:lnTo>
                  <a:lnTo>
                    <a:pt x="39521" y="12730"/>
                  </a:lnTo>
                  <a:lnTo>
                    <a:pt x="41135" y="210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988997" y="3877157"/>
            <a:ext cx="215265" cy="105410"/>
          </a:xfrm>
          <a:custGeom>
            <a:avLst/>
            <a:gdLst/>
            <a:ahLst/>
            <a:cxnLst/>
            <a:rect l="l" t="t" r="r" b="b"/>
            <a:pathLst>
              <a:path w="215264" h="105410">
                <a:moveTo>
                  <a:pt x="0" y="0"/>
                </a:moveTo>
                <a:lnTo>
                  <a:pt x="214833" y="0"/>
                </a:lnTo>
                <a:lnTo>
                  <a:pt x="214833" y="105181"/>
                </a:lnTo>
                <a:lnTo>
                  <a:pt x="0" y="105181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8025917" y="4829759"/>
            <a:ext cx="502920" cy="549910"/>
            <a:chOff x="2971317" y="4829759"/>
            <a:chExt cx="502920" cy="549910"/>
          </a:xfrm>
        </p:grpSpPr>
        <p:sp>
          <p:nvSpPr>
            <p:cNvPr id="24" name="object 24"/>
            <p:cNvSpPr/>
            <p:nvPr/>
          </p:nvSpPr>
          <p:spPr>
            <a:xfrm>
              <a:off x="2973603" y="4832045"/>
              <a:ext cx="498475" cy="545465"/>
            </a:xfrm>
            <a:custGeom>
              <a:avLst/>
              <a:gdLst/>
              <a:ahLst/>
              <a:cxnLst/>
              <a:rect l="l" t="t" r="r" b="b"/>
              <a:pathLst>
                <a:path w="498475" h="545464">
                  <a:moveTo>
                    <a:pt x="0" y="0"/>
                  </a:moveTo>
                  <a:lnTo>
                    <a:pt x="498221" y="0"/>
                  </a:lnTo>
                  <a:lnTo>
                    <a:pt x="498221" y="545134"/>
                  </a:lnTo>
                  <a:lnTo>
                    <a:pt x="0" y="545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0623" y="5116042"/>
              <a:ext cx="143522" cy="14359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060446" y="4939055"/>
              <a:ext cx="39370" cy="99060"/>
            </a:xfrm>
            <a:custGeom>
              <a:avLst/>
              <a:gdLst/>
              <a:ahLst/>
              <a:cxnLst/>
              <a:rect l="l" t="t" r="r" b="b"/>
              <a:pathLst>
                <a:path w="39369" h="99060">
                  <a:moveTo>
                    <a:pt x="3930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3716" y="9144"/>
                  </a:lnTo>
                  <a:lnTo>
                    <a:pt x="13716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39306" y="98780"/>
                  </a:lnTo>
                  <a:lnTo>
                    <a:pt x="39306" y="89636"/>
                  </a:lnTo>
                  <a:lnTo>
                    <a:pt x="26517" y="89636"/>
                  </a:lnTo>
                  <a:lnTo>
                    <a:pt x="26517" y="9144"/>
                  </a:lnTo>
                  <a:lnTo>
                    <a:pt x="39306" y="9144"/>
                  </a:lnTo>
                  <a:lnTo>
                    <a:pt x="393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88436" y="4832045"/>
              <a:ext cx="197485" cy="545465"/>
            </a:xfrm>
            <a:custGeom>
              <a:avLst/>
              <a:gdLst/>
              <a:ahLst/>
              <a:cxnLst/>
              <a:rect l="l" t="t" r="r" b="b"/>
              <a:pathLst>
                <a:path w="197485" h="545464">
                  <a:moveTo>
                    <a:pt x="0" y="0"/>
                  </a:moveTo>
                  <a:lnTo>
                    <a:pt x="0" y="545134"/>
                  </a:lnTo>
                </a:path>
                <a:path w="197485" h="545464">
                  <a:moveTo>
                    <a:pt x="197459" y="369519"/>
                  </a:moveTo>
                  <a:lnTo>
                    <a:pt x="132549" y="369519"/>
                  </a:lnTo>
                  <a:lnTo>
                    <a:pt x="132549" y="460070"/>
                  </a:lnTo>
                  <a:lnTo>
                    <a:pt x="66725" y="46007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025917" y="5617274"/>
            <a:ext cx="502920" cy="549275"/>
            <a:chOff x="2971317" y="5617273"/>
            <a:chExt cx="502920" cy="549275"/>
          </a:xfrm>
        </p:grpSpPr>
        <p:sp>
          <p:nvSpPr>
            <p:cNvPr id="29" name="object 29"/>
            <p:cNvSpPr/>
            <p:nvPr/>
          </p:nvSpPr>
          <p:spPr>
            <a:xfrm>
              <a:off x="2973603" y="5619559"/>
              <a:ext cx="498475" cy="544830"/>
            </a:xfrm>
            <a:custGeom>
              <a:avLst/>
              <a:gdLst/>
              <a:ahLst/>
              <a:cxnLst/>
              <a:rect l="l" t="t" r="r" b="b"/>
              <a:pathLst>
                <a:path w="498475" h="544829">
                  <a:moveTo>
                    <a:pt x="0" y="0"/>
                  </a:moveTo>
                  <a:lnTo>
                    <a:pt x="498221" y="0"/>
                  </a:lnTo>
                  <a:lnTo>
                    <a:pt x="498221" y="544220"/>
                  </a:lnTo>
                  <a:lnTo>
                    <a:pt x="0" y="5442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0623" y="5902642"/>
              <a:ext cx="143522" cy="14268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060446" y="5726569"/>
              <a:ext cx="39370" cy="99060"/>
            </a:xfrm>
            <a:custGeom>
              <a:avLst/>
              <a:gdLst/>
              <a:ahLst/>
              <a:cxnLst/>
              <a:rect l="l" t="t" r="r" b="b"/>
              <a:pathLst>
                <a:path w="39369" h="99060">
                  <a:moveTo>
                    <a:pt x="39306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3716" y="9143"/>
                  </a:lnTo>
                  <a:lnTo>
                    <a:pt x="13716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39306" y="98780"/>
                  </a:lnTo>
                  <a:lnTo>
                    <a:pt x="39306" y="89636"/>
                  </a:lnTo>
                  <a:lnTo>
                    <a:pt x="26517" y="89636"/>
                  </a:lnTo>
                  <a:lnTo>
                    <a:pt x="26517" y="9143"/>
                  </a:lnTo>
                  <a:lnTo>
                    <a:pt x="39306" y="9143"/>
                  </a:lnTo>
                  <a:lnTo>
                    <a:pt x="393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88436" y="5619559"/>
              <a:ext cx="197485" cy="544830"/>
            </a:xfrm>
            <a:custGeom>
              <a:avLst/>
              <a:gdLst/>
              <a:ahLst/>
              <a:cxnLst/>
              <a:rect l="l" t="t" r="r" b="b"/>
              <a:pathLst>
                <a:path w="197485" h="544829">
                  <a:moveTo>
                    <a:pt x="0" y="0"/>
                  </a:moveTo>
                  <a:lnTo>
                    <a:pt x="0" y="544207"/>
                  </a:lnTo>
                </a:path>
                <a:path w="197485" h="544829">
                  <a:moveTo>
                    <a:pt x="197459" y="367677"/>
                  </a:moveTo>
                  <a:lnTo>
                    <a:pt x="132549" y="367677"/>
                  </a:lnTo>
                  <a:lnTo>
                    <a:pt x="132549" y="459143"/>
                  </a:lnTo>
                  <a:lnTo>
                    <a:pt x="66725" y="4591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8528253" y="4828387"/>
            <a:ext cx="157480" cy="176530"/>
          </a:xfrm>
          <a:custGeom>
            <a:avLst/>
            <a:gdLst/>
            <a:ahLst/>
            <a:cxnLst/>
            <a:rect l="l" t="t" r="r" b="b"/>
            <a:pathLst>
              <a:path w="157479" h="176529">
                <a:moveTo>
                  <a:pt x="0" y="176530"/>
                </a:moveTo>
                <a:lnTo>
                  <a:pt x="157238" y="176530"/>
                </a:lnTo>
                <a:lnTo>
                  <a:pt x="15723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28254" y="5978093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74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8986710" y="5922760"/>
            <a:ext cx="590550" cy="109855"/>
            <a:chOff x="3932110" y="5922759"/>
            <a:chExt cx="590550" cy="109855"/>
          </a:xfrm>
        </p:grpSpPr>
        <p:sp>
          <p:nvSpPr>
            <p:cNvPr id="36" name="object 36"/>
            <p:cNvSpPr/>
            <p:nvPr/>
          </p:nvSpPr>
          <p:spPr>
            <a:xfrm>
              <a:off x="4149229" y="5978093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79">
                  <a:moveTo>
                    <a:pt x="0" y="0"/>
                  </a:moveTo>
                  <a:lnTo>
                    <a:pt x="37297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34396" y="5925045"/>
              <a:ext cx="215265" cy="105410"/>
            </a:xfrm>
            <a:custGeom>
              <a:avLst/>
              <a:gdLst/>
              <a:ahLst/>
              <a:cxnLst/>
              <a:rect l="l" t="t" r="r" b="b"/>
              <a:pathLst>
                <a:path w="215264" h="105410">
                  <a:moveTo>
                    <a:pt x="0" y="0"/>
                  </a:moveTo>
                  <a:lnTo>
                    <a:pt x="214833" y="0"/>
                  </a:lnTo>
                  <a:lnTo>
                    <a:pt x="214833" y="105181"/>
                  </a:lnTo>
                  <a:lnTo>
                    <a:pt x="0" y="10518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8525509" y="5204308"/>
            <a:ext cx="160020" cy="578485"/>
          </a:xfrm>
          <a:custGeom>
            <a:avLst/>
            <a:gdLst/>
            <a:ahLst/>
            <a:cxnLst/>
            <a:rect l="l" t="t" r="r" b="b"/>
            <a:pathLst>
              <a:path w="160020" h="578485">
                <a:moveTo>
                  <a:pt x="2743" y="0"/>
                </a:moveTo>
                <a:lnTo>
                  <a:pt x="159981" y="0"/>
                </a:lnTo>
                <a:lnTo>
                  <a:pt x="159981" y="578053"/>
                </a:lnTo>
                <a:lnTo>
                  <a:pt x="0" y="57805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10075481" y="2780957"/>
            <a:ext cx="1427480" cy="1377950"/>
            <a:chOff x="5020881" y="2780957"/>
            <a:chExt cx="1427480" cy="1377950"/>
          </a:xfrm>
        </p:grpSpPr>
        <p:sp>
          <p:nvSpPr>
            <p:cNvPr id="40" name="object 40"/>
            <p:cNvSpPr/>
            <p:nvPr/>
          </p:nvSpPr>
          <p:spPr>
            <a:xfrm>
              <a:off x="5023167" y="2783243"/>
              <a:ext cx="1423035" cy="1376045"/>
            </a:xfrm>
            <a:custGeom>
              <a:avLst/>
              <a:gdLst/>
              <a:ahLst/>
              <a:cxnLst/>
              <a:rect l="l" t="t" r="r" b="b"/>
              <a:pathLst>
                <a:path w="1423035" h="1376045">
                  <a:moveTo>
                    <a:pt x="499135" y="439940"/>
                  </a:moveTo>
                  <a:lnTo>
                    <a:pt x="816343" y="439940"/>
                  </a:lnTo>
                  <a:lnTo>
                    <a:pt x="816343" y="1370139"/>
                  </a:lnTo>
                </a:path>
                <a:path w="1423035" h="1376045">
                  <a:moveTo>
                    <a:pt x="499135" y="120726"/>
                  </a:moveTo>
                  <a:lnTo>
                    <a:pt x="656361" y="120726"/>
                  </a:lnTo>
                  <a:lnTo>
                    <a:pt x="656361" y="893610"/>
                  </a:lnTo>
                  <a:lnTo>
                    <a:pt x="496392" y="893610"/>
                  </a:lnTo>
                </a:path>
                <a:path w="1423035" h="1376045">
                  <a:moveTo>
                    <a:pt x="499135" y="1050925"/>
                  </a:moveTo>
                  <a:lnTo>
                    <a:pt x="1422438" y="1050925"/>
                  </a:lnTo>
                  <a:lnTo>
                    <a:pt x="1422438" y="1221955"/>
                  </a:lnTo>
                  <a:lnTo>
                    <a:pt x="495477" y="1221955"/>
                  </a:lnTo>
                </a:path>
                <a:path w="1423035" h="1376045">
                  <a:moveTo>
                    <a:pt x="656361" y="893610"/>
                  </a:moveTo>
                  <a:lnTo>
                    <a:pt x="656361" y="1375625"/>
                  </a:lnTo>
                </a:path>
                <a:path w="1423035" h="1376045">
                  <a:moveTo>
                    <a:pt x="498221" y="276225"/>
                  </a:moveTo>
                  <a:lnTo>
                    <a:pt x="976325" y="276225"/>
                  </a:lnTo>
                  <a:lnTo>
                    <a:pt x="976325" y="1050010"/>
                  </a:lnTo>
                </a:path>
                <a:path w="1423035" h="1376045">
                  <a:moveTo>
                    <a:pt x="0" y="0"/>
                  </a:moveTo>
                  <a:lnTo>
                    <a:pt x="498221" y="0"/>
                  </a:lnTo>
                  <a:lnTo>
                    <a:pt x="498221" y="545134"/>
                  </a:lnTo>
                  <a:lnTo>
                    <a:pt x="0" y="545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61102" y="3067240"/>
              <a:ext cx="142608" cy="14359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110010" y="2890253"/>
              <a:ext cx="40640" cy="99060"/>
            </a:xfrm>
            <a:custGeom>
              <a:avLst/>
              <a:gdLst/>
              <a:ahLst/>
              <a:cxnLst/>
              <a:rect l="l" t="t" r="r" b="b"/>
              <a:pathLst>
                <a:path w="40639" h="99060">
                  <a:moveTo>
                    <a:pt x="40220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3715" y="9144"/>
                  </a:lnTo>
                  <a:lnTo>
                    <a:pt x="13715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40220" y="98780"/>
                  </a:lnTo>
                  <a:lnTo>
                    <a:pt x="40220" y="89636"/>
                  </a:lnTo>
                  <a:lnTo>
                    <a:pt x="26504" y="89636"/>
                  </a:lnTo>
                  <a:lnTo>
                    <a:pt x="26504" y="9144"/>
                  </a:lnTo>
                  <a:lnTo>
                    <a:pt x="40220" y="9144"/>
                  </a:lnTo>
                  <a:lnTo>
                    <a:pt x="40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023167" y="2783243"/>
              <a:ext cx="498475" cy="1332865"/>
            </a:xfrm>
            <a:custGeom>
              <a:avLst/>
              <a:gdLst/>
              <a:ahLst/>
              <a:cxnLst/>
              <a:rect l="l" t="t" r="r" b="b"/>
              <a:pathLst>
                <a:path w="498475" h="1332864">
                  <a:moveTo>
                    <a:pt x="214820" y="0"/>
                  </a:moveTo>
                  <a:lnTo>
                    <a:pt x="214820" y="545122"/>
                  </a:lnTo>
                </a:path>
                <a:path w="498475" h="1332864">
                  <a:moveTo>
                    <a:pt x="411365" y="369519"/>
                  </a:moveTo>
                  <a:lnTo>
                    <a:pt x="346468" y="369519"/>
                  </a:lnTo>
                  <a:lnTo>
                    <a:pt x="346468" y="460971"/>
                  </a:lnTo>
                  <a:lnTo>
                    <a:pt x="281559" y="460971"/>
                  </a:lnTo>
                </a:path>
                <a:path w="498475" h="1332864">
                  <a:moveTo>
                    <a:pt x="0" y="787501"/>
                  </a:moveTo>
                  <a:lnTo>
                    <a:pt x="498221" y="787501"/>
                  </a:lnTo>
                  <a:lnTo>
                    <a:pt x="498221" y="1332636"/>
                  </a:lnTo>
                  <a:lnTo>
                    <a:pt x="0" y="1332636"/>
                  </a:lnTo>
                  <a:lnTo>
                    <a:pt x="0" y="7875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61102" y="3854742"/>
              <a:ext cx="142608" cy="14359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110010" y="3677767"/>
              <a:ext cx="40640" cy="99060"/>
            </a:xfrm>
            <a:custGeom>
              <a:avLst/>
              <a:gdLst/>
              <a:ahLst/>
              <a:cxnLst/>
              <a:rect l="l" t="t" r="r" b="b"/>
              <a:pathLst>
                <a:path w="40639" h="99060">
                  <a:moveTo>
                    <a:pt x="40220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3715" y="9143"/>
                  </a:lnTo>
                  <a:lnTo>
                    <a:pt x="13715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40220" y="98780"/>
                  </a:lnTo>
                  <a:lnTo>
                    <a:pt x="40220" y="89636"/>
                  </a:lnTo>
                  <a:lnTo>
                    <a:pt x="26504" y="89636"/>
                  </a:lnTo>
                  <a:lnTo>
                    <a:pt x="26504" y="9143"/>
                  </a:lnTo>
                  <a:lnTo>
                    <a:pt x="40220" y="9143"/>
                  </a:lnTo>
                  <a:lnTo>
                    <a:pt x="40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37988" y="3570744"/>
              <a:ext cx="196850" cy="545465"/>
            </a:xfrm>
            <a:custGeom>
              <a:avLst/>
              <a:gdLst/>
              <a:ahLst/>
              <a:cxnLst/>
              <a:rect l="l" t="t" r="r" b="b"/>
              <a:pathLst>
                <a:path w="196850" h="545464">
                  <a:moveTo>
                    <a:pt x="0" y="0"/>
                  </a:moveTo>
                  <a:lnTo>
                    <a:pt x="0" y="545134"/>
                  </a:lnTo>
                </a:path>
                <a:path w="196850" h="545464">
                  <a:moveTo>
                    <a:pt x="196545" y="369519"/>
                  </a:moveTo>
                  <a:lnTo>
                    <a:pt x="131648" y="369519"/>
                  </a:lnTo>
                  <a:lnTo>
                    <a:pt x="131648" y="460070"/>
                  </a:lnTo>
                  <a:lnTo>
                    <a:pt x="66738" y="46007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18492" y="398508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1018" y="0"/>
                  </a:moveTo>
                  <a:lnTo>
                    <a:pt x="12719" y="1600"/>
                  </a:lnTo>
                  <a:lnTo>
                    <a:pt x="6051" y="5943"/>
                  </a:lnTo>
                  <a:lnTo>
                    <a:pt x="1612" y="12344"/>
                  </a:lnTo>
                  <a:lnTo>
                    <a:pt x="0" y="20116"/>
                  </a:lnTo>
                  <a:lnTo>
                    <a:pt x="1612" y="28425"/>
                  </a:lnTo>
                  <a:lnTo>
                    <a:pt x="6051" y="35101"/>
                  </a:lnTo>
                  <a:lnTo>
                    <a:pt x="12719" y="39546"/>
                  </a:lnTo>
                  <a:lnTo>
                    <a:pt x="21018" y="41160"/>
                  </a:lnTo>
                  <a:lnTo>
                    <a:pt x="28790" y="39546"/>
                  </a:lnTo>
                  <a:lnTo>
                    <a:pt x="35191" y="35101"/>
                  </a:lnTo>
                  <a:lnTo>
                    <a:pt x="39535" y="28425"/>
                  </a:lnTo>
                  <a:lnTo>
                    <a:pt x="41135" y="20116"/>
                  </a:lnTo>
                  <a:lnTo>
                    <a:pt x="39535" y="12344"/>
                  </a:lnTo>
                  <a:lnTo>
                    <a:pt x="35191" y="5943"/>
                  </a:lnTo>
                  <a:lnTo>
                    <a:pt x="28790" y="1600"/>
                  </a:lnTo>
                  <a:lnTo>
                    <a:pt x="21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18492" y="3985082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35" y="20116"/>
                  </a:moveTo>
                  <a:lnTo>
                    <a:pt x="39535" y="28425"/>
                  </a:lnTo>
                  <a:lnTo>
                    <a:pt x="35191" y="35101"/>
                  </a:lnTo>
                  <a:lnTo>
                    <a:pt x="28790" y="39546"/>
                  </a:lnTo>
                  <a:lnTo>
                    <a:pt x="21018" y="41160"/>
                  </a:lnTo>
                  <a:lnTo>
                    <a:pt x="12719" y="39546"/>
                  </a:lnTo>
                  <a:lnTo>
                    <a:pt x="6051" y="35101"/>
                  </a:lnTo>
                  <a:lnTo>
                    <a:pt x="1612" y="28425"/>
                  </a:lnTo>
                  <a:lnTo>
                    <a:pt x="0" y="20116"/>
                  </a:lnTo>
                  <a:lnTo>
                    <a:pt x="1612" y="12344"/>
                  </a:lnTo>
                  <a:lnTo>
                    <a:pt x="6051" y="5943"/>
                  </a:lnTo>
                  <a:lnTo>
                    <a:pt x="12719" y="1600"/>
                  </a:lnTo>
                  <a:lnTo>
                    <a:pt x="21018" y="0"/>
                  </a:lnTo>
                  <a:lnTo>
                    <a:pt x="28790" y="1600"/>
                  </a:lnTo>
                  <a:lnTo>
                    <a:pt x="35191" y="5943"/>
                  </a:lnTo>
                  <a:lnTo>
                    <a:pt x="39535" y="12344"/>
                  </a:lnTo>
                  <a:lnTo>
                    <a:pt x="41135" y="2011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58510" y="365580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1018" y="0"/>
                  </a:moveTo>
                  <a:lnTo>
                    <a:pt x="12724" y="1614"/>
                  </a:lnTo>
                  <a:lnTo>
                    <a:pt x="6056" y="6059"/>
                  </a:lnTo>
                  <a:lnTo>
                    <a:pt x="1614" y="12735"/>
                  </a:lnTo>
                  <a:lnTo>
                    <a:pt x="0" y="21043"/>
                  </a:lnTo>
                  <a:lnTo>
                    <a:pt x="1614" y="28816"/>
                  </a:lnTo>
                  <a:lnTo>
                    <a:pt x="6056" y="35217"/>
                  </a:lnTo>
                  <a:lnTo>
                    <a:pt x="12724" y="39560"/>
                  </a:lnTo>
                  <a:lnTo>
                    <a:pt x="21018" y="41160"/>
                  </a:lnTo>
                  <a:lnTo>
                    <a:pt x="28790" y="39560"/>
                  </a:lnTo>
                  <a:lnTo>
                    <a:pt x="35191" y="35217"/>
                  </a:lnTo>
                  <a:lnTo>
                    <a:pt x="39535" y="28816"/>
                  </a:lnTo>
                  <a:lnTo>
                    <a:pt x="41135" y="21043"/>
                  </a:lnTo>
                  <a:lnTo>
                    <a:pt x="39535" y="12735"/>
                  </a:lnTo>
                  <a:lnTo>
                    <a:pt x="35191" y="6059"/>
                  </a:lnTo>
                  <a:lnTo>
                    <a:pt x="28790" y="1614"/>
                  </a:lnTo>
                  <a:lnTo>
                    <a:pt x="21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658510" y="365580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35" y="21043"/>
                  </a:moveTo>
                  <a:lnTo>
                    <a:pt x="39535" y="28816"/>
                  </a:lnTo>
                  <a:lnTo>
                    <a:pt x="35191" y="35217"/>
                  </a:lnTo>
                  <a:lnTo>
                    <a:pt x="28790" y="39560"/>
                  </a:lnTo>
                  <a:lnTo>
                    <a:pt x="21018" y="41160"/>
                  </a:lnTo>
                  <a:lnTo>
                    <a:pt x="12724" y="39560"/>
                  </a:lnTo>
                  <a:lnTo>
                    <a:pt x="6056" y="35217"/>
                  </a:lnTo>
                  <a:lnTo>
                    <a:pt x="1614" y="28816"/>
                  </a:lnTo>
                  <a:lnTo>
                    <a:pt x="0" y="21043"/>
                  </a:lnTo>
                  <a:lnTo>
                    <a:pt x="1614" y="12735"/>
                  </a:lnTo>
                  <a:lnTo>
                    <a:pt x="6056" y="6059"/>
                  </a:lnTo>
                  <a:lnTo>
                    <a:pt x="12724" y="1614"/>
                  </a:lnTo>
                  <a:lnTo>
                    <a:pt x="21018" y="0"/>
                  </a:lnTo>
                  <a:lnTo>
                    <a:pt x="28790" y="1614"/>
                  </a:lnTo>
                  <a:lnTo>
                    <a:pt x="35191" y="6059"/>
                  </a:lnTo>
                  <a:lnTo>
                    <a:pt x="39535" y="12735"/>
                  </a:lnTo>
                  <a:lnTo>
                    <a:pt x="41135" y="210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36614" y="3782034"/>
              <a:ext cx="215265" cy="104775"/>
            </a:xfrm>
            <a:custGeom>
              <a:avLst/>
              <a:gdLst/>
              <a:ahLst/>
              <a:cxnLst/>
              <a:rect l="l" t="t" r="r" b="b"/>
              <a:pathLst>
                <a:path w="215264" h="104775">
                  <a:moveTo>
                    <a:pt x="214833" y="0"/>
                  </a:moveTo>
                  <a:lnTo>
                    <a:pt x="0" y="0"/>
                  </a:lnTo>
                  <a:lnTo>
                    <a:pt x="0" y="104266"/>
                  </a:lnTo>
                  <a:lnTo>
                    <a:pt x="214833" y="104266"/>
                  </a:lnTo>
                  <a:lnTo>
                    <a:pt x="214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36614" y="3782034"/>
              <a:ext cx="215265" cy="104775"/>
            </a:xfrm>
            <a:custGeom>
              <a:avLst/>
              <a:gdLst/>
              <a:ahLst/>
              <a:cxnLst/>
              <a:rect l="l" t="t" r="r" b="b"/>
              <a:pathLst>
                <a:path w="215264" h="104775">
                  <a:moveTo>
                    <a:pt x="0" y="0"/>
                  </a:moveTo>
                  <a:lnTo>
                    <a:pt x="214833" y="0"/>
                  </a:lnTo>
                  <a:lnTo>
                    <a:pt x="214833" y="104266"/>
                  </a:lnTo>
                  <a:lnTo>
                    <a:pt x="0" y="10426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977547" y="381312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1031" y="0"/>
                  </a:moveTo>
                  <a:lnTo>
                    <a:pt x="12730" y="1602"/>
                  </a:lnTo>
                  <a:lnTo>
                    <a:pt x="6057" y="5949"/>
                  </a:lnTo>
                  <a:lnTo>
                    <a:pt x="1614" y="12355"/>
                  </a:lnTo>
                  <a:lnTo>
                    <a:pt x="0" y="20129"/>
                  </a:lnTo>
                  <a:lnTo>
                    <a:pt x="1614" y="28430"/>
                  </a:lnTo>
                  <a:lnTo>
                    <a:pt x="6057" y="35102"/>
                  </a:lnTo>
                  <a:lnTo>
                    <a:pt x="12730" y="39546"/>
                  </a:lnTo>
                  <a:lnTo>
                    <a:pt x="21031" y="41160"/>
                  </a:lnTo>
                  <a:lnTo>
                    <a:pt x="28803" y="39546"/>
                  </a:lnTo>
                  <a:lnTo>
                    <a:pt x="35204" y="35102"/>
                  </a:lnTo>
                  <a:lnTo>
                    <a:pt x="39547" y="28430"/>
                  </a:lnTo>
                  <a:lnTo>
                    <a:pt x="41148" y="20129"/>
                  </a:lnTo>
                  <a:lnTo>
                    <a:pt x="39547" y="12355"/>
                  </a:lnTo>
                  <a:lnTo>
                    <a:pt x="35204" y="5949"/>
                  </a:lnTo>
                  <a:lnTo>
                    <a:pt x="28803" y="1602"/>
                  </a:lnTo>
                  <a:lnTo>
                    <a:pt x="21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77547" y="381312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48" y="20129"/>
                  </a:moveTo>
                  <a:lnTo>
                    <a:pt x="39547" y="28430"/>
                  </a:lnTo>
                  <a:lnTo>
                    <a:pt x="35204" y="35102"/>
                  </a:lnTo>
                  <a:lnTo>
                    <a:pt x="28803" y="39546"/>
                  </a:lnTo>
                  <a:lnTo>
                    <a:pt x="21031" y="41160"/>
                  </a:lnTo>
                  <a:lnTo>
                    <a:pt x="12730" y="39546"/>
                  </a:lnTo>
                  <a:lnTo>
                    <a:pt x="6057" y="35102"/>
                  </a:lnTo>
                  <a:lnTo>
                    <a:pt x="1614" y="28430"/>
                  </a:lnTo>
                  <a:lnTo>
                    <a:pt x="0" y="20129"/>
                  </a:lnTo>
                  <a:lnTo>
                    <a:pt x="1614" y="12355"/>
                  </a:lnTo>
                  <a:lnTo>
                    <a:pt x="6057" y="5949"/>
                  </a:lnTo>
                  <a:lnTo>
                    <a:pt x="12730" y="1602"/>
                  </a:lnTo>
                  <a:lnTo>
                    <a:pt x="21031" y="0"/>
                  </a:lnTo>
                  <a:lnTo>
                    <a:pt x="28803" y="1602"/>
                  </a:lnTo>
                  <a:lnTo>
                    <a:pt x="35204" y="5949"/>
                  </a:lnTo>
                  <a:lnTo>
                    <a:pt x="39547" y="12355"/>
                  </a:lnTo>
                  <a:lnTo>
                    <a:pt x="41148" y="201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0075481" y="4828845"/>
            <a:ext cx="1427480" cy="1376045"/>
            <a:chOff x="5020881" y="4828844"/>
            <a:chExt cx="1427480" cy="1376045"/>
          </a:xfrm>
        </p:grpSpPr>
        <p:sp>
          <p:nvSpPr>
            <p:cNvPr id="56" name="object 56"/>
            <p:cNvSpPr/>
            <p:nvPr/>
          </p:nvSpPr>
          <p:spPr>
            <a:xfrm>
              <a:off x="5023167" y="4832959"/>
              <a:ext cx="1423035" cy="1369695"/>
            </a:xfrm>
            <a:custGeom>
              <a:avLst/>
              <a:gdLst/>
              <a:ahLst/>
              <a:cxnLst/>
              <a:rect l="l" t="t" r="r" b="b"/>
              <a:pathLst>
                <a:path w="1423035" h="1369695">
                  <a:moveTo>
                    <a:pt x="499135" y="439026"/>
                  </a:moveTo>
                  <a:lnTo>
                    <a:pt x="816343" y="439026"/>
                  </a:lnTo>
                  <a:lnTo>
                    <a:pt x="816343" y="1369225"/>
                  </a:lnTo>
                </a:path>
                <a:path w="1423035" h="1369695">
                  <a:moveTo>
                    <a:pt x="499135" y="275310"/>
                  </a:moveTo>
                  <a:lnTo>
                    <a:pt x="656361" y="275310"/>
                  </a:lnTo>
                  <a:lnTo>
                    <a:pt x="656361" y="892695"/>
                  </a:lnTo>
                  <a:lnTo>
                    <a:pt x="496392" y="892695"/>
                  </a:lnTo>
                </a:path>
                <a:path w="1423035" h="1369695">
                  <a:moveTo>
                    <a:pt x="499135" y="1050010"/>
                  </a:moveTo>
                  <a:lnTo>
                    <a:pt x="1422438" y="1050010"/>
                  </a:lnTo>
                  <a:lnTo>
                    <a:pt x="1422438" y="1221054"/>
                  </a:lnTo>
                  <a:lnTo>
                    <a:pt x="495477" y="1221054"/>
                  </a:lnTo>
                </a:path>
                <a:path w="1423035" h="1369695">
                  <a:moveTo>
                    <a:pt x="0" y="0"/>
                  </a:moveTo>
                  <a:lnTo>
                    <a:pt x="498221" y="0"/>
                  </a:lnTo>
                  <a:lnTo>
                    <a:pt x="498221" y="544220"/>
                  </a:lnTo>
                  <a:lnTo>
                    <a:pt x="0" y="5442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61102" y="5116956"/>
              <a:ext cx="142608" cy="142684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110010" y="4939055"/>
              <a:ext cx="40640" cy="99060"/>
            </a:xfrm>
            <a:custGeom>
              <a:avLst/>
              <a:gdLst/>
              <a:ahLst/>
              <a:cxnLst/>
              <a:rect l="l" t="t" r="r" b="b"/>
              <a:pathLst>
                <a:path w="40639" h="99060">
                  <a:moveTo>
                    <a:pt x="40220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3715" y="9144"/>
                  </a:lnTo>
                  <a:lnTo>
                    <a:pt x="13715" y="90550"/>
                  </a:lnTo>
                  <a:lnTo>
                    <a:pt x="0" y="90550"/>
                  </a:lnTo>
                  <a:lnTo>
                    <a:pt x="0" y="98780"/>
                  </a:lnTo>
                  <a:lnTo>
                    <a:pt x="40220" y="98780"/>
                  </a:lnTo>
                  <a:lnTo>
                    <a:pt x="40220" y="90550"/>
                  </a:lnTo>
                  <a:lnTo>
                    <a:pt x="26504" y="90550"/>
                  </a:lnTo>
                  <a:lnTo>
                    <a:pt x="26504" y="9144"/>
                  </a:lnTo>
                  <a:lnTo>
                    <a:pt x="40220" y="9144"/>
                  </a:lnTo>
                  <a:lnTo>
                    <a:pt x="40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23167" y="4832959"/>
              <a:ext cx="498475" cy="1330960"/>
            </a:xfrm>
            <a:custGeom>
              <a:avLst/>
              <a:gdLst/>
              <a:ahLst/>
              <a:cxnLst/>
              <a:rect l="l" t="t" r="r" b="b"/>
              <a:pathLst>
                <a:path w="498475" h="1330960">
                  <a:moveTo>
                    <a:pt x="214820" y="0"/>
                  </a:moveTo>
                  <a:lnTo>
                    <a:pt x="214820" y="544220"/>
                  </a:lnTo>
                </a:path>
                <a:path w="498475" h="1330960">
                  <a:moveTo>
                    <a:pt x="411365" y="368604"/>
                  </a:moveTo>
                  <a:lnTo>
                    <a:pt x="346468" y="368604"/>
                  </a:lnTo>
                  <a:lnTo>
                    <a:pt x="346468" y="460070"/>
                  </a:lnTo>
                  <a:lnTo>
                    <a:pt x="281559" y="460070"/>
                  </a:lnTo>
                </a:path>
                <a:path w="498475" h="1330960">
                  <a:moveTo>
                    <a:pt x="0" y="786599"/>
                  </a:moveTo>
                  <a:lnTo>
                    <a:pt x="498221" y="786599"/>
                  </a:lnTo>
                  <a:lnTo>
                    <a:pt x="498221" y="1330820"/>
                  </a:lnTo>
                  <a:lnTo>
                    <a:pt x="0" y="1330820"/>
                  </a:lnTo>
                  <a:lnTo>
                    <a:pt x="0" y="7865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61102" y="5902642"/>
              <a:ext cx="142608" cy="14359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110010" y="5726569"/>
              <a:ext cx="40640" cy="99060"/>
            </a:xfrm>
            <a:custGeom>
              <a:avLst/>
              <a:gdLst/>
              <a:ahLst/>
              <a:cxnLst/>
              <a:rect l="l" t="t" r="r" b="b"/>
              <a:pathLst>
                <a:path w="40639" h="99060">
                  <a:moveTo>
                    <a:pt x="40220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3715" y="9143"/>
                  </a:lnTo>
                  <a:lnTo>
                    <a:pt x="13715" y="89636"/>
                  </a:lnTo>
                  <a:lnTo>
                    <a:pt x="0" y="89636"/>
                  </a:lnTo>
                  <a:lnTo>
                    <a:pt x="0" y="98780"/>
                  </a:lnTo>
                  <a:lnTo>
                    <a:pt x="40220" y="98780"/>
                  </a:lnTo>
                  <a:lnTo>
                    <a:pt x="40220" y="89636"/>
                  </a:lnTo>
                  <a:lnTo>
                    <a:pt x="26504" y="89636"/>
                  </a:lnTo>
                  <a:lnTo>
                    <a:pt x="26504" y="9143"/>
                  </a:lnTo>
                  <a:lnTo>
                    <a:pt x="40220" y="9143"/>
                  </a:lnTo>
                  <a:lnTo>
                    <a:pt x="40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237988" y="5619559"/>
              <a:ext cx="196850" cy="544830"/>
            </a:xfrm>
            <a:custGeom>
              <a:avLst/>
              <a:gdLst/>
              <a:ahLst/>
              <a:cxnLst/>
              <a:rect l="l" t="t" r="r" b="b"/>
              <a:pathLst>
                <a:path w="196850" h="544829">
                  <a:moveTo>
                    <a:pt x="0" y="0"/>
                  </a:moveTo>
                  <a:lnTo>
                    <a:pt x="0" y="544207"/>
                  </a:lnTo>
                </a:path>
                <a:path w="196850" h="544829">
                  <a:moveTo>
                    <a:pt x="196545" y="368592"/>
                  </a:moveTo>
                  <a:lnTo>
                    <a:pt x="131648" y="368592"/>
                  </a:lnTo>
                  <a:lnTo>
                    <a:pt x="131648" y="459143"/>
                  </a:lnTo>
                  <a:lnTo>
                    <a:pt x="66738" y="4591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818492" y="603296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1018" y="0"/>
                  </a:moveTo>
                  <a:lnTo>
                    <a:pt x="12719" y="1616"/>
                  </a:lnTo>
                  <a:lnTo>
                    <a:pt x="6051" y="6064"/>
                  </a:lnTo>
                  <a:lnTo>
                    <a:pt x="1612" y="12740"/>
                  </a:lnTo>
                  <a:lnTo>
                    <a:pt x="0" y="21043"/>
                  </a:lnTo>
                  <a:lnTo>
                    <a:pt x="1612" y="28816"/>
                  </a:lnTo>
                  <a:lnTo>
                    <a:pt x="6051" y="35217"/>
                  </a:lnTo>
                  <a:lnTo>
                    <a:pt x="12719" y="39560"/>
                  </a:lnTo>
                  <a:lnTo>
                    <a:pt x="21018" y="41160"/>
                  </a:lnTo>
                  <a:lnTo>
                    <a:pt x="28790" y="39560"/>
                  </a:lnTo>
                  <a:lnTo>
                    <a:pt x="35191" y="35217"/>
                  </a:lnTo>
                  <a:lnTo>
                    <a:pt x="39535" y="28816"/>
                  </a:lnTo>
                  <a:lnTo>
                    <a:pt x="41135" y="21043"/>
                  </a:lnTo>
                  <a:lnTo>
                    <a:pt x="39535" y="12740"/>
                  </a:lnTo>
                  <a:lnTo>
                    <a:pt x="35191" y="6064"/>
                  </a:lnTo>
                  <a:lnTo>
                    <a:pt x="28790" y="1616"/>
                  </a:lnTo>
                  <a:lnTo>
                    <a:pt x="21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818492" y="603296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41135" y="21043"/>
                  </a:moveTo>
                  <a:lnTo>
                    <a:pt x="39535" y="28816"/>
                  </a:lnTo>
                  <a:lnTo>
                    <a:pt x="35191" y="35217"/>
                  </a:lnTo>
                  <a:lnTo>
                    <a:pt x="28790" y="39560"/>
                  </a:lnTo>
                  <a:lnTo>
                    <a:pt x="21018" y="41160"/>
                  </a:lnTo>
                  <a:lnTo>
                    <a:pt x="12719" y="39560"/>
                  </a:lnTo>
                  <a:lnTo>
                    <a:pt x="6051" y="35217"/>
                  </a:lnTo>
                  <a:lnTo>
                    <a:pt x="1612" y="28816"/>
                  </a:lnTo>
                  <a:lnTo>
                    <a:pt x="0" y="21043"/>
                  </a:lnTo>
                  <a:lnTo>
                    <a:pt x="1612" y="12740"/>
                  </a:lnTo>
                  <a:lnTo>
                    <a:pt x="6051" y="6064"/>
                  </a:lnTo>
                  <a:lnTo>
                    <a:pt x="12719" y="1616"/>
                  </a:lnTo>
                  <a:lnTo>
                    <a:pt x="21018" y="0"/>
                  </a:lnTo>
                  <a:lnTo>
                    <a:pt x="28790" y="1616"/>
                  </a:lnTo>
                  <a:lnTo>
                    <a:pt x="35191" y="6064"/>
                  </a:lnTo>
                  <a:lnTo>
                    <a:pt x="39535" y="12740"/>
                  </a:lnTo>
                  <a:lnTo>
                    <a:pt x="41135" y="210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136614" y="5830836"/>
              <a:ext cx="215265" cy="104775"/>
            </a:xfrm>
            <a:custGeom>
              <a:avLst/>
              <a:gdLst/>
              <a:ahLst/>
              <a:cxnLst/>
              <a:rect l="l" t="t" r="r" b="b"/>
              <a:pathLst>
                <a:path w="215264" h="104775">
                  <a:moveTo>
                    <a:pt x="214833" y="0"/>
                  </a:moveTo>
                  <a:lnTo>
                    <a:pt x="0" y="0"/>
                  </a:lnTo>
                  <a:lnTo>
                    <a:pt x="0" y="104266"/>
                  </a:lnTo>
                  <a:lnTo>
                    <a:pt x="214833" y="104266"/>
                  </a:lnTo>
                  <a:lnTo>
                    <a:pt x="214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522302" y="4831130"/>
              <a:ext cx="829310" cy="1104265"/>
            </a:xfrm>
            <a:custGeom>
              <a:avLst/>
              <a:gdLst/>
              <a:ahLst/>
              <a:cxnLst/>
              <a:rect l="l" t="t" r="r" b="b"/>
              <a:pathLst>
                <a:path w="829310" h="1104264">
                  <a:moveTo>
                    <a:pt x="614311" y="999705"/>
                  </a:moveTo>
                  <a:lnTo>
                    <a:pt x="829144" y="999705"/>
                  </a:lnTo>
                  <a:lnTo>
                    <a:pt x="829144" y="1103972"/>
                  </a:lnTo>
                  <a:lnTo>
                    <a:pt x="614311" y="1103972"/>
                  </a:lnTo>
                  <a:lnTo>
                    <a:pt x="614311" y="999705"/>
                  </a:lnTo>
                  <a:close/>
                </a:path>
                <a:path w="829310" h="1104264">
                  <a:moveTo>
                    <a:pt x="0" y="121653"/>
                  </a:moveTo>
                  <a:lnTo>
                    <a:pt x="157225" y="121653"/>
                  </a:lnTo>
                  <a:lnTo>
                    <a:pt x="15722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7" name="object 6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57349" y="2566009"/>
            <a:ext cx="310007" cy="75196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7349" y="4443348"/>
            <a:ext cx="310007" cy="75196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44949" y="2566009"/>
            <a:ext cx="308902" cy="75196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644949" y="4443348"/>
            <a:ext cx="308902" cy="75196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7809256" y="4330953"/>
            <a:ext cx="3961129" cy="0"/>
          </a:xfrm>
          <a:custGeom>
            <a:avLst/>
            <a:gdLst/>
            <a:ahLst/>
            <a:cxnLst/>
            <a:rect l="l" t="t" r="r" b="b"/>
            <a:pathLst>
              <a:path w="3961129">
                <a:moveTo>
                  <a:pt x="0" y="0"/>
                </a:moveTo>
                <a:lnTo>
                  <a:pt x="396055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795745" y="2715983"/>
            <a:ext cx="0" cy="1687830"/>
          </a:xfrm>
          <a:custGeom>
            <a:avLst/>
            <a:gdLst/>
            <a:ahLst/>
            <a:cxnLst/>
            <a:rect l="l" t="t" r="r" b="b"/>
            <a:pathLst>
              <a:path h="1687829">
                <a:moveTo>
                  <a:pt x="0" y="0"/>
                </a:moveTo>
                <a:lnTo>
                  <a:pt x="0" y="1687728"/>
                </a:lnTo>
              </a:path>
            </a:pathLst>
          </a:custGeom>
          <a:ln w="169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795745" y="4576268"/>
            <a:ext cx="0" cy="1761489"/>
          </a:xfrm>
          <a:custGeom>
            <a:avLst/>
            <a:gdLst/>
            <a:ahLst/>
            <a:cxnLst/>
            <a:rect l="l" t="t" r="r" b="b"/>
            <a:pathLst>
              <a:path h="1761489">
                <a:moveTo>
                  <a:pt x="0" y="0"/>
                </a:moveTo>
                <a:lnTo>
                  <a:pt x="0" y="1760918"/>
                </a:lnTo>
              </a:path>
            </a:pathLst>
          </a:custGeom>
          <a:ln w="169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9269565" y="2828874"/>
            <a:ext cx="276225" cy="88900"/>
            <a:chOff x="4214964" y="2828874"/>
            <a:chExt cx="276225" cy="88900"/>
          </a:xfrm>
        </p:grpSpPr>
        <p:pic>
          <p:nvPicPr>
            <p:cNvPr id="75" name="object 7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14964" y="2831731"/>
              <a:ext cx="80949" cy="7336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25086" y="2828874"/>
              <a:ext cx="165988" cy="88328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8548472" y="4695939"/>
            <a:ext cx="276225" cy="88900"/>
            <a:chOff x="3493871" y="4695939"/>
            <a:chExt cx="276225" cy="88900"/>
          </a:xfrm>
        </p:grpSpPr>
        <p:pic>
          <p:nvPicPr>
            <p:cNvPr id="78" name="object 7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93871" y="4698784"/>
              <a:ext cx="80949" cy="7336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03993" y="4695939"/>
              <a:ext cx="165988" cy="88315"/>
            </a:xfrm>
            <a:prstGeom prst="rect">
              <a:avLst/>
            </a:prstGeom>
          </p:spPr>
        </p:pic>
      </p:grpSp>
      <p:pic>
        <p:nvPicPr>
          <p:cNvPr id="80" name="object 8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392526" y="3989311"/>
            <a:ext cx="177368" cy="88328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403283" y="6012942"/>
            <a:ext cx="177380" cy="88315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681246" y="4156647"/>
            <a:ext cx="105524" cy="7336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686631" y="4706379"/>
            <a:ext cx="105524" cy="73367"/>
          </a:xfrm>
          <a:prstGeom prst="rect">
            <a:avLst/>
          </a:prstGeom>
        </p:spPr>
      </p:pic>
      <p:sp>
        <p:nvSpPr>
          <p:cNvPr id="84" name="object 84"/>
          <p:cNvSpPr/>
          <p:nvPr/>
        </p:nvSpPr>
        <p:spPr>
          <a:xfrm>
            <a:off x="10880356" y="6218059"/>
            <a:ext cx="53340" cy="73660"/>
          </a:xfrm>
          <a:custGeom>
            <a:avLst/>
            <a:gdLst/>
            <a:ahLst/>
            <a:cxnLst/>
            <a:rect l="l" t="t" r="r" b="b"/>
            <a:pathLst>
              <a:path w="53339" h="73660">
                <a:moveTo>
                  <a:pt x="43472" y="67475"/>
                </a:moveTo>
                <a:lnTo>
                  <a:pt x="6515" y="67475"/>
                </a:lnTo>
                <a:lnTo>
                  <a:pt x="6515" y="0"/>
                </a:lnTo>
                <a:lnTo>
                  <a:pt x="0" y="0"/>
                </a:lnTo>
                <a:lnTo>
                  <a:pt x="0" y="73367"/>
                </a:lnTo>
                <a:lnTo>
                  <a:pt x="43472" y="73367"/>
                </a:lnTo>
                <a:lnTo>
                  <a:pt x="43472" y="67475"/>
                </a:lnTo>
                <a:close/>
              </a:path>
              <a:path w="53339" h="73660">
                <a:moveTo>
                  <a:pt x="53213" y="43497"/>
                </a:moveTo>
                <a:lnTo>
                  <a:pt x="27635" y="43497"/>
                </a:lnTo>
                <a:lnTo>
                  <a:pt x="27609" y="48882"/>
                </a:lnTo>
                <a:lnTo>
                  <a:pt x="53213" y="48882"/>
                </a:lnTo>
                <a:lnTo>
                  <a:pt x="53213" y="434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863402" y="4152074"/>
            <a:ext cx="53340" cy="73660"/>
          </a:xfrm>
          <a:custGeom>
            <a:avLst/>
            <a:gdLst/>
            <a:ahLst/>
            <a:cxnLst/>
            <a:rect l="l" t="t" r="r" b="b"/>
            <a:pathLst>
              <a:path w="53339" h="73660">
                <a:moveTo>
                  <a:pt x="43472" y="67475"/>
                </a:moveTo>
                <a:lnTo>
                  <a:pt x="6502" y="67475"/>
                </a:lnTo>
                <a:lnTo>
                  <a:pt x="6502" y="0"/>
                </a:lnTo>
                <a:lnTo>
                  <a:pt x="0" y="0"/>
                </a:lnTo>
                <a:lnTo>
                  <a:pt x="0" y="73367"/>
                </a:lnTo>
                <a:lnTo>
                  <a:pt x="43472" y="73367"/>
                </a:lnTo>
                <a:lnTo>
                  <a:pt x="43472" y="67475"/>
                </a:lnTo>
                <a:close/>
              </a:path>
              <a:path w="53339" h="73660">
                <a:moveTo>
                  <a:pt x="53200" y="43497"/>
                </a:moveTo>
                <a:lnTo>
                  <a:pt x="27622" y="43497"/>
                </a:lnTo>
                <a:lnTo>
                  <a:pt x="27609" y="48882"/>
                </a:lnTo>
                <a:lnTo>
                  <a:pt x="53200" y="48882"/>
                </a:lnTo>
                <a:lnTo>
                  <a:pt x="53200" y="434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608958" y="3745459"/>
            <a:ext cx="66205" cy="73393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602341" y="5002453"/>
            <a:ext cx="66205" cy="73380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602341" y="5774486"/>
            <a:ext cx="66205" cy="7338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608958" y="2964230"/>
            <a:ext cx="66205" cy="73380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10620324" y="2823629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30">
                <a:moveTo>
                  <a:pt x="28435" y="0"/>
                </a:moveTo>
                <a:lnTo>
                  <a:pt x="22339" y="0"/>
                </a:lnTo>
                <a:lnTo>
                  <a:pt x="22339" y="21958"/>
                </a:lnTo>
                <a:lnTo>
                  <a:pt x="0" y="21958"/>
                </a:lnTo>
                <a:lnTo>
                  <a:pt x="0" y="27444"/>
                </a:lnTo>
                <a:lnTo>
                  <a:pt x="22339" y="27444"/>
                </a:lnTo>
                <a:lnTo>
                  <a:pt x="22339" y="49491"/>
                </a:lnTo>
                <a:lnTo>
                  <a:pt x="28435" y="49491"/>
                </a:lnTo>
                <a:lnTo>
                  <a:pt x="28435" y="27444"/>
                </a:lnTo>
                <a:lnTo>
                  <a:pt x="50774" y="27444"/>
                </a:lnTo>
                <a:lnTo>
                  <a:pt x="50774" y="21958"/>
                </a:lnTo>
                <a:lnTo>
                  <a:pt x="28435" y="21958"/>
                </a:lnTo>
                <a:lnTo>
                  <a:pt x="284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620324" y="3591166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35" y="0"/>
                </a:moveTo>
                <a:lnTo>
                  <a:pt x="22339" y="0"/>
                </a:lnTo>
                <a:lnTo>
                  <a:pt x="22339" y="21958"/>
                </a:lnTo>
                <a:lnTo>
                  <a:pt x="0" y="21958"/>
                </a:lnTo>
                <a:lnTo>
                  <a:pt x="0" y="27431"/>
                </a:lnTo>
                <a:lnTo>
                  <a:pt x="22339" y="27431"/>
                </a:lnTo>
                <a:lnTo>
                  <a:pt x="22339" y="49491"/>
                </a:lnTo>
                <a:lnTo>
                  <a:pt x="28435" y="49491"/>
                </a:lnTo>
                <a:lnTo>
                  <a:pt x="28435" y="27431"/>
                </a:lnTo>
                <a:lnTo>
                  <a:pt x="50774" y="27431"/>
                </a:lnTo>
                <a:lnTo>
                  <a:pt x="50774" y="21958"/>
                </a:lnTo>
                <a:lnTo>
                  <a:pt x="28435" y="21958"/>
                </a:lnTo>
                <a:lnTo>
                  <a:pt x="284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629506" y="3163062"/>
            <a:ext cx="26034" cy="5715"/>
          </a:xfrm>
          <a:custGeom>
            <a:avLst/>
            <a:gdLst/>
            <a:ahLst/>
            <a:cxnLst/>
            <a:rect l="l" t="t" r="r" b="b"/>
            <a:pathLst>
              <a:path w="26035" h="5714">
                <a:moveTo>
                  <a:pt x="25590" y="0"/>
                </a:moveTo>
                <a:lnTo>
                  <a:pt x="12" y="0"/>
                </a:lnTo>
                <a:lnTo>
                  <a:pt x="0" y="5372"/>
                </a:lnTo>
                <a:lnTo>
                  <a:pt x="25590" y="5372"/>
                </a:lnTo>
                <a:lnTo>
                  <a:pt x="25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629506" y="3948862"/>
            <a:ext cx="26034" cy="5715"/>
          </a:xfrm>
          <a:custGeom>
            <a:avLst/>
            <a:gdLst/>
            <a:ahLst/>
            <a:cxnLst/>
            <a:rect l="l" t="t" r="r" b="b"/>
            <a:pathLst>
              <a:path w="26035" h="5714">
                <a:moveTo>
                  <a:pt x="25590" y="0"/>
                </a:moveTo>
                <a:lnTo>
                  <a:pt x="12" y="0"/>
                </a:lnTo>
                <a:lnTo>
                  <a:pt x="0" y="5384"/>
                </a:lnTo>
                <a:lnTo>
                  <a:pt x="25590" y="5384"/>
                </a:lnTo>
                <a:lnTo>
                  <a:pt x="25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0622889" y="5216640"/>
            <a:ext cx="26034" cy="5715"/>
          </a:xfrm>
          <a:custGeom>
            <a:avLst/>
            <a:gdLst/>
            <a:ahLst/>
            <a:cxnLst/>
            <a:rect l="l" t="t" r="r" b="b"/>
            <a:pathLst>
              <a:path w="26035" h="5714">
                <a:moveTo>
                  <a:pt x="25590" y="0"/>
                </a:moveTo>
                <a:lnTo>
                  <a:pt x="12" y="0"/>
                </a:lnTo>
                <a:lnTo>
                  <a:pt x="0" y="5384"/>
                </a:lnTo>
                <a:lnTo>
                  <a:pt x="25590" y="5384"/>
                </a:lnTo>
                <a:lnTo>
                  <a:pt x="25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622889" y="5988685"/>
            <a:ext cx="26034" cy="5715"/>
          </a:xfrm>
          <a:custGeom>
            <a:avLst/>
            <a:gdLst/>
            <a:ahLst/>
            <a:cxnLst/>
            <a:rect l="l" t="t" r="r" b="b"/>
            <a:pathLst>
              <a:path w="26035" h="5714">
                <a:moveTo>
                  <a:pt x="25590" y="0"/>
                </a:moveTo>
                <a:lnTo>
                  <a:pt x="12" y="0"/>
                </a:lnTo>
                <a:lnTo>
                  <a:pt x="0" y="5384"/>
                </a:lnTo>
                <a:lnTo>
                  <a:pt x="25590" y="5384"/>
                </a:lnTo>
                <a:lnTo>
                  <a:pt x="25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0613720" y="5639879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22" y="0"/>
                </a:moveTo>
                <a:lnTo>
                  <a:pt x="22339" y="0"/>
                </a:lnTo>
                <a:lnTo>
                  <a:pt x="22339" y="21945"/>
                </a:lnTo>
                <a:lnTo>
                  <a:pt x="0" y="21945"/>
                </a:lnTo>
                <a:lnTo>
                  <a:pt x="0" y="27432"/>
                </a:lnTo>
                <a:lnTo>
                  <a:pt x="22339" y="27432"/>
                </a:lnTo>
                <a:lnTo>
                  <a:pt x="22339" y="49479"/>
                </a:lnTo>
                <a:lnTo>
                  <a:pt x="28422" y="49479"/>
                </a:lnTo>
                <a:lnTo>
                  <a:pt x="28422" y="27432"/>
                </a:lnTo>
                <a:lnTo>
                  <a:pt x="50761" y="27432"/>
                </a:lnTo>
                <a:lnTo>
                  <a:pt x="50761" y="21945"/>
                </a:lnTo>
                <a:lnTo>
                  <a:pt x="28422" y="21945"/>
                </a:lnTo>
                <a:lnTo>
                  <a:pt x="284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613720" y="4851641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22" y="0"/>
                </a:moveTo>
                <a:lnTo>
                  <a:pt x="22339" y="0"/>
                </a:lnTo>
                <a:lnTo>
                  <a:pt x="22339" y="21958"/>
                </a:lnTo>
                <a:lnTo>
                  <a:pt x="0" y="21958"/>
                </a:lnTo>
                <a:lnTo>
                  <a:pt x="0" y="27431"/>
                </a:lnTo>
                <a:lnTo>
                  <a:pt x="22339" y="27431"/>
                </a:lnTo>
                <a:lnTo>
                  <a:pt x="22339" y="49491"/>
                </a:lnTo>
                <a:lnTo>
                  <a:pt x="28422" y="49491"/>
                </a:lnTo>
                <a:lnTo>
                  <a:pt x="28422" y="27431"/>
                </a:lnTo>
                <a:lnTo>
                  <a:pt x="50761" y="27431"/>
                </a:lnTo>
                <a:lnTo>
                  <a:pt x="50761" y="21958"/>
                </a:lnTo>
                <a:lnTo>
                  <a:pt x="28422" y="21958"/>
                </a:lnTo>
                <a:lnTo>
                  <a:pt x="284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8" name="object 9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637941" y="2566009"/>
            <a:ext cx="339674" cy="75196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658655" y="4443348"/>
            <a:ext cx="295287" cy="76720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7814056" y="7542416"/>
            <a:ext cx="3969385" cy="688975"/>
            <a:chOff x="2759455" y="7542415"/>
            <a:chExt cx="3969385" cy="688975"/>
          </a:xfrm>
        </p:grpSpPr>
        <p:pic>
          <p:nvPicPr>
            <p:cNvPr id="101" name="object 10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59455" y="7542415"/>
              <a:ext cx="3969143" cy="68860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30217" y="7548536"/>
              <a:ext cx="540130" cy="75755"/>
            </a:xfrm>
            <a:prstGeom prst="rect">
              <a:avLst/>
            </a:prstGeom>
          </p:spPr>
        </p:pic>
      </p:grpSp>
      <p:sp>
        <p:nvSpPr>
          <p:cNvPr id="103" name="object 103"/>
          <p:cNvSpPr txBox="1"/>
          <p:nvPr/>
        </p:nvSpPr>
        <p:spPr>
          <a:xfrm>
            <a:off x="5581396" y="502666"/>
            <a:ext cx="114871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10" dirty="0">
                <a:latin typeface="Arial"/>
                <a:cs typeface="Arial"/>
              </a:rPr>
              <a:t>Serie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Paralelo </a:t>
            </a:r>
            <a:r>
              <a:rPr sz="1150" b="1" spc="-305" dirty="0">
                <a:latin typeface="Arial"/>
                <a:cs typeface="Arial"/>
              </a:rPr>
              <a:t> </a:t>
            </a:r>
            <a:r>
              <a:rPr sz="1150" b="1" spc="5" dirty="0">
                <a:latin typeface="Arial"/>
                <a:cs typeface="Arial"/>
              </a:rPr>
              <a:t>Conexiones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779005" y="488695"/>
            <a:ext cx="42881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algunas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15" dirty="0">
                <a:latin typeface="Microsoft Sans Serif"/>
                <a:cs typeface="Microsoft Sans Serif"/>
              </a:rPr>
              <a:t>deseable </a:t>
            </a:r>
            <a:r>
              <a:rPr sz="900" spc="25" dirty="0">
                <a:latin typeface="Microsoft Sans Serif"/>
                <a:cs typeface="Microsoft Sans Serif"/>
              </a:rPr>
              <a:t>usar más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proceso.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25" dirty="0">
                <a:latin typeface="Microsoft Sans Serif"/>
                <a:cs typeface="Microsoft Sans Serif"/>
              </a:rPr>
              <a:t>conectar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serie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paralelo.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serie,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todos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deben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encendidos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5" dirty="0">
                <a:latin typeface="Microsoft Sans Serif"/>
                <a:cs typeface="Microsoft Sans Serif"/>
              </a:rPr>
              <a:t>encender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10" dirty="0">
                <a:latin typeface="Microsoft Sans Serif"/>
                <a:cs typeface="Microsoft Sans Serif"/>
              </a:rPr>
              <a:t>salida. </a:t>
            </a: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los sensores </a:t>
            </a:r>
            <a:r>
              <a:rPr sz="900" spc="20" dirty="0">
                <a:latin typeface="Microsoft Sans Serif"/>
                <a:cs typeface="Microsoft Sans Serif"/>
              </a:rPr>
              <a:t>están conectados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paralelo,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cualquiera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activará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salida.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779005" y="1588516"/>
            <a:ext cx="41751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Existen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algunas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limitaciones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deben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tenerse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cuenta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conectar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serie.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35" dirty="0">
                <a:latin typeface="Microsoft Sans Serif"/>
                <a:cs typeface="Microsoft Sans Serif"/>
              </a:rPr>
              <a:t>particular,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tensión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alimentación </a:t>
            </a:r>
            <a:r>
              <a:rPr sz="1000" spc="40" dirty="0">
                <a:latin typeface="Microsoft Sans Serif"/>
                <a:cs typeface="Microsoft Sans Serif"/>
              </a:rPr>
              <a:t>requerida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aumenta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número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dispositivos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colocados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serie.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581396" y="6690106"/>
            <a:ext cx="6203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Blindaje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779005" y="6673596"/>
            <a:ext cx="4336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sensores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proximidad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contienen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bobinas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están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enrolladas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núcleos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ferrita.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Pueden ser </a:t>
            </a:r>
            <a:r>
              <a:rPr sz="800" spc="25" dirty="0">
                <a:latin typeface="Microsoft Sans Serif"/>
                <a:cs typeface="Microsoft Sans Serif"/>
              </a:rPr>
              <a:t>blindados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40" dirty="0">
                <a:latin typeface="Microsoft Sans Serif"/>
                <a:cs typeface="Microsoft Sans Serif"/>
              </a:rPr>
              <a:t>no </a:t>
            </a:r>
            <a:r>
              <a:rPr sz="800" spc="25" dirty="0">
                <a:latin typeface="Microsoft Sans Serif"/>
                <a:cs typeface="Microsoft Sans Serif"/>
              </a:rPr>
              <a:t>blindados.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10" dirty="0">
                <a:latin typeface="Microsoft Sans Serif"/>
                <a:cs typeface="Microsoft Sans Serif"/>
              </a:rPr>
              <a:t>sensores </a:t>
            </a:r>
            <a:r>
              <a:rPr sz="800" spc="15" dirty="0">
                <a:latin typeface="Microsoft Sans Serif"/>
                <a:cs typeface="Microsoft Sans Serif"/>
              </a:rPr>
              <a:t>sin </a:t>
            </a:r>
            <a:r>
              <a:rPr sz="800" spc="25" dirty="0">
                <a:latin typeface="Microsoft Sans Serif"/>
                <a:cs typeface="Microsoft Sans Serif"/>
              </a:rPr>
              <a:t>blindaje </a:t>
            </a:r>
            <a:r>
              <a:rPr sz="800" spc="30" dirty="0">
                <a:latin typeface="Microsoft Sans Serif"/>
                <a:cs typeface="Microsoft Sans Serif"/>
              </a:rPr>
              <a:t>generalmente tienen una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distancia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detección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mayor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sensores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blindados.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6675" y="2547924"/>
            <a:ext cx="3532631" cy="164401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91182" y="7033274"/>
            <a:ext cx="3806190" cy="2188845"/>
            <a:chOff x="2936582" y="7033273"/>
            <a:chExt cx="3806190" cy="21888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7808" y="7623835"/>
              <a:ext cx="74460" cy="1838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7821" y="7370394"/>
              <a:ext cx="74447" cy="21889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6582" y="7033273"/>
              <a:ext cx="3806139" cy="218853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761229" y="534417"/>
            <a:ext cx="19792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Sensores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proximidad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blindados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837" y="488695"/>
            <a:ext cx="423227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núcleo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ferrita </a:t>
            </a:r>
            <a:r>
              <a:rPr sz="900" spc="30" dirty="0">
                <a:latin typeface="Microsoft Sans Serif"/>
                <a:cs typeface="Microsoft Sans Serif"/>
              </a:rPr>
              <a:t>concentra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campo radiado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dirección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uso. </a:t>
            </a: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35" dirty="0">
                <a:latin typeface="Microsoft Sans Serif"/>
                <a:cs typeface="Microsoft Sans Serif"/>
              </a:rPr>
              <a:t>blindado </a:t>
            </a:r>
            <a:r>
              <a:rPr sz="900" spc="30" dirty="0">
                <a:latin typeface="Microsoft Sans Serif"/>
                <a:cs typeface="Microsoft Sans Serif"/>
              </a:rPr>
              <a:t>tiene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anillo de </a:t>
            </a:r>
            <a:r>
              <a:rPr sz="900" spc="40" dirty="0">
                <a:latin typeface="Microsoft Sans Serif"/>
                <a:cs typeface="Microsoft Sans Serif"/>
              </a:rPr>
              <a:t>metal </a:t>
            </a:r>
            <a:r>
              <a:rPr sz="900" spc="20" dirty="0">
                <a:latin typeface="Microsoft Sans Serif"/>
                <a:cs typeface="Microsoft Sans Serif"/>
              </a:rPr>
              <a:t>colocado </a:t>
            </a:r>
            <a:r>
              <a:rPr sz="900" spc="35" dirty="0">
                <a:latin typeface="Microsoft Sans Serif"/>
                <a:cs typeface="Microsoft Sans Serif"/>
              </a:rPr>
              <a:t>alrededor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 núcleo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restringir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radiación </a:t>
            </a:r>
            <a:r>
              <a:rPr sz="900" spc="30" dirty="0">
                <a:latin typeface="Microsoft Sans Serif"/>
                <a:cs typeface="Microsoft Sans Serif"/>
              </a:rPr>
              <a:t>lateral </a:t>
            </a:r>
            <a:r>
              <a:rPr sz="900" spc="25" dirty="0">
                <a:latin typeface="Microsoft Sans Serif"/>
                <a:cs typeface="Microsoft Sans Serif"/>
              </a:rPr>
              <a:t>del campo.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30" dirty="0">
                <a:latin typeface="Microsoft Sans Serif"/>
                <a:cs typeface="Microsoft Sans Serif"/>
              </a:rPr>
              <a:t>blindados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55" dirty="0">
                <a:latin typeface="Microsoft Sans Serif"/>
                <a:cs typeface="Microsoft Sans Serif"/>
              </a:rPr>
              <a:t>montar </a:t>
            </a:r>
            <a:r>
              <a:rPr sz="900" spc="40" dirty="0">
                <a:latin typeface="Microsoft Sans Serif"/>
                <a:cs typeface="Microsoft Sans Serif"/>
              </a:rPr>
              <a:t>empotrados </a:t>
            </a:r>
            <a:r>
              <a:rPr sz="900" spc="30" dirty="0">
                <a:latin typeface="Microsoft Sans Serif"/>
                <a:cs typeface="Microsoft Sans Serif"/>
              </a:rPr>
              <a:t>en metal. </a:t>
            </a: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recomienda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10" dirty="0">
                <a:latin typeface="Microsoft Sans Serif"/>
                <a:cs typeface="Microsoft Sans Serif"/>
              </a:rPr>
              <a:t>espacio </a:t>
            </a:r>
            <a:r>
              <a:rPr sz="900" spc="35" dirty="0">
                <a:latin typeface="Microsoft Sans Serif"/>
                <a:cs typeface="Microsoft Sans Serif"/>
              </a:rPr>
              <a:t>libre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metales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25" dirty="0">
                <a:latin typeface="Microsoft Sans Serif"/>
                <a:cs typeface="Microsoft Sans Serif"/>
              </a:rPr>
              <a:t>encima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alrededor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superficie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detección del </a:t>
            </a:r>
            <a:r>
              <a:rPr sz="900" spc="15" dirty="0">
                <a:latin typeface="Microsoft Sans Serif"/>
                <a:cs typeface="Microsoft Sans Serif"/>
              </a:rPr>
              <a:t>sensor. </a:t>
            </a:r>
            <a:r>
              <a:rPr sz="900" spc="20" dirty="0">
                <a:latin typeface="Microsoft Sans Serif"/>
                <a:cs typeface="Microsoft Sans Serif"/>
              </a:rPr>
              <a:t>Consulte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catálogo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conocer </a:t>
            </a:r>
            <a:r>
              <a:rPr sz="900" spc="15" dirty="0">
                <a:latin typeface="Microsoft Sans Serif"/>
                <a:cs typeface="Microsoft Sans Serif"/>
              </a:rPr>
              <a:t>esta especificación. </a:t>
            </a: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20" dirty="0">
                <a:latin typeface="Microsoft Sans Serif"/>
                <a:cs typeface="Microsoft Sans Serif"/>
              </a:rPr>
              <a:t>hay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superficie metálica </a:t>
            </a:r>
            <a:r>
              <a:rPr sz="900" spc="30" dirty="0">
                <a:latin typeface="Microsoft Sans Serif"/>
                <a:cs typeface="Microsoft Sans Serif"/>
              </a:rPr>
              <a:t>opuesta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proximidad,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menos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veces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nominal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desde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superficie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detección.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228" y="4545076"/>
            <a:ext cx="1518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Proximidad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sin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blindaje </a:t>
            </a:r>
            <a:r>
              <a:rPr sz="1000" b="1" spc="-26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Sensores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837" y="4543805"/>
            <a:ext cx="423227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20" dirty="0">
                <a:latin typeface="Microsoft Sans Serif"/>
                <a:cs typeface="Microsoft Sans Serif"/>
              </a:rPr>
              <a:t>sin </a:t>
            </a:r>
            <a:r>
              <a:rPr sz="950" spc="30" dirty="0">
                <a:latin typeface="Microsoft Sans Serif"/>
                <a:cs typeface="Microsoft Sans Serif"/>
              </a:rPr>
              <a:t>blindaje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anillo de </a:t>
            </a:r>
            <a:r>
              <a:rPr sz="950" spc="40" dirty="0">
                <a:latin typeface="Microsoft Sans Serif"/>
                <a:cs typeface="Microsoft Sans Serif"/>
              </a:rPr>
              <a:t>metal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alrededor </a:t>
            </a:r>
            <a:r>
              <a:rPr sz="950" spc="30" dirty="0">
                <a:latin typeface="Microsoft Sans Serif"/>
                <a:cs typeface="Microsoft Sans Serif"/>
              </a:rPr>
              <a:t>del núcleo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restringir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radiación lateral del </a:t>
            </a:r>
            <a:r>
              <a:rPr sz="950" spc="25" dirty="0">
                <a:latin typeface="Microsoft Sans Serif"/>
                <a:cs typeface="Microsoft Sans Serif"/>
              </a:rPr>
              <a:t>campo.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0" dirty="0">
                <a:latin typeface="Microsoft Sans Serif"/>
                <a:cs typeface="Microsoft Sans Serif"/>
              </a:rPr>
              <a:t>sin </a:t>
            </a:r>
            <a:r>
              <a:rPr sz="950" spc="30" dirty="0">
                <a:latin typeface="Microsoft Sans Serif"/>
                <a:cs typeface="Microsoft Sans Serif"/>
              </a:rPr>
              <a:t>blindaje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60" dirty="0">
                <a:latin typeface="Microsoft Sans Serif"/>
                <a:cs typeface="Microsoft Sans Serif"/>
              </a:rPr>
              <a:t>montar </a:t>
            </a:r>
            <a:r>
              <a:rPr sz="950" spc="40" dirty="0">
                <a:latin typeface="Microsoft Sans Serif"/>
                <a:cs typeface="Microsoft Sans Serif"/>
              </a:rPr>
              <a:t>empotrados </a:t>
            </a:r>
            <a:r>
              <a:rPr sz="950" spc="30" dirty="0">
                <a:latin typeface="Microsoft Sans Serif"/>
                <a:cs typeface="Microsoft Sans Serif"/>
              </a:rPr>
              <a:t>en metal. </a:t>
            </a:r>
            <a:r>
              <a:rPr sz="950" spc="15" dirty="0">
                <a:latin typeface="Microsoft Sans Serif"/>
                <a:cs typeface="Microsoft Sans Serif"/>
              </a:rPr>
              <a:t>Debe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haber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área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alrededor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superficie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tenga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metal.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25" dirty="0">
                <a:latin typeface="Microsoft Sans Serif"/>
                <a:cs typeface="Microsoft Sans Serif"/>
              </a:rPr>
              <a:t>despejar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área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35" dirty="0">
                <a:latin typeface="Microsoft Sans Serif"/>
                <a:cs typeface="Microsoft Sans Serif"/>
              </a:rPr>
              <a:t>menos tres </a:t>
            </a:r>
            <a:r>
              <a:rPr sz="950" spc="-5" dirty="0">
                <a:latin typeface="Microsoft Sans Serif"/>
                <a:cs typeface="Microsoft Sans Serif"/>
              </a:rPr>
              <a:t>veces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diámetro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superficie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alrededor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superficie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Además, 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40" dirty="0">
                <a:latin typeface="Microsoft Sans Serif"/>
                <a:cs typeface="Microsoft Sans Serif"/>
              </a:rPr>
              <a:t>montarse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60" dirty="0">
                <a:latin typeface="Microsoft Sans Serif"/>
                <a:cs typeface="Microsoft Sans Serif"/>
              </a:rPr>
              <a:t>modo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superficie metálica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área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montaje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sea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menos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5" dirty="0">
                <a:latin typeface="Microsoft Sans Serif"/>
                <a:cs typeface="Microsoft Sans Serif"/>
              </a:rPr>
              <a:t> veces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detección. </a:t>
            </a:r>
            <a:r>
              <a:rPr sz="950" spc="-45" dirty="0">
                <a:latin typeface="Microsoft Sans Serif"/>
                <a:cs typeface="Microsoft Sans Serif"/>
              </a:rPr>
              <a:t>Si </a:t>
            </a:r>
            <a:r>
              <a:rPr sz="950" spc="20" dirty="0">
                <a:latin typeface="Microsoft Sans Serif"/>
                <a:cs typeface="Microsoft Sans Serif"/>
              </a:rPr>
              <a:t>hay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5" dirty="0">
                <a:latin typeface="Microsoft Sans Serif"/>
                <a:cs typeface="Microsoft Sans Serif"/>
              </a:rPr>
              <a:t>superficie metálica </a:t>
            </a:r>
            <a:r>
              <a:rPr sz="950" spc="30" dirty="0">
                <a:latin typeface="Microsoft Sans Serif"/>
                <a:cs typeface="Microsoft Sans Serif"/>
              </a:rPr>
              <a:t>opuesta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proximidad,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20" dirty="0">
                <a:latin typeface="Microsoft Sans Serif"/>
                <a:cs typeface="Microsoft Sans Serif"/>
              </a:rPr>
              <a:t>ser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35" dirty="0">
                <a:latin typeface="Microsoft Sans Serif"/>
                <a:cs typeface="Microsoft Sans Serif"/>
              </a:rPr>
              <a:t>menos tres </a:t>
            </a:r>
            <a:r>
              <a:rPr sz="950" spc="-5" dirty="0">
                <a:latin typeface="Microsoft Sans Serif"/>
                <a:cs typeface="Microsoft Sans Serif"/>
              </a:rPr>
              <a:t>veces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45" dirty="0">
                <a:latin typeface="Microsoft Sans Serif"/>
                <a:cs typeface="Microsoft Sans Serif"/>
              </a:rPr>
              <a:t>nominal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superficie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detección.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5826" y="6638633"/>
            <a:ext cx="946785" cy="985519"/>
            <a:chOff x="2751225" y="6638632"/>
            <a:chExt cx="946785" cy="985519"/>
          </a:xfrm>
        </p:grpSpPr>
        <p:sp>
          <p:nvSpPr>
            <p:cNvPr id="3" name="object 3"/>
            <p:cNvSpPr/>
            <p:nvPr/>
          </p:nvSpPr>
          <p:spPr>
            <a:xfrm>
              <a:off x="2753511" y="7526464"/>
              <a:ext cx="477520" cy="95885"/>
            </a:xfrm>
            <a:custGeom>
              <a:avLst/>
              <a:gdLst/>
              <a:ahLst/>
              <a:cxnLst/>
              <a:rect l="l" t="t" r="r" b="b"/>
              <a:pathLst>
                <a:path w="477519" h="95884">
                  <a:moveTo>
                    <a:pt x="1372" y="0"/>
                  </a:moveTo>
                  <a:lnTo>
                    <a:pt x="10562" y="53831"/>
                  </a:lnTo>
                  <a:lnTo>
                    <a:pt x="60818" y="84261"/>
                  </a:lnTo>
                  <a:lnTo>
                    <a:pt x="138794" y="95362"/>
                  </a:lnTo>
                  <a:lnTo>
                    <a:pt x="184006" y="94935"/>
                  </a:lnTo>
                  <a:lnTo>
                    <a:pt x="231144" y="91203"/>
                  </a:lnTo>
                  <a:lnTo>
                    <a:pt x="278538" y="84674"/>
                  </a:lnTo>
                  <a:lnTo>
                    <a:pt x="324521" y="75857"/>
                  </a:lnTo>
                  <a:lnTo>
                    <a:pt x="367425" y="65260"/>
                  </a:lnTo>
                  <a:lnTo>
                    <a:pt x="405580" y="53394"/>
                  </a:lnTo>
                  <a:lnTo>
                    <a:pt x="460973" y="27885"/>
                  </a:lnTo>
                  <a:lnTo>
                    <a:pt x="474875" y="15262"/>
                  </a:lnTo>
                  <a:lnTo>
                    <a:pt x="477355" y="34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52839" y="6688150"/>
              <a:ext cx="945515" cy="920750"/>
            </a:xfrm>
            <a:custGeom>
              <a:avLst/>
              <a:gdLst/>
              <a:ahLst/>
              <a:cxnLst/>
              <a:rect l="l" t="t" r="r" b="b"/>
              <a:pathLst>
                <a:path w="945514" h="920750">
                  <a:moveTo>
                    <a:pt x="945019" y="0"/>
                  </a:moveTo>
                  <a:lnTo>
                    <a:pt x="0" y="0"/>
                  </a:lnTo>
                  <a:lnTo>
                    <a:pt x="0" y="839876"/>
                  </a:lnTo>
                  <a:lnTo>
                    <a:pt x="5172" y="829985"/>
                  </a:lnTo>
                  <a:lnTo>
                    <a:pt x="12853" y="818309"/>
                  </a:lnTo>
                  <a:lnTo>
                    <a:pt x="62229" y="783791"/>
                  </a:lnTo>
                  <a:lnTo>
                    <a:pt x="128385" y="772433"/>
                  </a:lnTo>
                  <a:lnTo>
                    <a:pt x="174822" y="773620"/>
                  </a:lnTo>
                  <a:lnTo>
                    <a:pt x="231671" y="780879"/>
                  </a:lnTo>
                  <a:lnTo>
                    <a:pt x="300062" y="795335"/>
                  </a:lnTo>
                  <a:lnTo>
                    <a:pt x="381122" y="818111"/>
                  </a:lnTo>
                  <a:lnTo>
                    <a:pt x="475983" y="850328"/>
                  </a:lnTo>
                  <a:lnTo>
                    <a:pt x="503447" y="859410"/>
                  </a:lnTo>
                  <a:lnTo>
                    <a:pt x="580126" y="882421"/>
                  </a:lnTo>
                  <a:lnTo>
                    <a:pt x="626830" y="894297"/>
                  </a:lnTo>
                  <a:lnTo>
                    <a:pt x="677435" y="905052"/>
                  </a:lnTo>
                  <a:lnTo>
                    <a:pt x="730685" y="913660"/>
                  </a:lnTo>
                  <a:lnTo>
                    <a:pt x="785325" y="919095"/>
                  </a:lnTo>
                  <a:lnTo>
                    <a:pt x="840098" y="920329"/>
                  </a:lnTo>
                  <a:lnTo>
                    <a:pt x="893748" y="916338"/>
                  </a:lnTo>
                  <a:lnTo>
                    <a:pt x="945019" y="906094"/>
                  </a:lnTo>
                  <a:lnTo>
                    <a:pt x="945019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55112" y="6640918"/>
              <a:ext cx="938530" cy="100330"/>
            </a:xfrm>
            <a:custGeom>
              <a:avLst/>
              <a:gdLst/>
              <a:ahLst/>
              <a:cxnLst/>
              <a:rect l="l" t="t" r="r" b="b"/>
              <a:pathLst>
                <a:path w="938529" h="100329">
                  <a:moveTo>
                    <a:pt x="469252" y="0"/>
                  </a:moveTo>
                  <a:lnTo>
                    <a:pt x="393308" y="658"/>
                  </a:lnTo>
                  <a:lnTo>
                    <a:pt x="321202" y="2562"/>
                  </a:lnTo>
                  <a:lnTo>
                    <a:pt x="253913" y="5609"/>
                  </a:lnTo>
                  <a:lnTo>
                    <a:pt x="192421" y="9693"/>
                  </a:lnTo>
                  <a:lnTo>
                    <a:pt x="137704" y="14711"/>
                  </a:lnTo>
                  <a:lnTo>
                    <a:pt x="90740" y="20557"/>
                  </a:lnTo>
                  <a:lnTo>
                    <a:pt x="52509" y="27127"/>
                  </a:lnTo>
                  <a:lnTo>
                    <a:pt x="6160" y="42023"/>
                  </a:lnTo>
                  <a:lnTo>
                    <a:pt x="0" y="50139"/>
                  </a:lnTo>
                  <a:lnTo>
                    <a:pt x="6160" y="58255"/>
                  </a:lnTo>
                  <a:lnTo>
                    <a:pt x="52509" y="73151"/>
                  </a:lnTo>
                  <a:lnTo>
                    <a:pt x="90740" y="79721"/>
                  </a:lnTo>
                  <a:lnTo>
                    <a:pt x="137704" y="85567"/>
                  </a:lnTo>
                  <a:lnTo>
                    <a:pt x="192421" y="90585"/>
                  </a:lnTo>
                  <a:lnTo>
                    <a:pt x="253913" y="94669"/>
                  </a:lnTo>
                  <a:lnTo>
                    <a:pt x="321202" y="97716"/>
                  </a:lnTo>
                  <a:lnTo>
                    <a:pt x="393308" y="99621"/>
                  </a:lnTo>
                  <a:lnTo>
                    <a:pt x="469252" y="100279"/>
                  </a:lnTo>
                  <a:lnTo>
                    <a:pt x="545200" y="99621"/>
                  </a:lnTo>
                  <a:lnTo>
                    <a:pt x="617308" y="97716"/>
                  </a:lnTo>
                  <a:lnTo>
                    <a:pt x="684598" y="94669"/>
                  </a:lnTo>
                  <a:lnTo>
                    <a:pt x="746092" y="90585"/>
                  </a:lnTo>
                  <a:lnTo>
                    <a:pt x="800811" y="85567"/>
                  </a:lnTo>
                  <a:lnTo>
                    <a:pt x="847775" y="79721"/>
                  </a:lnTo>
                  <a:lnTo>
                    <a:pt x="886006" y="73151"/>
                  </a:lnTo>
                  <a:lnTo>
                    <a:pt x="932356" y="58255"/>
                  </a:lnTo>
                  <a:lnTo>
                    <a:pt x="938517" y="50139"/>
                  </a:lnTo>
                  <a:lnTo>
                    <a:pt x="932356" y="42023"/>
                  </a:lnTo>
                  <a:lnTo>
                    <a:pt x="886006" y="27127"/>
                  </a:lnTo>
                  <a:lnTo>
                    <a:pt x="847775" y="20557"/>
                  </a:lnTo>
                  <a:lnTo>
                    <a:pt x="800811" y="14711"/>
                  </a:lnTo>
                  <a:lnTo>
                    <a:pt x="746092" y="9693"/>
                  </a:lnTo>
                  <a:lnTo>
                    <a:pt x="684598" y="5609"/>
                  </a:lnTo>
                  <a:lnTo>
                    <a:pt x="617308" y="2562"/>
                  </a:lnTo>
                  <a:lnTo>
                    <a:pt x="545200" y="658"/>
                  </a:lnTo>
                  <a:lnTo>
                    <a:pt x="469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55112" y="6640918"/>
              <a:ext cx="938530" cy="100330"/>
            </a:xfrm>
            <a:custGeom>
              <a:avLst/>
              <a:gdLst/>
              <a:ahLst/>
              <a:cxnLst/>
              <a:rect l="l" t="t" r="r" b="b"/>
              <a:pathLst>
                <a:path w="938529" h="100329">
                  <a:moveTo>
                    <a:pt x="469252" y="0"/>
                  </a:moveTo>
                  <a:lnTo>
                    <a:pt x="545200" y="658"/>
                  </a:lnTo>
                  <a:lnTo>
                    <a:pt x="617308" y="2562"/>
                  </a:lnTo>
                  <a:lnTo>
                    <a:pt x="684598" y="5609"/>
                  </a:lnTo>
                  <a:lnTo>
                    <a:pt x="746092" y="9693"/>
                  </a:lnTo>
                  <a:lnTo>
                    <a:pt x="800811" y="14711"/>
                  </a:lnTo>
                  <a:lnTo>
                    <a:pt x="847775" y="20557"/>
                  </a:lnTo>
                  <a:lnTo>
                    <a:pt x="886006" y="27127"/>
                  </a:lnTo>
                  <a:lnTo>
                    <a:pt x="932356" y="42023"/>
                  </a:lnTo>
                  <a:lnTo>
                    <a:pt x="938517" y="50139"/>
                  </a:lnTo>
                  <a:lnTo>
                    <a:pt x="932356" y="58255"/>
                  </a:lnTo>
                  <a:lnTo>
                    <a:pt x="886006" y="73151"/>
                  </a:lnTo>
                  <a:lnTo>
                    <a:pt x="847775" y="79721"/>
                  </a:lnTo>
                  <a:lnTo>
                    <a:pt x="800811" y="85567"/>
                  </a:lnTo>
                  <a:lnTo>
                    <a:pt x="746092" y="90585"/>
                  </a:lnTo>
                  <a:lnTo>
                    <a:pt x="684598" y="94669"/>
                  </a:lnTo>
                  <a:lnTo>
                    <a:pt x="617308" y="97716"/>
                  </a:lnTo>
                  <a:lnTo>
                    <a:pt x="545200" y="99621"/>
                  </a:lnTo>
                  <a:lnTo>
                    <a:pt x="469252" y="100279"/>
                  </a:lnTo>
                  <a:lnTo>
                    <a:pt x="393308" y="99621"/>
                  </a:lnTo>
                  <a:lnTo>
                    <a:pt x="321202" y="97716"/>
                  </a:lnTo>
                  <a:lnTo>
                    <a:pt x="253913" y="94669"/>
                  </a:lnTo>
                  <a:lnTo>
                    <a:pt x="192421" y="90585"/>
                  </a:lnTo>
                  <a:lnTo>
                    <a:pt x="137704" y="85567"/>
                  </a:lnTo>
                  <a:lnTo>
                    <a:pt x="90740" y="79721"/>
                  </a:lnTo>
                  <a:lnTo>
                    <a:pt x="52509" y="73151"/>
                  </a:lnTo>
                  <a:lnTo>
                    <a:pt x="6160" y="58255"/>
                  </a:lnTo>
                  <a:lnTo>
                    <a:pt x="0" y="50139"/>
                  </a:lnTo>
                  <a:lnTo>
                    <a:pt x="6160" y="42023"/>
                  </a:lnTo>
                  <a:lnTo>
                    <a:pt x="52509" y="27127"/>
                  </a:lnTo>
                  <a:lnTo>
                    <a:pt x="90740" y="20557"/>
                  </a:lnTo>
                  <a:lnTo>
                    <a:pt x="137704" y="14711"/>
                  </a:lnTo>
                  <a:lnTo>
                    <a:pt x="192421" y="9693"/>
                  </a:lnTo>
                  <a:lnTo>
                    <a:pt x="253913" y="5609"/>
                  </a:lnTo>
                  <a:lnTo>
                    <a:pt x="321202" y="2562"/>
                  </a:lnTo>
                  <a:lnTo>
                    <a:pt x="393308" y="658"/>
                  </a:lnTo>
                  <a:lnTo>
                    <a:pt x="46925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810615" y="4704749"/>
            <a:ext cx="946785" cy="983615"/>
            <a:chOff x="2756014" y="4704748"/>
            <a:chExt cx="946785" cy="983615"/>
          </a:xfrm>
        </p:grpSpPr>
        <p:sp>
          <p:nvSpPr>
            <p:cNvPr id="8" name="object 8"/>
            <p:cNvSpPr/>
            <p:nvPr/>
          </p:nvSpPr>
          <p:spPr>
            <a:xfrm>
              <a:off x="3223018" y="4707034"/>
              <a:ext cx="477520" cy="95885"/>
            </a:xfrm>
            <a:custGeom>
              <a:avLst/>
              <a:gdLst/>
              <a:ahLst/>
              <a:cxnLst/>
              <a:rect l="l" t="t" r="r" b="b"/>
              <a:pathLst>
                <a:path w="477520" h="95885">
                  <a:moveTo>
                    <a:pt x="475983" y="95355"/>
                  </a:moveTo>
                  <a:lnTo>
                    <a:pt x="466793" y="41527"/>
                  </a:lnTo>
                  <a:lnTo>
                    <a:pt x="416537" y="11099"/>
                  </a:lnTo>
                  <a:lnTo>
                    <a:pt x="338561" y="0"/>
                  </a:lnTo>
                  <a:lnTo>
                    <a:pt x="293349" y="426"/>
                  </a:lnTo>
                  <a:lnTo>
                    <a:pt x="246211" y="4158"/>
                  </a:lnTo>
                  <a:lnTo>
                    <a:pt x="198817" y="10687"/>
                  </a:lnTo>
                  <a:lnTo>
                    <a:pt x="152834" y="19505"/>
                  </a:lnTo>
                  <a:lnTo>
                    <a:pt x="109930" y="30101"/>
                  </a:lnTo>
                  <a:lnTo>
                    <a:pt x="71775" y="41968"/>
                  </a:lnTo>
                  <a:lnTo>
                    <a:pt x="16382" y="67478"/>
                  </a:lnTo>
                  <a:lnTo>
                    <a:pt x="2480" y="80104"/>
                  </a:lnTo>
                  <a:lnTo>
                    <a:pt x="0" y="9196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6014" y="4720383"/>
              <a:ext cx="945515" cy="920750"/>
            </a:xfrm>
            <a:custGeom>
              <a:avLst/>
              <a:gdLst/>
              <a:ahLst/>
              <a:cxnLst/>
              <a:rect l="l" t="t" r="r" b="b"/>
              <a:pathLst>
                <a:path w="945514" h="920750">
                  <a:moveTo>
                    <a:pt x="104922" y="0"/>
                  </a:moveTo>
                  <a:lnTo>
                    <a:pt x="51271" y="3993"/>
                  </a:lnTo>
                  <a:lnTo>
                    <a:pt x="0" y="14240"/>
                  </a:lnTo>
                  <a:lnTo>
                    <a:pt x="12" y="920334"/>
                  </a:lnTo>
                  <a:lnTo>
                    <a:pt x="945019" y="920334"/>
                  </a:lnTo>
                  <a:lnTo>
                    <a:pt x="945032" y="80445"/>
                  </a:lnTo>
                  <a:lnTo>
                    <a:pt x="939856" y="90336"/>
                  </a:lnTo>
                  <a:lnTo>
                    <a:pt x="932174" y="102012"/>
                  </a:lnTo>
                  <a:lnTo>
                    <a:pt x="882794" y="136530"/>
                  </a:lnTo>
                  <a:lnTo>
                    <a:pt x="816637" y="147888"/>
                  </a:lnTo>
                  <a:lnTo>
                    <a:pt x="770201" y="146701"/>
                  </a:lnTo>
                  <a:lnTo>
                    <a:pt x="713353" y="139442"/>
                  </a:lnTo>
                  <a:lnTo>
                    <a:pt x="644964" y="124986"/>
                  </a:lnTo>
                  <a:lnTo>
                    <a:pt x="563906" y="102210"/>
                  </a:lnTo>
                  <a:lnTo>
                    <a:pt x="469049" y="69993"/>
                  </a:lnTo>
                  <a:lnTo>
                    <a:pt x="441584" y="60914"/>
                  </a:lnTo>
                  <a:lnTo>
                    <a:pt x="364902" y="37906"/>
                  </a:lnTo>
                  <a:lnTo>
                    <a:pt x="318197" y="26030"/>
                  </a:lnTo>
                  <a:lnTo>
                    <a:pt x="267590" y="15275"/>
                  </a:lnTo>
                  <a:lnTo>
                    <a:pt x="214338" y="6667"/>
                  </a:lnTo>
                  <a:lnTo>
                    <a:pt x="159697" y="1233"/>
                  </a:lnTo>
                  <a:lnTo>
                    <a:pt x="104922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60243" y="5587657"/>
              <a:ext cx="938530" cy="100330"/>
            </a:xfrm>
            <a:custGeom>
              <a:avLst/>
              <a:gdLst/>
              <a:ahLst/>
              <a:cxnLst/>
              <a:rect l="l" t="t" r="r" b="b"/>
              <a:pathLst>
                <a:path w="938529" h="100329">
                  <a:moveTo>
                    <a:pt x="469264" y="0"/>
                  </a:moveTo>
                  <a:lnTo>
                    <a:pt x="393320" y="658"/>
                  </a:lnTo>
                  <a:lnTo>
                    <a:pt x="321213" y="2562"/>
                  </a:lnTo>
                  <a:lnTo>
                    <a:pt x="253923" y="5609"/>
                  </a:lnTo>
                  <a:lnTo>
                    <a:pt x="192429" y="9693"/>
                  </a:lnTo>
                  <a:lnTo>
                    <a:pt x="137710" y="14711"/>
                  </a:lnTo>
                  <a:lnTo>
                    <a:pt x="90745" y="20557"/>
                  </a:lnTo>
                  <a:lnTo>
                    <a:pt x="52512" y="27127"/>
                  </a:lnTo>
                  <a:lnTo>
                    <a:pt x="6161" y="42023"/>
                  </a:lnTo>
                  <a:lnTo>
                    <a:pt x="0" y="50139"/>
                  </a:lnTo>
                  <a:lnTo>
                    <a:pt x="6161" y="58256"/>
                  </a:lnTo>
                  <a:lnTo>
                    <a:pt x="52512" y="73154"/>
                  </a:lnTo>
                  <a:lnTo>
                    <a:pt x="90745" y="79726"/>
                  </a:lnTo>
                  <a:lnTo>
                    <a:pt x="137710" y="85574"/>
                  </a:lnTo>
                  <a:lnTo>
                    <a:pt x="192429" y="90593"/>
                  </a:lnTo>
                  <a:lnTo>
                    <a:pt x="253923" y="94679"/>
                  </a:lnTo>
                  <a:lnTo>
                    <a:pt x="321213" y="97727"/>
                  </a:lnTo>
                  <a:lnTo>
                    <a:pt x="393320" y="99633"/>
                  </a:lnTo>
                  <a:lnTo>
                    <a:pt x="469264" y="100291"/>
                  </a:lnTo>
                  <a:lnTo>
                    <a:pt x="545209" y="99633"/>
                  </a:lnTo>
                  <a:lnTo>
                    <a:pt x="617316" y="97727"/>
                  </a:lnTo>
                  <a:lnTo>
                    <a:pt x="684606" y="94679"/>
                  </a:lnTo>
                  <a:lnTo>
                    <a:pt x="746100" y="90593"/>
                  </a:lnTo>
                  <a:lnTo>
                    <a:pt x="800819" y="85574"/>
                  </a:lnTo>
                  <a:lnTo>
                    <a:pt x="847784" y="79726"/>
                  </a:lnTo>
                  <a:lnTo>
                    <a:pt x="886017" y="73154"/>
                  </a:lnTo>
                  <a:lnTo>
                    <a:pt x="932368" y="58256"/>
                  </a:lnTo>
                  <a:lnTo>
                    <a:pt x="938530" y="50139"/>
                  </a:lnTo>
                  <a:lnTo>
                    <a:pt x="932368" y="42023"/>
                  </a:lnTo>
                  <a:lnTo>
                    <a:pt x="886017" y="27127"/>
                  </a:lnTo>
                  <a:lnTo>
                    <a:pt x="847784" y="20557"/>
                  </a:lnTo>
                  <a:lnTo>
                    <a:pt x="800819" y="14711"/>
                  </a:lnTo>
                  <a:lnTo>
                    <a:pt x="746100" y="9693"/>
                  </a:lnTo>
                  <a:lnTo>
                    <a:pt x="684606" y="5609"/>
                  </a:lnTo>
                  <a:lnTo>
                    <a:pt x="617316" y="2562"/>
                  </a:lnTo>
                  <a:lnTo>
                    <a:pt x="545209" y="658"/>
                  </a:lnTo>
                  <a:lnTo>
                    <a:pt x="469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814843" y="5587656"/>
            <a:ext cx="938530" cy="100330"/>
          </a:xfrm>
          <a:custGeom>
            <a:avLst/>
            <a:gdLst/>
            <a:ahLst/>
            <a:cxnLst/>
            <a:rect l="l" t="t" r="r" b="b"/>
            <a:pathLst>
              <a:path w="938529" h="100329">
                <a:moveTo>
                  <a:pt x="469264" y="100291"/>
                </a:moveTo>
                <a:lnTo>
                  <a:pt x="393320" y="99633"/>
                </a:lnTo>
                <a:lnTo>
                  <a:pt x="321213" y="97727"/>
                </a:lnTo>
                <a:lnTo>
                  <a:pt x="253923" y="94679"/>
                </a:lnTo>
                <a:lnTo>
                  <a:pt x="192429" y="90593"/>
                </a:lnTo>
                <a:lnTo>
                  <a:pt x="137710" y="85574"/>
                </a:lnTo>
                <a:lnTo>
                  <a:pt x="90745" y="79726"/>
                </a:lnTo>
                <a:lnTo>
                  <a:pt x="52512" y="73154"/>
                </a:lnTo>
                <a:lnTo>
                  <a:pt x="6161" y="58256"/>
                </a:lnTo>
                <a:lnTo>
                  <a:pt x="0" y="50139"/>
                </a:lnTo>
                <a:lnTo>
                  <a:pt x="6161" y="42023"/>
                </a:lnTo>
                <a:lnTo>
                  <a:pt x="52512" y="27127"/>
                </a:lnTo>
                <a:lnTo>
                  <a:pt x="90745" y="20557"/>
                </a:lnTo>
                <a:lnTo>
                  <a:pt x="137710" y="14711"/>
                </a:lnTo>
                <a:lnTo>
                  <a:pt x="192429" y="9693"/>
                </a:lnTo>
                <a:lnTo>
                  <a:pt x="253923" y="5609"/>
                </a:lnTo>
                <a:lnTo>
                  <a:pt x="321213" y="2562"/>
                </a:lnTo>
                <a:lnTo>
                  <a:pt x="393320" y="658"/>
                </a:lnTo>
                <a:lnTo>
                  <a:pt x="469264" y="0"/>
                </a:lnTo>
                <a:lnTo>
                  <a:pt x="545209" y="658"/>
                </a:lnTo>
                <a:lnTo>
                  <a:pt x="617316" y="2562"/>
                </a:lnTo>
                <a:lnTo>
                  <a:pt x="684606" y="5609"/>
                </a:lnTo>
                <a:lnTo>
                  <a:pt x="746100" y="9693"/>
                </a:lnTo>
                <a:lnTo>
                  <a:pt x="800819" y="14711"/>
                </a:lnTo>
                <a:lnTo>
                  <a:pt x="847784" y="20557"/>
                </a:lnTo>
                <a:lnTo>
                  <a:pt x="886017" y="27127"/>
                </a:lnTo>
                <a:lnTo>
                  <a:pt x="932368" y="42023"/>
                </a:lnTo>
                <a:lnTo>
                  <a:pt x="938530" y="50139"/>
                </a:lnTo>
                <a:lnTo>
                  <a:pt x="932368" y="58256"/>
                </a:lnTo>
                <a:lnTo>
                  <a:pt x="886017" y="73154"/>
                </a:lnTo>
                <a:lnTo>
                  <a:pt x="847784" y="79726"/>
                </a:lnTo>
                <a:lnTo>
                  <a:pt x="800819" y="85574"/>
                </a:lnTo>
                <a:lnTo>
                  <a:pt x="746100" y="90593"/>
                </a:lnTo>
                <a:lnTo>
                  <a:pt x="684606" y="94679"/>
                </a:lnTo>
                <a:lnTo>
                  <a:pt x="617316" y="97727"/>
                </a:lnTo>
                <a:lnTo>
                  <a:pt x="545209" y="99633"/>
                </a:lnTo>
                <a:lnTo>
                  <a:pt x="469264" y="10029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65589" y="6035776"/>
            <a:ext cx="2509749" cy="158918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56969" y="6035777"/>
            <a:ext cx="829170" cy="26535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8232178" y="6341212"/>
            <a:ext cx="109220" cy="380365"/>
            <a:chOff x="3177578" y="6341211"/>
            <a:chExt cx="109220" cy="380365"/>
          </a:xfrm>
        </p:grpSpPr>
        <p:sp>
          <p:nvSpPr>
            <p:cNvPr id="15" name="object 15"/>
            <p:cNvSpPr/>
            <p:nvPr/>
          </p:nvSpPr>
          <p:spPr>
            <a:xfrm>
              <a:off x="3231908" y="6347612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4">
                  <a:moveTo>
                    <a:pt x="0" y="357022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77578" y="6347612"/>
              <a:ext cx="109220" cy="367030"/>
            </a:xfrm>
            <a:custGeom>
              <a:avLst/>
              <a:gdLst/>
              <a:ahLst/>
              <a:cxnLst/>
              <a:rect l="l" t="t" r="r" b="b"/>
              <a:pathLst>
                <a:path w="109220" h="367029">
                  <a:moveTo>
                    <a:pt x="21602" y="316445"/>
                  </a:moveTo>
                  <a:lnTo>
                    <a:pt x="54330" y="366953"/>
                  </a:lnTo>
                  <a:lnTo>
                    <a:pt x="87083" y="316445"/>
                  </a:lnTo>
                </a:path>
                <a:path w="109220" h="367029">
                  <a:moveTo>
                    <a:pt x="0" y="0"/>
                  </a:moveTo>
                  <a:lnTo>
                    <a:pt x="108661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232178" y="5617426"/>
            <a:ext cx="109220" cy="380365"/>
            <a:chOff x="3177578" y="5617425"/>
            <a:chExt cx="109220" cy="380365"/>
          </a:xfrm>
        </p:grpSpPr>
        <p:sp>
          <p:nvSpPr>
            <p:cNvPr id="18" name="object 18"/>
            <p:cNvSpPr/>
            <p:nvPr/>
          </p:nvSpPr>
          <p:spPr>
            <a:xfrm>
              <a:off x="3231908" y="5633757"/>
              <a:ext cx="0" cy="357505"/>
            </a:xfrm>
            <a:custGeom>
              <a:avLst/>
              <a:gdLst/>
              <a:ahLst/>
              <a:cxnLst/>
              <a:rect l="l" t="t" r="r" b="b"/>
              <a:pathLst>
                <a:path h="357504">
                  <a:moveTo>
                    <a:pt x="0" y="0"/>
                  </a:moveTo>
                  <a:lnTo>
                    <a:pt x="0" y="35700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7578" y="5623826"/>
              <a:ext cx="109220" cy="367030"/>
            </a:xfrm>
            <a:custGeom>
              <a:avLst/>
              <a:gdLst/>
              <a:ahLst/>
              <a:cxnLst/>
              <a:rect l="l" t="t" r="r" b="b"/>
              <a:pathLst>
                <a:path w="109220" h="367029">
                  <a:moveTo>
                    <a:pt x="87058" y="50507"/>
                  </a:moveTo>
                  <a:lnTo>
                    <a:pt x="54330" y="0"/>
                  </a:lnTo>
                  <a:lnTo>
                    <a:pt x="21577" y="50507"/>
                  </a:lnTo>
                </a:path>
                <a:path w="109220" h="367029">
                  <a:moveTo>
                    <a:pt x="108661" y="366941"/>
                  </a:moveTo>
                  <a:lnTo>
                    <a:pt x="0" y="366941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581396" y="509017"/>
            <a:ext cx="192658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5" dirty="0">
                <a:latin typeface="Arial"/>
                <a:cs typeface="Arial"/>
              </a:rPr>
              <a:t>Montaje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de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varios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sensores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9004" y="491235"/>
            <a:ext cx="4304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6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debe </a:t>
            </a:r>
            <a:r>
              <a:rPr sz="1000" spc="45" dirty="0">
                <a:latin typeface="Microsoft Sans Serif"/>
                <a:cs typeface="Microsoft Sans Serif"/>
              </a:rPr>
              <a:t>tener </a:t>
            </a:r>
            <a:r>
              <a:rPr sz="1000" spc="30" dirty="0">
                <a:latin typeface="Microsoft Sans Serif"/>
                <a:cs typeface="Microsoft Sans Serif"/>
              </a:rPr>
              <a:t>cuidado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0" dirty="0">
                <a:latin typeface="Microsoft Sans Serif"/>
                <a:cs typeface="Microsoft Sans Serif"/>
              </a:rPr>
              <a:t>usar </a:t>
            </a:r>
            <a:r>
              <a:rPr sz="1000" spc="40" dirty="0">
                <a:latin typeface="Microsoft Sans Serif"/>
                <a:cs typeface="Microsoft Sans Serif"/>
              </a:rPr>
              <a:t>múltiples </a:t>
            </a:r>
            <a:r>
              <a:rPr sz="1000" spc="10" dirty="0">
                <a:latin typeface="Microsoft Sans Serif"/>
                <a:cs typeface="Microsoft Sans Serif"/>
              </a:rPr>
              <a:t>sensores. </a:t>
            </a:r>
            <a:r>
              <a:rPr sz="1000" spc="20" dirty="0">
                <a:latin typeface="Microsoft Sans Serif"/>
                <a:cs typeface="Microsoft Sans Serif"/>
              </a:rPr>
              <a:t>Cuando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60" dirty="0">
                <a:latin typeface="Microsoft Sans Serif"/>
                <a:cs typeface="Microsoft Sans Serif"/>
              </a:rPr>
              <a:t>montan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más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adyacentes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uno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frente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otro,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pueden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producirse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interferencias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5" dirty="0">
                <a:latin typeface="Microsoft Sans Serif"/>
                <a:cs typeface="Microsoft Sans Serif"/>
              </a:rPr>
              <a:t>diafonía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35" dirty="0">
                <a:latin typeface="Microsoft Sans Serif"/>
                <a:cs typeface="Microsoft Sans Serif"/>
              </a:rPr>
              <a:t>produzcan </a:t>
            </a:r>
            <a:r>
              <a:rPr sz="1000" spc="10" dirty="0">
                <a:latin typeface="Microsoft Sans Serif"/>
                <a:cs typeface="Microsoft Sans Serif"/>
              </a:rPr>
              <a:t>salidas </a:t>
            </a:r>
            <a:r>
              <a:rPr sz="1000" spc="5" dirty="0">
                <a:latin typeface="Microsoft Sans Serif"/>
                <a:cs typeface="Microsoft Sans Serif"/>
              </a:rPr>
              <a:t>falsas.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30" dirty="0">
                <a:latin typeface="Microsoft Sans Serif"/>
                <a:cs typeface="Microsoft Sans Serif"/>
              </a:rPr>
              <a:t>general,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pueden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utilizar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siguientes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pautas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minimizar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interferencia.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79004" y="1584707"/>
            <a:ext cx="4284980" cy="299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1630">
              <a:lnSpc>
                <a:spcPct val="141200"/>
              </a:lnSpc>
              <a:spcBef>
                <a:spcPts val="100"/>
              </a:spcBef>
              <a:buSzPct val="141176"/>
              <a:buChar char="•"/>
              <a:tabLst>
                <a:tab pos="353695" algn="l"/>
                <a:tab pos="354330" algn="l"/>
              </a:tabLst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blindados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opuestos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deben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estar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separados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menos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cuatro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veces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rango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detección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nominal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462280" indent="-341630">
              <a:lnSpc>
                <a:spcPct val="133300"/>
              </a:lnSpc>
              <a:buSzPct val="133333"/>
              <a:buChar char="•"/>
              <a:tabLst>
                <a:tab pos="353695" algn="l"/>
                <a:tab pos="35433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blindaje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opuestos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deben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separados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menos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seis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veces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rango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nominal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240029" indent="-341630">
              <a:lnSpc>
                <a:spcPct val="126299"/>
              </a:lnSpc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blindados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adyacentes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deben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estar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separados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menos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veces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diámetro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3695" marR="191770" indent="-341630">
              <a:lnSpc>
                <a:spcPct val="126299"/>
              </a:lnSpc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blindados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adyacentes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deben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separados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menos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veces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diámetro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2860">
              <a:lnSpc>
                <a:spcPct val="141200"/>
              </a:lnSpc>
            </a:pPr>
            <a:r>
              <a:rPr sz="850" spc="-15" dirty="0">
                <a:latin typeface="Microsoft Sans Serif"/>
                <a:cs typeface="Microsoft Sans Serif"/>
              </a:rPr>
              <a:t>Estas </a:t>
            </a:r>
            <a:r>
              <a:rPr sz="850" spc="25" dirty="0">
                <a:latin typeface="Microsoft Sans Serif"/>
                <a:cs typeface="Microsoft Sans Serif"/>
              </a:rPr>
              <a:t>son pautas </a:t>
            </a:r>
            <a:r>
              <a:rPr sz="850" spc="15" dirty="0">
                <a:latin typeface="Microsoft Sans Serif"/>
                <a:cs typeface="Microsoft Sans Serif"/>
              </a:rPr>
              <a:t>generales.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-50" dirty="0">
                <a:latin typeface="Microsoft Sans Serif"/>
                <a:cs typeface="Microsoft Sans Serif"/>
              </a:rPr>
              <a:t>BERO </a:t>
            </a:r>
            <a:r>
              <a:rPr sz="850" spc="35" dirty="0">
                <a:latin typeface="Microsoft Sans Serif"/>
                <a:cs typeface="Microsoft Sans Serif"/>
              </a:rPr>
              <a:t>tienen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especificaciones </a:t>
            </a:r>
            <a:r>
              <a:rPr sz="850" spc="25" dirty="0">
                <a:latin typeface="Microsoft Sans Serif"/>
                <a:cs typeface="Microsoft Sans Serif"/>
              </a:rPr>
              <a:t>individuales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deben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seguirse.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Por </a:t>
            </a:r>
            <a:r>
              <a:rPr sz="850" spc="25" dirty="0">
                <a:latin typeface="Microsoft Sans Serif"/>
                <a:cs typeface="Microsoft Sans Serif"/>
              </a:rPr>
              <a:t>ejemplo,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algunos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clasificados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adecuados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montaje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uno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otro.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5838" y="3236926"/>
            <a:ext cx="2715480" cy="9544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69094" y="3236926"/>
            <a:ext cx="1272182" cy="8061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7254" y="4353890"/>
            <a:ext cx="680910" cy="952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91294" y="4347249"/>
            <a:ext cx="852665" cy="2126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22723" y="4327335"/>
            <a:ext cx="714806" cy="212699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966964" y="7197852"/>
          <a:ext cx="2607310" cy="1193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424">
                <a:tc>
                  <a:txBody>
                    <a:bodyPr/>
                    <a:lstStyle/>
                    <a:p>
                      <a:pPr marL="166370" marR="165735" indent="-36830">
                        <a:lnSpc>
                          <a:spcPts val="1300"/>
                        </a:lnSpc>
                        <a:spcBef>
                          <a:spcPts val="1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Tamaño </a:t>
                      </a:r>
                      <a:r>
                        <a:rPr sz="6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del objetivo </a:t>
                      </a:r>
                      <a:r>
                        <a:rPr sz="6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comparación</a:t>
                      </a:r>
                      <a:r>
                        <a:rPr sz="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sz="7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corrección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111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75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Objetivo</a:t>
                      </a:r>
                      <a:r>
                        <a:rPr sz="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estándar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R="12065" algn="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25%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R="12065" algn="r">
                        <a:lnSpc>
                          <a:spcPts val="116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50%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0.83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0.73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R="12065" algn="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75%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0,92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6350" algn="r">
                        <a:lnSpc>
                          <a:spcPts val="1155"/>
                        </a:lnSpc>
                      </a:pP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100%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5761228" y="528066"/>
            <a:ext cx="11099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Objetivo</a:t>
            </a:r>
            <a:r>
              <a:rPr sz="950" b="1" spc="-6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estándar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836" y="491235"/>
            <a:ext cx="423926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estándar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define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superficie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lisa,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hecha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acero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dulce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0" dirty="0">
                <a:latin typeface="Microsoft Sans Serif"/>
                <a:cs typeface="Microsoft Sans Serif"/>
              </a:rPr>
              <a:t>mm</a:t>
            </a:r>
            <a:r>
              <a:rPr sz="1000" spc="-5" dirty="0">
                <a:latin typeface="Microsoft Sans Serif"/>
                <a:cs typeface="Microsoft Sans Serif"/>
              </a:rPr>
              <a:t> (0,04”)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espesor.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acero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está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disponible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varios </a:t>
            </a:r>
            <a:r>
              <a:rPr sz="1000" spc="30" dirty="0">
                <a:latin typeface="Microsoft Sans Serif"/>
                <a:cs typeface="Microsoft Sans Serif"/>
              </a:rPr>
              <a:t>grados.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acero </a:t>
            </a:r>
            <a:r>
              <a:rPr sz="1000" spc="25" dirty="0">
                <a:latin typeface="Microsoft Sans Serif"/>
                <a:cs typeface="Microsoft Sans Serif"/>
              </a:rPr>
              <a:t>dulce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compone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5" dirty="0">
                <a:latin typeface="Microsoft Sans Serif"/>
                <a:cs typeface="Microsoft Sans Serif"/>
              </a:rPr>
              <a:t>mayor </a:t>
            </a:r>
            <a:r>
              <a:rPr sz="1000" spc="40" dirty="0">
                <a:latin typeface="Microsoft Sans Serif"/>
                <a:cs typeface="Microsoft Sans Serif"/>
              </a:rPr>
              <a:t>contenido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hierro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carbono.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estándar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utilizado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blindados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tiene </a:t>
            </a:r>
            <a:r>
              <a:rPr sz="1000" spc="20" dirty="0">
                <a:latin typeface="Microsoft Sans Serif"/>
                <a:cs typeface="Microsoft Sans Serif"/>
              </a:rPr>
              <a:t>lados iguales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50" dirty="0">
                <a:latin typeface="Microsoft Sans Serif"/>
                <a:cs typeface="Microsoft Sans Serif"/>
              </a:rPr>
              <a:t>diámetro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cara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detección.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estándar utilizado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20" dirty="0">
                <a:latin typeface="Microsoft Sans Serif"/>
                <a:cs typeface="Microsoft Sans Serif"/>
              </a:rPr>
              <a:t>sin </a:t>
            </a:r>
            <a:r>
              <a:rPr sz="1000" spc="35" dirty="0">
                <a:latin typeface="Microsoft Sans Serif"/>
                <a:cs typeface="Microsoft Sans Serif"/>
              </a:rPr>
              <a:t>protección tiene </a:t>
            </a:r>
            <a:r>
              <a:rPr sz="1000" spc="20" dirty="0">
                <a:latin typeface="Microsoft Sans Serif"/>
                <a:cs typeface="Microsoft Sans Serif"/>
              </a:rPr>
              <a:t>lados iguales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diámetro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cara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5" dirty="0">
                <a:latin typeface="Microsoft Sans Serif"/>
                <a:cs typeface="Microsoft Sans Serif"/>
              </a:rPr>
              <a:t>tres </a:t>
            </a:r>
            <a:r>
              <a:rPr sz="1000" spc="-5" dirty="0">
                <a:latin typeface="Microsoft Sans Serif"/>
                <a:cs typeface="Microsoft Sans Serif"/>
              </a:rPr>
              <a:t>veces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40" dirty="0">
                <a:latin typeface="Microsoft Sans Serif"/>
                <a:cs typeface="Microsoft Sans Serif"/>
              </a:rPr>
              <a:t>operativo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nominal,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sea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mayor.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836" y="2134618"/>
            <a:ext cx="4324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objetivo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40" dirty="0">
                <a:latin typeface="Microsoft Sans Serif"/>
                <a:cs typeface="Microsoft Sans Serif"/>
              </a:rPr>
              <a:t>grande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objetivo </a:t>
            </a:r>
            <a:r>
              <a:rPr sz="900" spc="25" dirty="0">
                <a:latin typeface="Microsoft Sans Serif"/>
                <a:cs typeface="Microsoft Sans Serif"/>
              </a:rPr>
              <a:t>estándar,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rango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detección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cambia.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Sin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embargo,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pequeño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irregular,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detección </a:t>
            </a:r>
            <a:r>
              <a:rPr sz="900" dirty="0">
                <a:latin typeface="Microsoft Sans Serif"/>
                <a:cs typeface="Microsoft Sans Serif"/>
              </a:rPr>
              <a:t>(S</a:t>
            </a:r>
            <a:r>
              <a:rPr sz="700" dirty="0">
                <a:latin typeface="Microsoft Sans Serif"/>
                <a:cs typeface="Microsoft Sans Serif"/>
              </a:rPr>
              <a:t>norte</a:t>
            </a:r>
            <a:r>
              <a:rPr sz="900" dirty="0">
                <a:latin typeface="Microsoft Sans Serif"/>
                <a:cs typeface="Microsoft Sans Serif"/>
              </a:rPr>
              <a:t>) </a:t>
            </a:r>
            <a:r>
              <a:rPr sz="900" spc="25" dirty="0">
                <a:latin typeface="Microsoft Sans Serif"/>
                <a:cs typeface="Microsoft Sans Serif"/>
              </a:rPr>
              <a:t>disminuye. Cuanto </a:t>
            </a:r>
            <a:r>
              <a:rPr sz="900" spc="50" dirty="0">
                <a:latin typeface="Microsoft Sans Serif"/>
                <a:cs typeface="Microsoft Sans Serif"/>
              </a:rPr>
              <a:t>menor </a:t>
            </a:r>
            <a:r>
              <a:rPr sz="900" spc="-5" dirty="0">
                <a:latin typeface="Microsoft Sans Serif"/>
                <a:cs typeface="Microsoft Sans Serif"/>
              </a:rPr>
              <a:t>sea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área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 objetivo,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cerca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detectado.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228" y="4885703"/>
            <a:ext cx="1251585" cy="3543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</a:pPr>
            <a:r>
              <a:rPr sz="700" b="1" spc="20" dirty="0">
                <a:latin typeface="Arial"/>
                <a:cs typeface="Arial"/>
              </a:rPr>
              <a:t>Tamaño</a:t>
            </a:r>
            <a:r>
              <a:rPr sz="700" b="1" spc="-4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objetivo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950" b="1" spc="15" dirty="0">
                <a:latin typeface="Arial"/>
                <a:cs typeface="Arial"/>
              </a:rPr>
              <a:t>Factor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corrección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836" y="4847335"/>
            <a:ext cx="43376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20" dirty="0">
                <a:latin typeface="Microsoft Sans Serif"/>
                <a:cs typeface="Microsoft Sans Serif"/>
              </a:rPr>
              <a:t>aplicar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corrección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objetivos son más </a:t>
            </a:r>
            <a:r>
              <a:rPr sz="900" spc="30" dirty="0">
                <a:latin typeface="Microsoft Sans Serif"/>
                <a:cs typeface="Microsoft Sans Serif"/>
              </a:rPr>
              <a:t> pequeños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estándar.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determinar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pequeño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estándar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(S</a:t>
            </a:r>
            <a:r>
              <a:rPr sz="700" spc="-5" dirty="0">
                <a:latin typeface="Microsoft Sans Serif"/>
                <a:cs typeface="Microsoft Sans Serif"/>
              </a:rPr>
              <a:t>nuevo</a:t>
            </a:r>
            <a:r>
              <a:rPr sz="900" spc="-5" dirty="0">
                <a:latin typeface="Microsoft Sans Serif"/>
                <a:cs typeface="Microsoft Sans Serif"/>
              </a:rPr>
              <a:t>),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multiplique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detección </a:t>
            </a:r>
            <a:r>
              <a:rPr sz="900" spc="40" dirty="0">
                <a:latin typeface="Microsoft Sans Serif"/>
                <a:cs typeface="Microsoft Sans Serif"/>
              </a:rPr>
              <a:t>nominal </a:t>
            </a:r>
            <a:r>
              <a:rPr sz="900" spc="-5" dirty="0">
                <a:latin typeface="Microsoft Sans Serif"/>
                <a:cs typeface="Microsoft Sans Serif"/>
              </a:rPr>
              <a:t>(S</a:t>
            </a:r>
            <a:r>
              <a:rPr sz="700" spc="-5" dirty="0">
                <a:latin typeface="Microsoft Sans Serif"/>
                <a:cs typeface="Microsoft Sans Serif"/>
              </a:rPr>
              <a:t>clasificado</a:t>
            </a:r>
            <a:r>
              <a:rPr sz="900" spc="-5" dirty="0">
                <a:latin typeface="Microsoft Sans Serif"/>
                <a:cs typeface="Microsoft Sans Serif"/>
              </a:rPr>
              <a:t>)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corrección </a:t>
            </a:r>
            <a:r>
              <a:rPr sz="900" spc="-30" dirty="0">
                <a:latin typeface="Microsoft Sans Serif"/>
                <a:cs typeface="Microsoft Sans Serif"/>
              </a:rPr>
              <a:t>(T). Si,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35" dirty="0">
                <a:latin typeface="Microsoft Sans Serif"/>
                <a:cs typeface="Microsoft Sans Serif"/>
              </a:rPr>
              <a:t>blindado </a:t>
            </a:r>
            <a:r>
              <a:rPr sz="900" spc="30" dirty="0">
                <a:latin typeface="Microsoft Sans Serif"/>
                <a:cs typeface="Microsoft Sans Serif"/>
              </a:rPr>
              <a:t>tiene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detección </a:t>
            </a:r>
            <a:r>
              <a:rPr sz="900" spc="40" dirty="0">
                <a:latin typeface="Microsoft Sans Serif"/>
                <a:cs typeface="Microsoft Sans Serif"/>
              </a:rPr>
              <a:t>nominal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1 </a:t>
            </a:r>
            <a:r>
              <a:rPr sz="900" spc="90" dirty="0">
                <a:latin typeface="Microsoft Sans Serif"/>
                <a:cs typeface="Microsoft Sans Serif"/>
              </a:rPr>
              <a:t>mm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objetivo </a:t>
            </a:r>
            <a:r>
              <a:rPr sz="900" spc="30" dirty="0">
                <a:latin typeface="Microsoft Sans Serif"/>
                <a:cs typeface="Microsoft Sans Serif"/>
              </a:rPr>
              <a:t>tiene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50" dirty="0">
                <a:latin typeface="Microsoft Sans Serif"/>
                <a:cs typeface="Microsoft Sans Serif"/>
              </a:rPr>
              <a:t>mitad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45" dirty="0">
                <a:latin typeface="Microsoft Sans Serif"/>
                <a:cs typeface="Microsoft Sans Serif"/>
              </a:rPr>
              <a:t>tamaño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5" dirty="0">
                <a:latin typeface="Microsoft Sans Serif"/>
                <a:cs typeface="Microsoft Sans Serif"/>
              </a:rPr>
              <a:t>objetivo </a:t>
            </a:r>
            <a:r>
              <a:rPr sz="900" spc="25" dirty="0">
                <a:latin typeface="Microsoft Sans Serif"/>
                <a:cs typeface="Microsoft Sans Serif"/>
              </a:rPr>
              <a:t>estándar,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nueva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0,83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90" dirty="0">
                <a:latin typeface="Microsoft Sans Serif"/>
                <a:cs typeface="Microsoft Sans Serif"/>
              </a:rPr>
              <a:t>mm</a:t>
            </a:r>
            <a:r>
              <a:rPr sz="900" spc="-10" dirty="0">
                <a:latin typeface="Microsoft Sans Serif"/>
                <a:cs typeface="Microsoft Sans Serif"/>
              </a:rPr>
              <a:t> (1 </a:t>
            </a:r>
            <a:r>
              <a:rPr sz="900" spc="90" dirty="0">
                <a:latin typeface="Microsoft Sans Serif"/>
                <a:cs typeface="Microsoft Sans Serif"/>
              </a:rPr>
              <a:t>mm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0,83).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835" y="6339828"/>
            <a:ext cx="1424940" cy="548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95"/>
              </a:spcBef>
            </a:pPr>
            <a:r>
              <a:rPr sz="850" dirty="0">
                <a:latin typeface="Microsoft Sans Serif"/>
                <a:cs typeface="Microsoft Sans Serif"/>
              </a:rPr>
              <a:t>S</a:t>
            </a:r>
            <a:r>
              <a:rPr sz="650" dirty="0">
                <a:latin typeface="Microsoft Sans Serif"/>
                <a:cs typeface="Microsoft Sans Serif"/>
              </a:rPr>
              <a:t>nuevo </a:t>
            </a:r>
            <a:r>
              <a:rPr sz="850" spc="-15" dirty="0">
                <a:latin typeface="Microsoft Sans Serif"/>
                <a:cs typeface="Microsoft Sans Serif"/>
              </a:rPr>
              <a:t>= </a:t>
            </a:r>
            <a:r>
              <a:rPr sz="850" dirty="0">
                <a:latin typeface="Microsoft Sans Serif"/>
                <a:cs typeface="Microsoft Sans Serif"/>
              </a:rPr>
              <a:t>S</a:t>
            </a:r>
            <a:r>
              <a:rPr sz="650" dirty="0">
                <a:latin typeface="Microsoft Sans Serif"/>
                <a:cs typeface="Microsoft Sans Serif"/>
              </a:rPr>
              <a:t>clasificado </a:t>
            </a:r>
            <a:r>
              <a:rPr sz="850" spc="20" dirty="0">
                <a:latin typeface="Microsoft Sans Serif"/>
                <a:cs typeface="Microsoft Sans Serif"/>
              </a:rPr>
              <a:t>x </a:t>
            </a:r>
            <a:r>
              <a:rPr sz="850" spc="-50" dirty="0">
                <a:latin typeface="Microsoft Sans Serif"/>
                <a:cs typeface="Microsoft Sans Serif"/>
              </a:rPr>
              <a:t>T 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S</a:t>
            </a:r>
            <a:r>
              <a:rPr sz="850" spc="5" dirty="0">
                <a:latin typeface="Microsoft Sans Serif"/>
                <a:cs typeface="Microsoft Sans Serif"/>
              </a:rPr>
              <a:t>nuevo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=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1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105" dirty="0">
                <a:latin typeface="Microsoft Sans Serif"/>
                <a:cs typeface="Microsoft Sans Serif"/>
              </a:rPr>
              <a:t>mm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x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0,83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125" dirty="0">
                <a:latin typeface="Microsoft Sans Serif"/>
                <a:cs typeface="Microsoft Sans Serif"/>
              </a:rPr>
              <a:t>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nuevo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= </a:t>
            </a:r>
            <a:r>
              <a:rPr sz="1050" spc="5" dirty="0">
                <a:latin typeface="Microsoft Sans Serif"/>
                <a:cs typeface="Microsoft Sans Serif"/>
              </a:rPr>
              <a:t>0,83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05" dirty="0">
                <a:latin typeface="Microsoft Sans Serif"/>
                <a:cs typeface="Microsoft Sans Serif"/>
              </a:rPr>
              <a:t>mm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29334" y="2290992"/>
            <a:ext cx="3088005" cy="2209165"/>
            <a:chOff x="2974733" y="2290991"/>
            <a:chExt cx="3088005" cy="2209165"/>
          </a:xfrm>
        </p:grpSpPr>
        <p:sp>
          <p:nvSpPr>
            <p:cNvPr id="3" name="object 3"/>
            <p:cNvSpPr/>
            <p:nvPr/>
          </p:nvSpPr>
          <p:spPr>
            <a:xfrm>
              <a:off x="3192602" y="2324049"/>
              <a:ext cx="2868295" cy="2176145"/>
            </a:xfrm>
            <a:custGeom>
              <a:avLst/>
              <a:gdLst/>
              <a:ahLst/>
              <a:cxnLst/>
              <a:rect l="l" t="t" r="r" b="b"/>
              <a:pathLst>
                <a:path w="2868295" h="2176145">
                  <a:moveTo>
                    <a:pt x="2867774" y="2055152"/>
                  </a:moveTo>
                  <a:lnTo>
                    <a:pt x="119113" y="2055152"/>
                  </a:lnTo>
                  <a:lnTo>
                    <a:pt x="118300" y="825"/>
                  </a:lnTo>
                  <a:lnTo>
                    <a:pt x="0" y="0"/>
                  </a:lnTo>
                </a:path>
                <a:path w="2868295" h="2176145">
                  <a:moveTo>
                    <a:pt x="120434" y="1542161"/>
                  </a:moveTo>
                  <a:lnTo>
                    <a:pt x="90325" y="1542161"/>
                  </a:lnTo>
                  <a:lnTo>
                    <a:pt x="60217" y="1542161"/>
                  </a:lnTo>
                  <a:lnTo>
                    <a:pt x="30108" y="1542161"/>
                  </a:lnTo>
                  <a:lnTo>
                    <a:pt x="0" y="1542161"/>
                  </a:lnTo>
                </a:path>
                <a:path w="2868295" h="2176145">
                  <a:moveTo>
                    <a:pt x="120434" y="1028103"/>
                  </a:moveTo>
                  <a:lnTo>
                    <a:pt x="90325" y="1028103"/>
                  </a:lnTo>
                  <a:lnTo>
                    <a:pt x="60217" y="1028103"/>
                  </a:lnTo>
                  <a:lnTo>
                    <a:pt x="30108" y="1028103"/>
                  </a:lnTo>
                  <a:lnTo>
                    <a:pt x="0" y="1028103"/>
                  </a:lnTo>
                </a:path>
                <a:path w="2868295" h="2176145">
                  <a:moveTo>
                    <a:pt x="306196" y="2055596"/>
                  </a:moveTo>
                  <a:lnTo>
                    <a:pt x="306196" y="2085714"/>
                  </a:lnTo>
                  <a:lnTo>
                    <a:pt x="306196" y="2115832"/>
                  </a:lnTo>
                  <a:lnTo>
                    <a:pt x="306196" y="2145950"/>
                  </a:lnTo>
                  <a:lnTo>
                    <a:pt x="306196" y="2176068"/>
                  </a:lnTo>
                </a:path>
                <a:path w="2868295" h="2176145">
                  <a:moveTo>
                    <a:pt x="120434" y="514057"/>
                  </a:moveTo>
                  <a:lnTo>
                    <a:pt x="90325" y="514057"/>
                  </a:lnTo>
                  <a:lnTo>
                    <a:pt x="60217" y="514057"/>
                  </a:lnTo>
                  <a:lnTo>
                    <a:pt x="30108" y="514057"/>
                  </a:lnTo>
                  <a:lnTo>
                    <a:pt x="0" y="5140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3605" y="2290991"/>
              <a:ext cx="168694" cy="7288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5356" y="2804414"/>
              <a:ext cx="186944" cy="728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4733" y="3317811"/>
              <a:ext cx="187566" cy="728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75356" y="3837266"/>
              <a:ext cx="186944" cy="728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56011" y="4379645"/>
              <a:ext cx="1371600" cy="120650"/>
            </a:xfrm>
            <a:custGeom>
              <a:avLst/>
              <a:gdLst/>
              <a:ahLst/>
              <a:cxnLst/>
              <a:rect l="l" t="t" r="r" b="b"/>
              <a:pathLst>
                <a:path w="1371600" h="120650">
                  <a:moveTo>
                    <a:pt x="0" y="0"/>
                  </a:moveTo>
                  <a:lnTo>
                    <a:pt x="0" y="30118"/>
                  </a:lnTo>
                  <a:lnTo>
                    <a:pt x="0" y="60236"/>
                  </a:lnTo>
                  <a:lnTo>
                    <a:pt x="0" y="90354"/>
                  </a:lnTo>
                  <a:lnTo>
                    <a:pt x="0" y="120472"/>
                  </a:lnTo>
                </a:path>
                <a:path w="1371600" h="120650">
                  <a:moveTo>
                    <a:pt x="457200" y="0"/>
                  </a:moveTo>
                  <a:lnTo>
                    <a:pt x="457200" y="30118"/>
                  </a:lnTo>
                  <a:lnTo>
                    <a:pt x="457200" y="60236"/>
                  </a:lnTo>
                  <a:lnTo>
                    <a:pt x="457200" y="90354"/>
                  </a:lnTo>
                  <a:lnTo>
                    <a:pt x="457200" y="120472"/>
                  </a:lnTo>
                </a:path>
                <a:path w="1371600" h="120650">
                  <a:moveTo>
                    <a:pt x="914400" y="0"/>
                  </a:moveTo>
                  <a:lnTo>
                    <a:pt x="914400" y="30118"/>
                  </a:lnTo>
                  <a:lnTo>
                    <a:pt x="914400" y="60236"/>
                  </a:lnTo>
                  <a:lnTo>
                    <a:pt x="914400" y="90354"/>
                  </a:lnTo>
                  <a:lnTo>
                    <a:pt x="914400" y="120472"/>
                  </a:lnTo>
                </a:path>
                <a:path w="1371600" h="120650">
                  <a:moveTo>
                    <a:pt x="1371600" y="0"/>
                  </a:moveTo>
                  <a:lnTo>
                    <a:pt x="1371600" y="30118"/>
                  </a:lnTo>
                  <a:lnTo>
                    <a:pt x="1371600" y="60236"/>
                  </a:lnTo>
                  <a:lnTo>
                    <a:pt x="1371600" y="90354"/>
                  </a:lnTo>
                  <a:lnTo>
                    <a:pt x="1371600" y="12047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406575" y="4553725"/>
            <a:ext cx="299085" cy="73025"/>
            <a:chOff x="3351974" y="4553724"/>
            <a:chExt cx="299085" cy="7302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1974" y="4553724"/>
              <a:ext cx="103822" cy="728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85273" y="4573853"/>
              <a:ext cx="165735" cy="52069"/>
            </a:xfrm>
            <a:custGeom>
              <a:avLst/>
              <a:gdLst/>
              <a:ahLst/>
              <a:cxnLst/>
              <a:rect l="l" t="t" r="r" b="b"/>
              <a:pathLst>
                <a:path w="165735" h="52070">
                  <a:moveTo>
                    <a:pt x="74993" y="15773"/>
                  </a:moveTo>
                  <a:lnTo>
                    <a:pt x="74244" y="11544"/>
                  </a:lnTo>
                  <a:lnTo>
                    <a:pt x="70040" y="2819"/>
                  </a:lnTo>
                  <a:lnTo>
                    <a:pt x="64884" y="0"/>
                  </a:lnTo>
                  <a:lnTo>
                    <a:pt x="53111" y="0"/>
                  </a:lnTo>
                  <a:lnTo>
                    <a:pt x="49479" y="952"/>
                  </a:lnTo>
                  <a:lnTo>
                    <a:pt x="43865" y="4470"/>
                  </a:lnTo>
                  <a:lnTo>
                    <a:pt x="41338" y="6997"/>
                  </a:lnTo>
                  <a:lnTo>
                    <a:pt x="38912" y="10388"/>
                  </a:lnTo>
                  <a:lnTo>
                    <a:pt x="37490" y="6375"/>
                  </a:lnTo>
                  <a:lnTo>
                    <a:pt x="35102" y="3530"/>
                  </a:lnTo>
                  <a:lnTo>
                    <a:pt x="29438" y="609"/>
                  </a:lnTo>
                  <a:lnTo>
                    <a:pt x="26606" y="0"/>
                  </a:lnTo>
                  <a:lnTo>
                    <a:pt x="19862" y="0"/>
                  </a:lnTo>
                  <a:lnTo>
                    <a:pt x="16586" y="800"/>
                  </a:lnTo>
                  <a:lnTo>
                    <a:pt x="10642" y="3975"/>
                  </a:lnTo>
                  <a:lnTo>
                    <a:pt x="8331" y="6248"/>
                  </a:lnTo>
                  <a:lnTo>
                    <a:pt x="6718" y="9156"/>
                  </a:lnTo>
                  <a:lnTo>
                    <a:pt x="6299" y="711"/>
                  </a:lnTo>
                  <a:lnTo>
                    <a:pt x="0" y="711"/>
                  </a:lnTo>
                  <a:lnTo>
                    <a:pt x="609" y="11506"/>
                  </a:lnTo>
                  <a:lnTo>
                    <a:pt x="609" y="51739"/>
                  </a:lnTo>
                  <a:lnTo>
                    <a:pt x="7112" y="51739"/>
                  </a:lnTo>
                  <a:lnTo>
                    <a:pt x="7112" y="18580"/>
                  </a:lnTo>
                  <a:lnTo>
                    <a:pt x="8191" y="14262"/>
                  </a:lnTo>
                  <a:lnTo>
                    <a:pt x="12865" y="7353"/>
                  </a:lnTo>
                  <a:lnTo>
                    <a:pt x="16662" y="5486"/>
                  </a:lnTo>
                  <a:lnTo>
                    <a:pt x="26682" y="5486"/>
                  </a:lnTo>
                  <a:lnTo>
                    <a:pt x="30175" y="7150"/>
                  </a:lnTo>
                  <a:lnTo>
                    <a:pt x="33756" y="13030"/>
                  </a:lnTo>
                  <a:lnTo>
                    <a:pt x="34544" y="17005"/>
                  </a:lnTo>
                  <a:lnTo>
                    <a:pt x="34544" y="51739"/>
                  </a:lnTo>
                  <a:lnTo>
                    <a:pt x="41059" y="51739"/>
                  </a:lnTo>
                  <a:lnTo>
                    <a:pt x="41059" y="18580"/>
                  </a:lnTo>
                  <a:lnTo>
                    <a:pt x="42138" y="14262"/>
                  </a:lnTo>
                  <a:lnTo>
                    <a:pt x="46799" y="7353"/>
                  </a:lnTo>
                  <a:lnTo>
                    <a:pt x="50596" y="5486"/>
                  </a:lnTo>
                  <a:lnTo>
                    <a:pt x="60617" y="5486"/>
                  </a:lnTo>
                  <a:lnTo>
                    <a:pt x="64122" y="7150"/>
                  </a:lnTo>
                  <a:lnTo>
                    <a:pt x="67691" y="13030"/>
                  </a:lnTo>
                  <a:lnTo>
                    <a:pt x="68491" y="17005"/>
                  </a:lnTo>
                  <a:lnTo>
                    <a:pt x="68491" y="51739"/>
                  </a:lnTo>
                  <a:lnTo>
                    <a:pt x="74993" y="51739"/>
                  </a:lnTo>
                  <a:lnTo>
                    <a:pt x="74993" y="15773"/>
                  </a:lnTo>
                  <a:close/>
                </a:path>
                <a:path w="165735" h="52070">
                  <a:moveTo>
                    <a:pt x="165214" y="15773"/>
                  </a:moveTo>
                  <a:lnTo>
                    <a:pt x="164465" y="11544"/>
                  </a:lnTo>
                  <a:lnTo>
                    <a:pt x="160261" y="2819"/>
                  </a:lnTo>
                  <a:lnTo>
                    <a:pt x="155117" y="0"/>
                  </a:lnTo>
                  <a:lnTo>
                    <a:pt x="143332" y="0"/>
                  </a:lnTo>
                  <a:lnTo>
                    <a:pt x="139700" y="952"/>
                  </a:lnTo>
                  <a:lnTo>
                    <a:pt x="134086" y="4470"/>
                  </a:lnTo>
                  <a:lnTo>
                    <a:pt x="131572" y="6997"/>
                  </a:lnTo>
                  <a:lnTo>
                    <a:pt x="129133" y="10388"/>
                  </a:lnTo>
                  <a:lnTo>
                    <a:pt x="127723" y="6375"/>
                  </a:lnTo>
                  <a:lnTo>
                    <a:pt x="125336" y="3530"/>
                  </a:lnTo>
                  <a:lnTo>
                    <a:pt x="119659" y="609"/>
                  </a:lnTo>
                  <a:lnTo>
                    <a:pt x="116840" y="0"/>
                  </a:lnTo>
                  <a:lnTo>
                    <a:pt x="110083" y="0"/>
                  </a:lnTo>
                  <a:lnTo>
                    <a:pt x="106819" y="800"/>
                  </a:lnTo>
                  <a:lnTo>
                    <a:pt x="100876" y="3975"/>
                  </a:lnTo>
                  <a:lnTo>
                    <a:pt x="98552" y="6248"/>
                  </a:lnTo>
                  <a:lnTo>
                    <a:pt x="96939" y="9156"/>
                  </a:lnTo>
                  <a:lnTo>
                    <a:pt x="96520" y="711"/>
                  </a:lnTo>
                  <a:lnTo>
                    <a:pt x="90233" y="711"/>
                  </a:lnTo>
                  <a:lnTo>
                    <a:pt x="90843" y="11506"/>
                  </a:lnTo>
                  <a:lnTo>
                    <a:pt x="90843" y="51739"/>
                  </a:lnTo>
                  <a:lnTo>
                    <a:pt x="97345" y="51739"/>
                  </a:lnTo>
                  <a:lnTo>
                    <a:pt x="97345" y="18580"/>
                  </a:lnTo>
                  <a:lnTo>
                    <a:pt x="98425" y="14262"/>
                  </a:lnTo>
                  <a:lnTo>
                    <a:pt x="103085" y="7353"/>
                  </a:lnTo>
                  <a:lnTo>
                    <a:pt x="106895" y="5486"/>
                  </a:lnTo>
                  <a:lnTo>
                    <a:pt x="116916" y="5486"/>
                  </a:lnTo>
                  <a:lnTo>
                    <a:pt x="120408" y="7150"/>
                  </a:lnTo>
                  <a:lnTo>
                    <a:pt x="123977" y="13030"/>
                  </a:lnTo>
                  <a:lnTo>
                    <a:pt x="124777" y="17005"/>
                  </a:lnTo>
                  <a:lnTo>
                    <a:pt x="124777" y="51739"/>
                  </a:lnTo>
                  <a:lnTo>
                    <a:pt x="131279" y="51739"/>
                  </a:lnTo>
                  <a:lnTo>
                    <a:pt x="131279" y="18580"/>
                  </a:lnTo>
                  <a:lnTo>
                    <a:pt x="132359" y="14262"/>
                  </a:lnTo>
                  <a:lnTo>
                    <a:pt x="137033" y="7353"/>
                  </a:lnTo>
                  <a:lnTo>
                    <a:pt x="140830" y="5486"/>
                  </a:lnTo>
                  <a:lnTo>
                    <a:pt x="150850" y="5486"/>
                  </a:lnTo>
                  <a:lnTo>
                    <a:pt x="154355" y="7150"/>
                  </a:lnTo>
                  <a:lnTo>
                    <a:pt x="157924" y="13030"/>
                  </a:lnTo>
                  <a:lnTo>
                    <a:pt x="158711" y="17005"/>
                  </a:lnTo>
                  <a:lnTo>
                    <a:pt x="158711" y="51739"/>
                  </a:lnTo>
                  <a:lnTo>
                    <a:pt x="165214" y="51739"/>
                  </a:lnTo>
                  <a:lnTo>
                    <a:pt x="165214" y="157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20088" y="4671111"/>
            <a:ext cx="276351" cy="7288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62987" y="4553725"/>
            <a:ext cx="308673" cy="7288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82595" y="4671111"/>
            <a:ext cx="274320" cy="7288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25623" y="4553725"/>
            <a:ext cx="287769" cy="7288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31440" y="4671111"/>
            <a:ext cx="274319" cy="7288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93440" y="4553725"/>
            <a:ext cx="287769" cy="7235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799257" y="4670591"/>
            <a:ext cx="274319" cy="7288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34816" y="4553725"/>
            <a:ext cx="308673" cy="7288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54424" y="4671111"/>
            <a:ext cx="274320" cy="72885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8557259" y="2323655"/>
            <a:ext cx="2566670" cy="0"/>
          </a:xfrm>
          <a:custGeom>
            <a:avLst/>
            <a:gdLst/>
            <a:ahLst/>
            <a:cxnLst/>
            <a:rect l="l" t="t" r="r" b="b"/>
            <a:pathLst>
              <a:path w="2566670">
                <a:moveTo>
                  <a:pt x="0" y="0"/>
                </a:moveTo>
                <a:lnTo>
                  <a:pt x="2566644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50935" y="2583649"/>
            <a:ext cx="2581910" cy="1254760"/>
          </a:xfrm>
          <a:custGeom>
            <a:avLst/>
            <a:gdLst/>
            <a:ahLst/>
            <a:cxnLst/>
            <a:rect l="l" t="t" r="r" b="b"/>
            <a:pathLst>
              <a:path w="2581910" h="1254760">
                <a:moveTo>
                  <a:pt x="0" y="0"/>
                </a:moveTo>
                <a:lnTo>
                  <a:pt x="4825" y="44048"/>
                </a:lnTo>
                <a:lnTo>
                  <a:pt x="6522" y="65945"/>
                </a:lnTo>
                <a:lnTo>
                  <a:pt x="8573" y="91632"/>
                </a:lnTo>
                <a:lnTo>
                  <a:pt x="14052" y="153245"/>
                </a:lnTo>
                <a:lnTo>
                  <a:pt x="21895" y="226631"/>
                </a:lnTo>
                <a:lnTo>
                  <a:pt x="26900" y="267033"/>
                </a:lnTo>
                <a:lnTo>
                  <a:pt x="32732" y="309531"/>
                </a:lnTo>
                <a:lnTo>
                  <a:pt x="39471" y="353843"/>
                </a:lnTo>
                <a:lnTo>
                  <a:pt x="47195" y="399687"/>
                </a:lnTo>
                <a:lnTo>
                  <a:pt x="55983" y="446781"/>
                </a:lnTo>
                <a:lnTo>
                  <a:pt x="65915" y="494843"/>
                </a:lnTo>
                <a:lnTo>
                  <a:pt x="77069" y="543590"/>
                </a:lnTo>
                <a:lnTo>
                  <a:pt x="89524" y="592740"/>
                </a:lnTo>
                <a:lnTo>
                  <a:pt x="103359" y="642011"/>
                </a:lnTo>
                <a:lnTo>
                  <a:pt x="118653" y="691121"/>
                </a:lnTo>
                <a:lnTo>
                  <a:pt x="135484" y="739788"/>
                </a:lnTo>
                <a:lnTo>
                  <a:pt x="153932" y="787728"/>
                </a:lnTo>
                <a:lnTo>
                  <a:pt x="174076" y="834661"/>
                </a:lnTo>
                <a:lnTo>
                  <a:pt x="195995" y="880304"/>
                </a:lnTo>
                <a:lnTo>
                  <a:pt x="219767" y="924374"/>
                </a:lnTo>
                <a:lnTo>
                  <a:pt x="245472" y="966591"/>
                </a:lnTo>
                <a:lnTo>
                  <a:pt x="273187" y="1006670"/>
                </a:lnTo>
                <a:lnTo>
                  <a:pt x="302994" y="1044330"/>
                </a:lnTo>
                <a:lnTo>
                  <a:pt x="334969" y="1079290"/>
                </a:lnTo>
                <a:lnTo>
                  <a:pt x="369192" y="1111266"/>
                </a:lnTo>
                <a:lnTo>
                  <a:pt x="405743" y="1139976"/>
                </a:lnTo>
                <a:lnTo>
                  <a:pt x="444699" y="1165139"/>
                </a:lnTo>
                <a:lnTo>
                  <a:pt x="486140" y="1186472"/>
                </a:lnTo>
                <a:lnTo>
                  <a:pt x="530145" y="1203693"/>
                </a:lnTo>
                <a:lnTo>
                  <a:pt x="576793" y="1216520"/>
                </a:lnTo>
                <a:lnTo>
                  <a:pt x="626162" y="1224670"/>
                </a:lnTo>
                <a:lnTo>
                  <a:pt x="678332" y="1227861"/>
                </a:lnTo>
                <a:lnTo>
                  <a:pt x="727503" y="1229856"/>
                </a:lnTo>
                <a:lnTo>
                  <a:pt x="778670" y="1231787"/>
                </a:lnTo>
                <a:lnTo>
                  <a:pt x="831674" y="1233651"/>
                </a:lnTo>
                <a:lnTo>
                  <a:pt x="886354" y="1235447"/>
                </a:lnTo>
                <a:lnTo>
                  <a:pt x="942549" y="1237174"/>
                </a:lnTo>
                <a:lnTo>
                  <a:pt x="1000099" y="1238829"/>
                </a:lnTo>
                <a:lnTo>
                  <a:pt x="1058844" y="1240412"/>
                </a:lnTo>
                <a:lnTo>
                  <a:pt x="1118623" y="1241921"/>
                </a:lnTo>
                <a:lnTo>
                  <a:pt x="1179276" y="1243354"/>
                </a:lnTo>
                <a:lnTo>
                  <a:pt x="1240642" y="1244710"/>
                </a:lnTo>
                <a:lnTo>
                  <a:pt x="1302562" y="1245987"/>
                </a:lnTo>
                <a:lnTo>
                  <a:pt x="1364875" y="1247184"/>
                </a:lnTo>
                <a:lnTo>
                  <a:pt x="1427420" y="1248300"/>
                </a:lnTo>
                <a:lnTo>
                  <a:pt x="1490037" y="1249332"/>
                </a:lnTo>
                <a:lnTo>
                  <a:pt x="1552567" y="1250279"/>
                </a:lnTo>
                <a:lnTo>
                  <a:pt x="1614847" y="1251140"/>
                </a:lnTo>
                <a:lnTo>
                  <a:pt x="1676718" y="1251913"/>
                </a:lnTo>
                <a:lnTo>
                  <a:pt x="1738020" y="1252597"/>
                </a:lnTo>
                <a:lnTo>
                  <a:pt x="1798593" y="1253190"/>
                </a:lnTo>
                <a:lnTo>
                  <a:pt x="1858275" y="1253691"/>
                </a:lnTo>
                <a:lnTo>
                  <a:pt x="1916907" y="1254098"/>
                </a:lnTo>
                <a:lnTo>
                  <a:pt x="1974328" y="1254409"/>
                </a:lnTo>
                <a:lnTo>
                  <a:pt x="2030377" y="1254624"/>
                </a:lnTo>
                <a:lnTo>
                  <a:pt x="2084895" y="1254740"/>
                </a:lnTo>
                <a:lnTo>
                  <a:pt x="2137721" y="1254755"/>
                </a:lnTo>
                <a:lnTo>
                  <a:pt x="2188695" y="1254670"/>
                </a:lnTo>
                <a:lnTo>
                  <a:pt x="2237656" y="1254481"/>
                </a:lnTo>
                <a:lnTo>
                  <a:pt x="2284444" y="1254188"/>
                </a:lnTo>
                <a:lnTo>
                  <a:pt x="2328899" y="1253789"/>
                </a:lnTo>
                <a:lnTo>
                  <a:pt x="2370860" y="1253282"/>
                </a:lnTo>
                <a:lnTo>
                  <a:pt x="2410166" y="1252666"/>
                </a:lnTo>
                <a:lnTo>
                  <a:pt x="2480175" y="1251101"/>
                </a:lnTo>
                <a:lnTo>
                  <a:pt x="2537643" y="1249081"/>
                </a:lnTo>
                <a:lnTo>
                  <a:pt x="2561273" y="1247896"/>
                </a:lnTo>
                <a:lnTo>
                  <a:pt x="2581287" y="1246593"/>
                </a:lnTo>
              </a:path>
              <a:path w="2581910" h="1254760">
                <a:moveTo>
                  <a:pt x="0" y="0"/>
                </a:moveTo>
                <a:lnTo>
                  <a:pt x="7028" y="84212"/>
                </a:lnTo>
                <a:lnTo>
                  <a:pt x="15778" y="163685"/>
                </a:lnTo>
                <a:lnTo>
                  <a:pt x="26184" y="238558"/>
                </a:lnTo>
                <a:lnTo>
                  <a:pt x="38180" y="308965"/>
                </a:lnTo>
                <a:lnTo>
                  <a:pt x="51702" y="375043"/>
                </a:lnTo>
                <a:lnTo>
                  <a:pt x="66685" y="436928"/>
                </a:lnTo>
                <a:lnTo>
                  <a:pt x="83063" y="494758"/>
                </a:lnTo>
                <a:lnTo>
                  <a:pt x="100771" y="548669"/>
                </a:lnTo>
                <a:lnTo>
                  <a:pt x="119744" y="598796"/>
                </a:lnTo>
                <a:lnTo>
                  <a:pt x="139917" y="645278"/>
                </a:lnTo>
                <a:lnTo>
                  <a:pt x="161226" y="688249"/>
                </a:lnTo>
                <a:lnTo>
                  <a:pt x="183604" y="727846"/>
                </a:lnTo>
                <a:lnTo>
                  <a:pt x="206988" y="764207"/>
                </a:lnTo>
                <a:lnTo>
                  <a:pt x="231310" y="797467"/>
                </a:lnTo>
                <a:lnTo>
                  <a:pt x="256508" y="827763"/>
                </a:lnTo>
                <a:lnTo>
                  <a:pt x="309266" y="880009"/>
                </a:lnTo>
                <a:lnTo>
                  <a:pt x="364742" y="922036"/>
                </a:lnTo>
                <a:lnTo>
                  <a:pt x="422414" y="954936"/>
                </a:lnTo>
                <a:lnTo>
                  <a:pt x="481762" y="979801"/>
                </a:lnTo>
                <a:lnTo>
                  <a:pt x="542265" y="997722"/>
                </a:lnTo>
                <a:lnTo>
                  <a:pt x="603402" y="1009792"/>
                </a:lnTo>
                <a:lnTo>
                  <a:pt x="664652" y="1017102"/>
                </a:lnTo>
                <a:lnTo>
                  <a:pt x="725494" y="1020744"/>
                </a:lnTo>
                <a:lnTo>
                  <a:pt x="785409" y="1021809"/>
                </a:lnTo>
                <a:lnTo>
                  <a:pt x="814855" y="1021717"/>
                </a:lnTo>
                <a:lnTo>
                  <a:pt x="843874" y="1021390"/>
                </a:lnTo>
                <a:lnTo>
                  <a:pt x="872401" y="1020965"/>
                </a:lnTo>
                <a:lnTo>
                  <a:pt x="1852873" y="1021957"/>
                </a:lnTo>
                <a:lnTo>
                  <a:pt x="2358026" y="1024140"/>
                </a:lnTo>
                <a:lnTo>
                  <a:pt x="2545508" y="1026323"/>
                </a:lnTo>
                <a:lnTo>
                  <a:pt x="2572969" y="1027315"/>
                </a:lnTo>
              </a:path>
              <a:path w="2581910" h="1254760">
                <a:moveTo>
                  <a:pt x="0" y="0"/>
                </a:moveTo>
                <a:lnTo>
                  <a:pt x="8292" y="78807"/>
                </a:lnTo>
                <a:lnTo>
                  <a:pt x="20770" y="153112"/>
                </a:lnTo>
                <a:lnTo>
                  <a:pt x="37080" y="223031"/>
                </a:lnTo>
                <a:lnTo>
                  <a:pt x="56868" y="288681"/>
                </a:lnTo>
                <a:lnTo>
                  <a:pt x="79782" y="350178"/>
                </a:lnTo>
                <a:lnTo>
                  <a:pt x="105467" y="407641"/>
                </a:lnTo>
                <a:lnTo>
                  <a:pt x="133572" y="461184"/>
                </a:lnTo>
                <a:lnTo>
                  <a:pt x="163743" y="510925"/>
                </a:lnTo>
                <a:lnTo>
                  <a:pt x="195626" y="556981"/>
                </a:lnTo>
                <a:lnTo>
                  <a:pt x="228869" y="599468"/>
                </a:lnTo>
                <a:lnTo>
                  <a:pt x="263119" y="638503"/>
                </a:lnTo>
                <a:lnTo>
                  <a:pt x="298021" y="674202"/>
                </a:lnTo>
                <a:lnTo>
                  <a:pt x="333224" y="706683"/>
                </a:lnTo>
                <a:lnTo>
                  <a:pt x="368373" y="736062"/>
                </a:lnTo>
                <a:lnTo>
                  <a:pt x="403116" y="762456"/>
                </a:lnTo>
                <a:lnTo>
                  <a:pt x="437100" y="785981"/>
                </a:lnTo>
                <a:lnTo>
                  <a:pt x="469971" y="806754"/>
                </a:lnTo>
                <a:lnTo>
                  <a:pt x="530962" y="840512"/>
                </a:lnTo>
                <a:lnTo>
                  <a:pt x="583264" y="864664"/>
                </a:lnTo>
                <a:lnTo>
                  <a:pt x="624053" y="880142"/>
                </a:lnTo>
                <a:lnTo>
                  <a:pt x="1762198" y="893102"/>
                </a:lnTo>
                <a:lnTo>
                  <a:pt x="2331159" y="901820"/>
                </a:lnTo>
                <a:lnTo>
                  <a:pt x="2542150" y="910538"/>
                </a:lnTo>
                <a:lnTo>
                  <a:pt x="2572969" y="9145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1226952" y="2283320"/>
            <a:ext cx="439420" cy="76200"/>
            <a:chOff x="6172352" y="2283320"/>
            <a:chExt cx="439420" cy="76200"/>
          </a:xfrm>
        </p:grpSpPr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72352" y="2284742"/>
              <a:ext cx="180428" cy="7449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94564" y="2283320"/>
              <a:ext cx="217043" cy="75920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217910" y="3444647"/>
            <a:ext cx="453047" cy="19926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224018" y="3785349"/>
            <a:ext cx="319938" cy="9413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805573" y="2563356"/>
            <a:ext cx="95211" cy="157587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354197" y="4884127"/>
            <a:ext cx="727710" cy="93802"/>
          </a:xfrm>
          <a:prstGeom prst="rect">
            <a:avLst/>
          </a:prstGeom>
        </p:spPr>
      </p:pic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7790179" y="6298691"/>
          <a:ext cx="3149600" cy="1516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4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266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sz="7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corrección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dulce,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Carbono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Papel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aluminio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9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r>
                        <a:rPr sz="9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serie</a:t>
                      </a:r>
                      <a:r>
                        <a:rPr sz="9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300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0.70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0.08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40" dirty="0">
                          <a:latin typeface="Microsoft Sans Serif"/>
                          <a:cs typeface="Microsoft Sans Serif"/>
                        </a:rPr>
                        <a:t>Aluminio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0.35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0,45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Cobre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1" name="object 31"/>
          <p:cNvSpPr txBox="1"/>
          <p:nvPr/>
        </p:nvSpPr>
        <p:spPr>
          <a:xfrm>
            <a:off x="5581396" y="509017"/>
            <a:ext cx="11690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Arial"/>
                <a:cs typeface="Arial"/>
              </a:rPr>
              <a:t>Espesor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objetivo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9004" y="489965"/>
            <a:ext cx="430403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grosor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40" dirty="0">
                <a:latin typeface="Microsoft Sans Serif"/>
                <a:cs typeface="Microsoft Sans Serif"/>
              </a:rPr>
              <a:t>factor que </a:t>
            </a:r>
            <a:r>
              <a:rPr sz="950" spc="30" dirty="0">
                <a:latin typeface="Microsoft Sans Serif"/>
                <a:cs typeface="Microsoft Sans Serif"/>
              </a:rPr>
              <a:t>debe tenerse en </a:t>
            </a:r>
            <a:r>
              <a:rPr sz="950" spc="25" dirty="0">
                <a:latin typeface="Microsoft Sans Serif"/>
                <a:cs typeface="Microsoft Sans Serif"/>
              </a:rPr>
              <a:t>cuenta.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constante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Sin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embargo,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objetivos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30" dirty="0">
                <a:latin typeface="Microsoft Sans Serif"/>
                <a:cs typeface="Microsoft Sans Serif"/>
              </a:rPr>
              <a:t>ferrosos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latón,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aluminio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cobre </a:t>
            </a:r>
            <a:r>
              <a:rPr sz="950" spc="40" dirty="0">
                <a:latin typeface="Microsoft Sans Serif"/>
                <a:cs typeface="Microsoft Sans Serif"/>
              </a:rPr>
              <a:t>ocurre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fenómeno </a:t>
            </a:r>
            <a:r>
              <a:rPr sz="950" spc="30" dirty="0">
                <a:latin typeface="Microsoft Sans Serif"/>
                <a:cs typeface="Microsoft Sans Serif"/>
              </a:rPr>
              <a:t>conocido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25" dirty="0">
                <a:latin typeface="Microsoft Sans Serif"/>
                <a:cs typeface="Microsoft Sans Serif"/>
              </a:rPr>
              <a:t>“efecto pelicular”.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disminuye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medida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aumenta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grosor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objetivo.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Si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es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25" dirty="0">
                <a:latin typeface="Microsoft Sans Serif"/>
                <a:cs typeface="Microsoft Sans Serif"/>
              </a:rPr>
              <a:t>estándar,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25" dirty="0">
                <a:latin typeface="Microsoft Sans Serif"/>
                <a:cs typeface="Microsoft Sans Serif"/>
              </a:rPr>
              <a:t>aplicar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factor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corrección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grosor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objetivo.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81395" y="5435346"/>
            <a:ext cx="10604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0" dirty="0">
                <a:latin typeface="Arial"/>
                <a:cs typeface="Arial"/>
              </a:rPr>
              <a:t>Material</a:t>
            </a:r>
            <a:r>
              <a:rPr sz="950" b="1" spc="-4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objetivo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79005" y="5398516"/>
            <a:ext cx="3918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material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45" dirty="0">
                <a:latin typeface="Microsoft Sans Serif"/>
                <a:cs typeface="Microsoft Sans Serif"/>
              </a:rPr>
              <a:t>también </a:t>
            </a:r>
            <a:r>
              <a:rPr sz="1000" spc="35" dirty="0">
                <a:latin typeface="Microsoft Sans Serif"/>
                <a:cs typeface="Microsoft Sans Serif"/>
              </a:rPr>
              <a:t>tiene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0" dirty="0">
                <a:latin typeface="Microsoft Sans Serif"/>
                <a:cs typeface="Microsoft Sans Serif"/>
              </a:rPr>
              <a:t>efecto sobre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detección.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Cuando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material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acero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dulce,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deben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aplicar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factores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corrección.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08746" y="6138074"/>
            <a:ext cx="624840" cy="0"/>
          </a:xfrm>
          <a:custGeom>
            <a:avLst/>
            <a:gdLst/>
            <a:ahLst/>
            <a:cxnLst/>
            <a:rect l="l" t="t" r="r" b="b"/>
            <a:pathLst>
              <a:path w="624839">
                <a:moveTo>
                  <a:pt x="0" y="0"/>
                </a:moveTo>
                <a:lnTo>
                  <a:pt x="624217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00428" y="642176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49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09874" y="6421767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0" y="0"/>
                </a:moveTo>
                <a:lnTo>
                  <a:pt x="255968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00428" y="6663753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49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09875" y="6663753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>
                <a:moveTo>
                  <a:pt x="0" y="0"/>
                </a:moveTo>
                <a:lnTo>
                  <a:pt x="254596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72955" y="6663753"/>
            <a:ext cx="242570" cy="0"/>
          </a:xfrm>
          <a:custGeom>
            <a:avLst/>
            <a:gdLst/>
            <a:ahLst/>
            <a:cxnLst/>
            <a:rect l="l" t="t" r="r" b="b"/>
            <a:pathLst>
              <a:path w="242570">
                <a:moveTo>
                  <a:pt x="0" y="0"/>
                </a:moveTo>
                <a:lnTo>
                  <a:pt x="242417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00428" y="6914057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600049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09874" y="6914057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637" y="0"/>
                </a:lnTo>
              </a:path>
            </a:pathLst>
          </a:custGeom>
          <a:ln w="64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00428" y="7211771"/>
            <a:ext cx="591185" cy="3810"/>
          </a:xfrm>
          <a:custGeom>
            <a:avLst/>
            <a:gdLst/>
            <a:ahLst/>
            <a:cxnLst/>
            <a:rect l="l" t="t" r="r" b="b"/>
            <a:pathLst>
              <a:path w="591185" h="3809">
                <a:moveTo>
                  <a:pt x="0" y="3200"/>
                </a:moveTo>
                <a:lnTo>
                  <a:pt x="590905" y="3200"/>
                </a:lnTo>
              </a:path>
              <a:path w="591185" h="3809">
                <a:moveTo>
                  <a:pt x="0" y="0"/>
                </a:moveTo>
                <a:lnTo>
                  <a:pt x="590905" y="0"/>
                </a:lnTo>
              </a:path>
            </a:pathLst>
          </a:custGeom>
          <a:ln w="5334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0761409" y="7593775"/>
            <a:ext cx="213995" cy="942975"/>
            <a:chOff x="5706808" y="7593774"/>
            <a:chExt cx="213995" cy="942975"/>
          </a:xfrm>
        </p:grpSpPr>
        <p:sp>
          <p:nvSpPr>
            <p:cNvPr id="12" name="object 12"/>
            <p:cNvSpPr/>
            <p:nvPr/>
          </p:nvSpPr>
          <p:spPr>
            <a:xfrm>
              <a:off x="5709094" y="8366582"/>
              <a:ext cx="209550" cy="57150"/>
            </a:xfrm>
            <a:custGeom>
              <a:avLst/>
              <a:gdLst/>
              <a:ahLst/>
              <a:cxnLst/>
              <a:rect l="l" t="t" r="r" b="b"/>
              <a:pathLst>
                <a:path w="209550" h="57150">
                  <a:moveTo>
                    <a:pt x="0" y="28333"/>
                  </a:moveTo>
                  <a:lnTo>
                    <a:pt x="8186" y="17348"/>
                  </a:lnTo>
                  <a:lnTo>
                    <a:pt x="30518" y="8337"/>
                  </a:lnTo>
                  <a:lnTo>
                    <a:pt x="63650" y="2241"/>
                  </a:lnTo>
                  <a:lnTo>
                    <a:pt x="104241" y="0"/>
                  </a:lnTo>
                  <a:lnTo>
                    <a:pt x="144975" y="2241"/>
                  </a:lnTo>
                  <a:lnTo>
                    <a:pt x="178422" y="8337"/>
                  </a:lnTo>
                  <a:lnTo>
                    <a:pt x="201067" y="17348"/>
                  </a:lnTo>
                  <a:lnTo>
                    <a:pt x="209397" y="28333"/>
                  </a:lnTo>
                  <a:lnTo>
                    <a:pt x="201067" y="39313"/>
                  </a:lnTo>
                  <a:lnTo>
                    <a:pt x="178422" y="48325"/>
                  </a:lnTo>
                  <a:lnTo>
                    <a:pt x="144975" y="54424"/>
                  </a:lnTo>
                  <a:lnTo>
                    <a:pt x="104241" y="56667"/>
                  </a:lnTo>
                  <a:lnTo>
                    <a:pt x="63650" y="54424"/>
                  </a:lnTo>
                  <a:lnTo>
                    <a:pt x="30518" y="48325"/>
                  </a:lnTo>
                  <a:lnTo>
                    <a:pt x="8186" y="39313"/>
                  </a:lnTo>
                  <a:lnTo>
                    <a:pt x="0" y="283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09094" y="7596060"/>
              <a:ext cx="209550" cy="799465"/>
            </a:xfrm>
            <a:custGeom>
              <a:avLst/>
              <a:gdLst/>
              <a:ahLst/>
              <a:cxnLst/>
              <a:rect l="l" t="t" r="r" b="b"/>
              <a:pathLst>
                <a:path w="209550" h="799465">
                  <a:moveTo>
                    <a:pt x="104241" y="0"/>
                  </a:moveTo>
                  <a:lnTo>
                    <a:pt x="63650" y="2241"/>
                  </a:lnTo>
                  <a:lnTo>
                    <a:pt x="30518" y="8337"/>
                  </a:lnTo>
                  <a:lnTo>
                    <a:pt x="8186" y="17348"/>
                  </a:lnTo>
                  <a:lnTo>
                    <a:pt x="0" y="28333"/>
                  </a:lnTo>
                  <a:lnTo>
                    <a:pt x="0" y="798855"/>
                  </a:lnTo>
                  <a:lnTo>
                    <a:pt x="8186" y="787870"/>
                  </a:lnTo>
                  <a:lnTo>
                    <a:pt x="30518" y="778859"/>
                  </a:lnTo>
                  <a:lnTo>
                    <a:pt x="63650" y="772762"/>
                  </a:lnTo>
                  <a:lnTo>
                    <a:pt x="104241" y="770521"/>
                  </a:lnTo>
                  <a:lnTo>
                    <a:pt x="144975" y="772762"/>
                  </a:lnTo>
                  <a:lnTo>
                    <a:pt x="178422" y="778859"/>
                  </a:lnTo>
                  <a:lnTo>
                    <a:pt x="201067" y="787870"/>
                  </a:lnTo>
                  <a:lnTo>
                    <a:pt x="209397" y="798855"/>
                  </a:lnTo>
                  <a:lnTo>
                    <a:pt x="209397" y="28333"/>
                  </a:lnTo>
                  <a:lnTo>
                    <a:pt x="201067" y="17348"/>
                  </a:lnTo>
                  <a:lnTo>
                    <a:pt x="178422" y="8337"/>
                  </a:lnTo>
                  <a:lnTo>
                    <a:pt x="144975" y="2241"/>
                  </a:lnTo>
                  <a:lnTo>
                    <a:pt x="104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09094" y="7596060"/>
              <a:ext cx="209550" cy="799465"/>
            </a:xfrm>
            <a:custGeom>
              <a:avLst/>
              <a:gdLst/>
              <a:ahLst/>
              <a:cxnLst/>
              <a:rect l="l" t="t" r="r" b="b"/>
              <a:pathLst>
                <a:path w="209550" h="799465">
                  <a:moveTo>
                    <a:pt x="104241" y="770521"/>
                  </a:moveTo>
                  <a:lnTo>
                    <a:pt x="144975" y="772762"/>
                  </a:lnTo>
                  <a:lnTo>
                    <a:pt x="178422" y="778859"/>
                  </a:lnTo>
                  <a:lnTo>
                    <a:pt x="201067" y="787870"/>
                  </a:lnTo>
                  <a:lnTo>
                    <a:pt x="209397" y="798855"/>
                  </a:lnTo>
                  <a:lnTo>
                    <a:pt x="209397" y="28333"/>
                  </a:lnTo>
                  <a:lnTo>
                    <a:pt x="201067" y="17348"/>
                  </a:lnTo>
                  <a:lnTo>
                    <a:pt x="178422" y="8337"/>
                  </a:lnTo>
                  <a:lnTo>
                    <a:pt x="144975" y="2241"/>
                  </a:lnTo>
                  <a:lnTo>
                    <a:pt x="104241" y="0"/>
                  </a:lnTo>
                  <a:lnTo>
                    <a:pt x="63650" y="2241"/>
                  </a:lnTo>
                  <a:lnTo>
                    <a:pt x="30518" y="8337"/>
                  </a:lnTo>
                  <a:lnTo>
                    <a:pt x="8186" y="17348"/>
                  </a:lnTo>
                  <a:lnTo>
                    <a:pt x="0" y="28333"/>
                  </a:lnTo>
                  <a:lnTo>
                    <a:pt x="0" y="798855"/>
                  </a:lnTo>
                  <a:lnTo>
                    <a:pt x="8186" y="787870"/>
                  </a:lnTo>
                  <a:lnTo>
                    <a:pt x="30518" y="778859"/>
                  </a:lnTo>
                  <a:lnTo>
                    <a:pt x="63650" y="772762"/>
                  </a:lnTo>
                  <a:lnTo>
                    <a:pt x="104241" y="770521"/>
                  </a:lnTo>
                  <a:close/>
                </a:path>
                <a:path w="209550" h="799465">
                  <a:moveTo>
                    <a:pt x="0" y="221195"/>
                  </a:moveTo>
                  <a:lnTo>
                    <a:pt x="8186" y="209682"/>
                  </a:lnTo>
                  <a:lnTo>
                    <a:pt x="30518" y="200399"/>
                  </a:lnTo>
                  <a:lnTo>
                    <a:pt x="63650" y="194203"/>
                  </a:lnTo>
                  <a:lnTo>
                    <a:pt x="104241" y="191947"/>
                  </a:lnTo>
                  <a:lnTo>
                    <a:pt x="144975" y="194203"/>
                  </a:lnTo>
                  <a:lnTo>
                    <a:pt x="178422" y="200399"/>
                  </a:lnTo>
                  <a:lnTo>
                    <a:pt x="201067" y="209682"/>
                  </a:lnTo>
                  <a:lnTo>
                    <a:pt x="209397" y="22119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6808" y="7888998"/>
              <a:ext cx="213969" cy="4451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8131" y="8383485"/>
              <a:ext cx="70408" cy="15264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0710203" y="7122135"/>
            <a:ext cx="316865" cy="28575"/>
            <a:chOff x="5655602" y="7122134"/>
            <a:chExt cx="316865" cy="28575"/>
          </a:xfrm>
        </p:grpSpPr>
        <p:sp>
          <p:nvSpPr>
            <p:cNvPr id="18" name="object 18"/>
            <p:cNvSpPr/>
            <p:nvPr/>
          </p:nvSpPr>
          <p:spPr>
            <a:xfrm>
              <a:off x="5657888" y="7124420"/>
              <a:ext cx="312420" cy="24130"/>
            </a:xfrm>
            <a:custGeom>
              <a:avLst/>
              <a:gdLst/>
              <a:ahLst/>
              <a:cxnLst/>
              <a:rect l="l" t="t" r="r" b="b"/>
              <a:pathLst>
                <a:path w="312420" h="24129">
                  <a:moveTo>
                    <a:pt x="311810" y="0"/>
                  </a:moveTo>
                  <a:lnTo>
                    <a:pt x="0" y="0"/>
                  </a:lnTo>
                  <a:lnTo>
                    <a:pt x="0" y="23761"/>
                  </a:lnTo>
                  <a:lnTo>
                    <a:pt x="311810" y="23761"/>
                  </a:lnTo>
                  <a:lnTo>
                    <a:pt x="31181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57888" y="7124420"/>
              <a:ext cx="312420" cy="24130"/>
            </a:xfrm>
            <a:custGeom>
              <a:avLst/>
              <a:gdLst/>
              <a:ahLst/>
              <a:cxnLst/>
              <a:rect l="l" t="t" r="r" b="b"/>
              <a:pathLst>
                <a:path w="312420" h="24129">
                  <a:moveTo>
                    <a:pt x="0" y="0"/>
                  </a:moveTo>
                  <a:lnTo>
                    <a:pt x="311810" y="0"/>
                  </a:lnTo>
                  <a:lnTo>
                    <a:pt x="311810" y="23761"/>
                  </a:lnTo>
                  <a:lnTo>
                    <a:pt x="0" y="2376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9827552" y="6673939"/>
            <a:ext cx="209550" cy="1403350"/>
          </a:xfrm>
          <a:custGeom>
            <a:avLst/>
            <a:gdLst/>
            <a:ahLst/>
            <a:cxnLst/>
            <a:rect l="l" t="t" r="r" b="b"/>
            <a:pathLst>
              <a:path w="209550" h="1403350">
                <a:moveTo>
                  <a:pt x="209397" y="0"/>
                </a:moveTo>
                <a:lnTo>
                  <a:pt x="0" y="0"/>
                </a:lnTo>
                <a:lnTo>
                  <a:pt x="0" y="1403019"/>
                </a:lnTo>
                <a:lnTo>
                  <a:pt x="209397" y="1403019"/>
                </a:lnTo>
                <a:lnTo>
                  <a:pt x="209397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64472" y="6418364"/>
            <a:ext cx="208915" cy="1658620"/>
          </a:xfrm>
          <a:custGeom>
            <a:avLst/>
            <a:gdLst/>
            <a:ahLst/>
            <a:cxnLst/>
            <a:rect l="l" t="t" r="r" b="b"/>
            <a:pathLst>
              <a:path w="208914" h="1658620">
                <a:moveTo>
                  <a:pt x="208483" y="0"/>
                </a:moveTo>
                <a:lnTo>
                  <a:pt x="0" y="0"/>
                </a:lnTo>
                <a:lnTo>
                  <a:pt x="0" y="1658607"/>
                </a:lnTo>
                <a:lnTo>
                  <a:pt x="208483" y="1658607"/>
                </a:lnTo>
                <a:lnTo>
                  <a:pt x="208483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00477" y="6141567"/>
            <a:ext cx="209550" cy="1935480"/>
          </a:xfrm>
          <a:custGeom>
            <a:avLst/>
            <a:gdLst/>
            <a:ahLst/>
            <a:cxnLst/>
            <a:rect l="l" t="t" r="r" b="b"/>
            <a:pathLst>
              <a:path w="209550" h="1935479">
                <a:moveTo>
                  <a:pt x="209397" y="0"/>
                </a:moveTo>
                <a:lnTo>
                  <a:pt x="0" y="0"/>
                </a:lnTo>
                <a:lnTo>
                  <a:pt x="0" y="1935403"/>
                </a:lnTo>
                <a:lnTo>
                  <a:pt x="209397" y="1935403"/>
                </a:lnTo>
                <a:lnTo>
                  <a:pt x="209397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37398" y="7212305"/>
            <a:ext cx="208915" cy="864869"/>
          </a:xfrm>
          <a:custGeom>
            <a:avLst/>
            <a:gdLst/>
            <a:ahLst/>
            <a:cxnLst/>
            <a:rect l="l" t="t" r="r" b="b"/>
            <a:pathLst>
              <a:path w="208914" h="864870">
                <a:moveTo>
                  <a:pt x="208483" y="0"/>
                </a:moveTo>
                <a:lnTo>
                  <a:pt x="0" y="0"/>
                </a:lnTo>
                <a:lnTo>
                  <a:pt x="0" y="864666"/>
                </a:lnTo>
                <a:lnTo>
                  <a:pt x="208483" y="864666"/>
                </a:lnTo>
                <a:lnTo>
                  <a:pt x="208483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86896" y="8000415"/>
            <a:ext cx="307746" cy="7588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03674" y="7091972"/>
            <a:ext cx="269735" cy="93725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10052939" y="6672149"/>
            <a:ext cx="621030" cy="488315"/>
          </a:xfrm>
          <a:custGeom>
            <a:avLst/>
            <a:gdLst/>
            <a:ahLst/>
            <a:cxnLst/>
            <a:rect l="l" t="t" r="r" b="b"/>
            <a:pathLst>
              <a:path w="621029" h="488315">
                <a:moveTo>
                  <a:pt x="620534" y="48801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52940" y="7595744"/>
            <a:ext cx="687705" cy="469265"/>
          </a:xfrm>
          <a:custGeom>
            <a:avLst/>
            <a:gdLst/>
            <a:ahLst/>
            <a:cxnLst/>
            <a:rect l="l" t="t" r="r" b="b"/>
            <a:pathLst>
              <a:path w="687704" h="469265">
                <a:moveTo>
                  <a:pt x="687362" y="0"/>
                </a:moveTo>
                <a:lnTo>
                  <a:pt x="0" y="46885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003375" y="6096253"/>
            <a:ext cx="246379" cy="77470"/>
            <a:chOff x="2948774" y="6096253"/>
            <a:chExt cx="246379" cy="77470"/>
          </a:xfrm>
        </p:grpSpPr>
        <p:sp>
          <p:nvSpPr>
            <p:cNvPr id="29" name="object 29"/>
            <p:cNvSpPr/>
            <p:nvPr/>
          </p:nvSpPr>
          <p:spPr>
            <a:xfrm>
              <a:off x="2948774" y="609879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67" y="0"/>
                  </a:moveTo>
                  <a:lnTo>
                    <a:pt x="16256" y="0"/>
                  </a:lnTo>
                  <a:lnTo>
                    <a:pt x="10833" y="4825"/>
                  </a:lnTo>
                  <a:lnTo>
                    <a:pt x="6705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297"/>
                  </a:lnTo>
                  <a:lnTo>
                    <a:pt x="22567" y="71297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3504" y="6098285"/>
              <a:ext cx="85725" cy="7180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9417" y="6096253"/>
              <a:ext cx="85547" cy="76898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8017586" y="6382156"/>
            <a:ext cx="232410" cy="77470"/>
            <a:chOff x="2962986" y="6382156"/>
            <a:chExt cx="232410" cy="77470"/>
          </a:xfrm>
        </p:grpSpPr>
        <p:sp>
          <p:nvSpPr>
            <p:cNvPr id="33" name="object 33"/>
            <p:cNvSpPr/>
            <p:nvPr/>
          </p:nvSpPr>
          <p:spPr>
            <a:xfrm>
              <a:off x="2962986" y="6384709"/>
              <a:ext cx="67945" cy="71755"/>
            </a:xfrm>
            <a:custGeom>
              <a:avLst/>
              <a:gdLst/>
              <a:ahLst/>
              <a:cxnLst/>
              <a:rect l="l" t="t" r="r" b="b"/>
              <a:pathLst>
                <a:path w="67944" h="71754">
                  <a:moveTo>
                    <a:pt x="22567" y="0"/>
                  </a:moveTo>
                  <a:lnTo>
                    <a:pt x="16256" y="0"/>
                  </a:lnTo>
                  <a:lnTo>
                    <a:pt x="10833" y="4826"/>
                  </a:lnTo>
                  <a:lnTo>
                    <a:pt x="6718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285"/>
                  </a:lnTo>
                  <a:lnTo>
                    <a:pt x="22567" y="71285"/>
                  </a:lnTo>
                  <a:lnTo>
                    <a:pt x="22567" y="0"/>
                  </a:lnTo>
                  <a:close/>
                </a:path>
                <a:path w="67944" h="71754">
                  <a:moveTo>
                    <a:pt x="67373" y="0"/>
                  </a:moveTo>
                  <a:lnTo>
                    <a:pt x="61074" y="0"/>
                  </a:lnTo>
                  <a:lnTo>
                    <a:pt x="55638" y="4826"/>
                  </a:lnTo>
                  <a:lnTo>
                    <a:pt x="51523" y="7785"/>
                  </a:lnTo>
                  <a:lnTo>
                    <a:pt x="48399" y="9512"/>
                  </a:lnTo>
                  <a:lnTo>
                    <a:pt x="44818" y="11074"/>
                  </a:lnTo>
                  <a:lnTo>
                    <a:pt x="44818" y="17678"/>
                  </a:lnTo>
                  <a:lnTo>
                    <a:pt x="60667" y="7213"/>
                  </a:lnTo>
                  <a:lnTo>
                    <a:pt x="60667" y="71285"/>
                  </a:lnTo>
                  <a:lnTo>
                    <a:pt x="67373" y="71285"/>
                  </a:lnTo>
                  <a:lnTo>
                    <a:pt x="673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9993" y="6382156"/>
              <a:ext cx="144970" cy="76911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003883" y="6632181"/>
            <a:ext cx="245745" cy="77470"/>
            <a:chOff x="2949282" y="6632181"/>
            <a:chExt cx="245745" cy="77470"/>
          </a:xfrm>
        </p:grpSpPr>
        <p:sp>
          <p:nvSpPr>
            <p:cNvPr id="36" name="object 36"/>
            <p:cNvSpPr/>
            <p:nvPr/>
          </p:nvSpPr>
          <p:spPr>
            <a:xfrm>
              <a:off x="2949282" y="663472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20" y="4825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297"/>
                  </a:lnTo>
                  <a:lnTo>
                    <a:pt x="22555" y="71297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1472" y="6632181"/>
              <a:ext cx="203492" cy="76898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8047279" y="7172541"/>
            <a:ext cx="202565" cy="77470"/>
            <a:chOff x="2992678" y="7172541"/>
            <a:chExt cx="202565" cy="77470"/>
          </a:xfrm>
        </p:grpSpPr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92678" y="7174573"/>
              <a:ext cx="86563" cy="7283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09417" y="7172541"/>
              <a:ext cx="85547" cy="76911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46479" y="6877062"/>
            <a:ext cx="203085" cy="76898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72296" y="7596900"/>
            <a:ext cx="143624" cy="11451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860445" y="7053605"/>
            <a:ext cx="148564" cy="112598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407437" y="7053605"/>
            <a:ext cx="127495" cy="112598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933104" y="7052323"/>
            <a:ext cx="149085" cy="113880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761229" y="534417"/>
            <a:ext cx="18776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Distancias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operativas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nominales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8836" y="489965"/>
            <a:ext cx="426339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45" dirty="0">
                <a:latin typeface="Microsoft Sans Serif"/>
                <a:cs typeface="Microsoft Sans Serif"/>
              </a:rPr>
              <a:t>nominal </a:t>
            </a:r>
            <a:r>
              <a:rPr sz="950" dirty="0">
                <a:latin typeface="Microsoft Sans Serif"/>
                <a:cs typeface="Microsoft Sans Serif"/>
              </a:rPr>
              <a:t>(S</a:t>
            </a:r>
            <a:r>
              <a:rPr sz="750" dirty="0">
                <a:latin typeface="Microsoft Sans Serif"/>
                <a:cs typeface="Microsoft Sans Serif"/>
              </a:rPr>
              <a:t>norte</a:t>
            </a:r>
            <a:r>
              <a:rPr sz="950" dirty="0">
                <a:latin typeface="Microsoft Sans Serif"/>
                <a:cs typeface="Microsoft Sans Serif"/>
              </a:rPr>
              <a:t>)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valor </a:t>
            </a:r>
            <a:r>
              <a:rPr sz="950" spc="35" dirty="0">
                <a:latin typeface="Microsoft Sans Serif"/>
                <a:cs typeface="Microsoft Sans Serif"/>
              </a:rPr>
              <a:t>teórico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cuenta </a:t>
            </a:r>
            <a:r>
              <a:rPr sz="950" spc="15" dirty="0">
                <a:latin typeface="Microsoft Sans Serif"/>
                <a:cs typeface="Microsoft Sans Serif"/>
              </a:rPr>
              <a:t>aspectos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tolerancias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fabricación,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temperatura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funcionamiento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latin typeface="Microsoft Sans Serif"/>
                <a:cs typeface="Microsoft Sans Serif"/>
              </a:rPr>
              <a:t>de alimentación.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25" dirty="0">
                <a:latin typeface="Microsoft Sans Serif"/>
                <a:cs typeface="Microsoft Sans Serif"/>
              </a:rPr>
              <a:t>algunas </a:t>
            </a:r>
            <a:r>
              <a:rPr sz="950" spc="15" dirty="0">
                <a:latin typeface="Microsoft Sans Serif"/>
                <a:cs typeface="Microsoft Sans Serif"/>
              </a:rPr>
              <a:t>aplicaciones, el </a:t>
            </a:r>
            <a:r>
              <a:rPr sz="950" spc="20" dirty="0">
                <a:latin typeface="Microsoft Sans Serif"/>
                <a:cs typeface="Microsoft Sans Serif"/>
              </a:rPr>
              <a:t> sensor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30" dirty="0">
                <a:latin typeface="Microsoft Sans Serif"/>
                <a:cs typeface="Microsoft Sans Serif"/>
              </a:rPr>
              <a:t>reconocer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40" dirty="0">
                <a:latin typeface="Microsoft Sans Serif"/>
                <a:cs typeface="Microsoft Sans Serif"/>
              </a:rPr>
              <a:t>fuera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35" dirty="0">
                <a:latin typeface="Microsoft Sans Serif"/>
                <a:cs typeface="Microsoft Sans Serif"/>
              </a:rPr>
              <a:t>nominal.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35" dirty="0">
                <a:latin typeface="Microsoft Sans Serif"/>
                <a:cs typeface="Microsoft Sans Serif"/>
              </a:rPr>
              <a:t>otras </a:t>
            </a:r>
            <a:r>
              <a:rPr sz="950" spc="15" dirty="0">
                <a:latin typeface="Microsoft Sans Serif"/>
                <a:cs typeface="Microsoft Sans Serif"/>
              </a:rPr>
              <a:t>aplicaciones,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25" dirty="0">
                <a:latin typeface="Microsoft Sans Serif"/>
                <a:cs typeface="Microsoft Sans Serif"/>
              </a:rPr>
              <a:t>posible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reconozca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hasta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esté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cerca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nominal.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deben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considerar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otros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términos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evaluar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solicitud.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8836" y="2137158"/>
            <a:ext cx="4338955" cy="355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5" dirty="0">
                <a:latin typeface="Microsoft Sans Serif"/>
                <a:cs typeface="Microsoft Sans Serif"/>
              </a:rPr>
              <a:t>operativa </a:t>
            </a:r>
            <a:r>
              <a:rPr sz="1000" spc="20" dirty="0">
                <a:latin typeface="Microsoft Sans Serif"/>
                <a:cs typeface="Microsoft Sans Serif"/>
              </a:rPr>
              <a:t>efectiva </a:t>
            </a:r>
            <a:r>
              <a:rPr sz="1000" spc="-30" dirty="0">
                <a:latin typeface="Microsoft Sans Serif"/>
                <a:cs typeface="Microsoft Sans Serif"/>
              </a:rPr>
              <a:t>(S</a:t>
            </a:r>
            <a:r>
              <a:rPr sz="800" spc="-30" dirty="0">
                <a:latin typeface="Microsoft Sans Serif"/>
                <a:cs typeface="Microsoft Sans Serif"/>
              </a:rPr>
              <a:t>r</a:t>
            </a:r>
            <a:r>
              <a:rPr sz="1000" spc="-30" dirty="0">
                <a:latin typeface="Microsoft Sans Serif"/>
                <a:cs typeface="Microsoft Sans Serif"/>
              </a:rPr>
              <a:t>)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5" dirty="0">
                <a:latin typeface="Microsoft Sans Serif"/>
                <a:cs typeface="Microsoft Sans Serif"/>
              </a:rPr>
              <a:t>mide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tensión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alimentación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nominal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temperatura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ambiente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23°C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±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0,5°.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Tiene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cuenta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25" dirty="0">
                <a:latin typeface="Microsoft Sans Serif"/>
                <a:cs typeface="Microsoft Sans Serif"/>
              </a:rPr>
              <a:t>tolerancias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fabricación.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5" dirty="0">
                <a:latin typeface="Microsoft Sans Serif"/>
                <a:cs typeface="Microsoft Sans Serif"/>
              </a:rPr>
              <a:t>operativa </a:t>
            </a:r>
            <a:r>
              <a:rPr sz="1000" spc="20" dirty="0">
                <a:latin typeface="Microsoft Sans Serif"/>
                <a:cs typeface="Microsoft Sans Serif"/>
              </a:rPr>
              <a:t>efectiva </a:t>
            </a:r>
            <a:r>
              <a:rPr sz="1000" spc="-10" dirty="0">
                <a:latin typeface="Microsoft Sans Serif"/>
                <a:cs typeface="Microsoft Sans Serif"/>
              </a:rPr>
              <a:t>es ±10%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operativa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nominal.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Esto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significa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detectará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 </a:t>
            </a:r>
            <a:r>
              <a:rPr sz="1000" spc="15" dirty="0">
                <a:latin typeface="Microsoft Sans Serif"/>
                <a:cs typeface="Microsoft Sans Serif"/>
              </a:rPr>
              <a:t>el 0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90 </a:t>
            </a:r>
            <a:r>
              <a:rPr sz="1000" spc="-60" dirty="0">
                <a:latin typeface="Microsoft Sans Serif"/>
                <a:cs typeface="Microsoft Sans Serif"/>
              </a:rPr>
              <a:t>%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40" dirty="0">
                <a:latin typeface="Microsoft Sans Serif"/>
                <a:cs typeface="Microsoft Sans Serif"/>
              </a:rPr>
              <a:t>nominal. </a:t>
            </a:r>
            <a:r>
              <a:rPr sz="1000" spc="-10" dirty="0">
                <a:latin typeface="Microsoft Sans Serif"/>
                <a:cs typeface="Microsoft Sans Serif"/>
              </a:rPr>
              <a:t>Sin </a:t>
            </a:r>
            <a:r>
              <a:rPr sz="1000" spc="40" dirty="0">
                <a:latin typeface="Microsoft Sans Serif"/>
                <a:cs typeface="Microsoft Sans Serif"/>
              </a:rPr>
              <a:t>embargo,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según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dispositivo,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20" dirty="0">
                <a:latin typeface="Microsoft Sans Serif"/>
                <a:cs typeface="Microsoft Sans Serif"/>
              </a:rPr>
              <a:t>efectiva </a:t>
            </a:r>
            <a:r>
              <a:rPr sz="1000" spc="35" dirty="0">
                <a:latin typeface="Microsoft Sans Serif"/>
                <a:cs typeface="Microsoft Sans Serif"/>
              </a:rPr>
              <a:t>puede llegar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110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%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nominal.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55270">
              <a:lnSpc>
                <a:spcPct val="120000"/>
              </a:lnSpc>
            </a:pP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útil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conmutación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(S</a:t>
            </a:r>
            <a:r>
              <a:rPr sz="800" spc="-15" dirty="0">
                <a:latin typeface="Microsoft Sans Serif"/>
                <a:cs typeface="Microsoft Sans Serif"/>
              </a:rPr>
              <a:t>tu</a:t>
            </a:r>
            <a:r>
              <a:rPr sz="1000" spc="-15" dirty="0">
                <a:latin typeface="Microsoft Sans Serif"/>
                <a:cs typeface="Microsoft Sans Serif"/>
              </a:rPr>
              <a:t>)</a:t>
            </a:r>
            <a:r>
              <a:rPr sz="1000" spc="-10" dirty="0">
                <a:latin typeface="Microsoft Sans Serif"/>
                <a:cs typeface="Microsoft Sans Serif"/>
              </a:rPr>
              <a:t> es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medida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25" dirty="0">
                <a:latin typeface="Microsoft Sans Serif"/>
                <a:cs typeface="Microsoft Sans Serif"/>
              </a:rPr>
              <a:t>condiciones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temperatura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5" dirty="0">
                <a:latin typeface="Microsoft Sans Serif"/>
                <a:cs typeface="Microsoft Sans Serif"/>
              </a:rPr>
              <a:t>tensión </a:t>
            </a:r>
            <a:r>
              <a:rPr sz="1000" spc="10" dirty="0">
                <a:latin typeface="Microsoft Sans Serif"/>
                <a:cs typeface="Microsoft Sans Serif"/>
              </a:rPr>
              <a:t>especificadas.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50" dirty="0">
                <a:latin typeface="Microsoft Sans Serif"/>
                <a:cs typeface="Microsoft Sans Serif"/>
              </a:rPr>
              <a:t>útil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-10" dirty="0">
                <a:latin typeface="Microsoft Sans Serif"/>
                <a:cs typeface="Microsoft Sans Serif"/>
              </a:rPr>
              <a:t>es ±10%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5" dirty="0">
                <a:latin typeface="Microsoft Sans Serif"/>
                <a:cs typeface="Microsoft Sans Serif"/>
              </a:rPr>
              <a:t>operativa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efectiva.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79705">
              <a:lnSpc>
                <a:spcPct val="133300"/>
              </a:lnSpc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operativa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garantizada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(S</a:t>
            </a:r>
            <a:r>
              <a:rPr sz="750" spc="-45" dirty="0">
                <a:latin typeface="Microsoft Sans Serif"/>
                <a:cs typeface="Microsoft Sans Serif"/>
              </a:rPr>
              <a:t>a</a:t>
            </a:r>
            <a:r>
              <a:rPr sz="900" spc="-45" dirty="0">
                <a:latin typeface="Microsoft Sans Serif"/>
                <a:cs typeface="Microsoft Sans Serif"/>
              </a:rPr>
              <a:t>)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cualquier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conmutación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cual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garantiza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dentro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condiciones </a:t>
            </a:r>
            <a:r>
              <a:rPr sz="900" spc="30" dirty="0">
                <a:latin typeface="Microsoft Sans Serif"/>
                <a:cs typeface="Microsoft Sans Serif"/>
              </a:rPr>
              <a:t>de operación </a:t>
            </a:r>
            <a:r>
              <a:rPr sz="900" spc="35" dirty="0">
                <a:latin typeface="Microsoft Sans Serif"/>
                <a:cs typeface="Microsoft Sans Serif"/>
              </a:rPr>
              <a:t>permitidas </a:t>
            </a:r>
            <a:r>
              <a:rPr sz="900" spc="5" dirty="0">
                <a:latin typeface="Microsoft Sans Serif"/>
                <a:cs typeface="Microsoft Sans Serif"/>
              </a:rPr>
              <a:t>específicas.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 </a:t>
            </a:r>
            <a:r>
              <a:rPr sz="900" spc="25" dirty="0">
                <a:latin typeface="Microsoft Sans Serif"/>
                <a:cs typeface="Microsoft Sans Serif"/>
              </a:rPr>
              <a:t>garantizada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40" dirty="0">
                <a:latin typeface="Microsoft Sans Serif"/>
                <a:cs typeface="Microsoft Sans Serif"/>
              </a:rPr>
              <a:t>entre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10" dirty="0">
                <a:latin typeface="Microsoft Sans Serif"/>
                <a:cs typeface="Microsoft Sans Serif"/>
              </a:rPr>
              <a:t>81%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operación </a:t>
            </a:r>
            <a:r>
              <a:rPr sz="900" spc="35" dirty="0">
                <a:latin typeface="Microsoft Sans Serif"/>
                <a:cs typeface="Microsoft Sans Serif"/>
              </a:rPr>
              <a:t> nominal.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2595" y="2330589"/>
            <a:ext cx="2252218" cy="18436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73715" y="2210231"/>
            <a:ext cx="1686382" cy="196403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811047" y="5792712"/>
            <a:ext cx="2267585" cy="1905635"/>
            <a:chOff x="2756446" y="5792711"/>
            <a:chExt cx="2267585" cy="1905635"/>
          </a:xfrm>
        </p:grpSpPr>
        <p:sp>
          <p:nvSpPr>
            <p:cNvPr id="5" name="object 5"/>
            <p:cNvSpPr/>
            <p:nvPr/>
          </p:nvSpPr>
          <p:spPr>
            <a:xfrm>
              <a:off x="2920250" y="5906033"/>
              <a:ext cx="2016125" cy="1677670"/>
            </a:xfrm>
            <a:custGeom>
              <a:avLst/>
              <a:gdLst/>
              <a:ahLst/>
              <a:cxnLst/>
              <a:rect l="l" t="t" r="r" b="b"/>
              <a:pathLst>
                <a:path w="2016125" h="1677670">
                  <a:moveTo>
                    <a:pt x="0" y="0"/>
                  </a:moveTo>
                  <a:lnTo>
                    <a:pt x="2015782" y="0"/>
                  </a:lnTo>
                  <a:lnTo>
                    <a:pt x="2015782" y="1677568"/>
                  </a:lnTo>
                  <a:lnTo>
                    <a:pt x="0" y="16775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8030" y="5906185"/>
              <a:ext cx="1270" cy="1680845"/>
            </a:xfrm>
            <a:custGeom>
              <a:avLst/>
              <a:gdLst/>
              <a:ahLst/>
              <a:cxnLst/>
              <a:rect l="l" t="t" r="r" b="b"/>
              <a:pathLst>
                <a:path w="1269" h="1680845">
                  <a:moveTo>
                    <a:pt x="466" y="-2285"/>
                  </a:moveTo>
                  <a:lnTo>
                    <a:pt x="466" y="1682546"/>
                  </a:lnTo>
                </a:path>
              </a:pathLst>
            </a:custGeom>
            <a:ln w="55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55810" y="5906185"/>
              <a:ext cx="1270" cy="1680845"/>
            </a:xfrm>
            <a:custGeom>
              <a:avLst/>
              <a:gdLst/>
              <a:ahLst/>
              <a:cxnLst/>
              <a:rect l="l" t="t" r="r" b="b"/>
              <a:pathLst>
                <a:path w="1270" h="1680845">
                  <a:moveTo>
                    <a:pt x="466" y="-2285"/>
                  </a:moveTo>
                  <a:lnTo>
                    <a:pt x="466" y="1682546"/>
                  </a:lnTo>
                </a:path>
              </a:pathLst>
            </a:custGeom>
            <a:ln w="55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4702" y="5903099"/>
              <a:ext cx="335915" cy="1685925"/>
            </a:xfrm>
            <a:custGeom>
              <a:avLst/>
              <a:gdLst/>
              <a:ahLst/>
              <a:cxnLst/>
              <a:rect l="l" t="t" r="r" b="b"/>
              <a:pathLst>
                <a:path w="335914" h="1685925">
                  <a:moveTo>
                    <a:pt x="0" y="0"/>
                  </a:moveTo>
                  <a:lnTo>
                    <a:pt x="0" y="1685493"/>
                  </a:lnTo>
                </a:path>
                <a:path w="335914" h="1685925">
                  <a:moveTo>
                    <a:pt x="167779" y="0"/>
                  </a:moveTo>
                  <a:lnTo>
                    <a:pt x="167779" y="1685493"/>
                  </a:lnTo>
                </a:path>
                <a:path w="335914" h="1685925">
                  <a:moveTo>
                    <a:pt x="335559" y="0"/>
                  </a:moveTo>
                  <a:lnTo>
                    <a:pt x="335559" y="1685493"/>
                  </a:lnTo>
                </a:path>
              </a:pathLst>
            </a:custGeom>
            <a:ln w="5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29879" y="5809043"/>
              <a:ext cx="635" cy="1776095"/>
            </a:xfrm>
            <a:custGeom>
              <a:avLst/>
              <a:gdLst/>
              <a:ahLst/>
              <a:cxnLst/>
              <a:rect l="l" t="t" r="r" b="b"/>
              <a:pathLst>
                <a:path w="635" h="1776095">
                  <a:moveTo>
                    <a:pt x="143" y="-4572"/>
                  </a:moveTo>
                  <a:lnTo>
                    <a:pt x="143" y="1780514"/>
                  </a:lnTo>
                </a:path>
              </a:pathLst>
            </a:custGeom>
            <a:ln w="9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97401" y="579911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493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96321" y="5904712"/>
              <a:ext cx="635" cy="1681480"/>
            </a:xfrm>
            <a:custGeom>
              <a:avLst/>
              <a:gdLst/>
              <a:ahLst/>
              <a:cxnLst/>
              <a:rect l="l" t="t" r="r" b="b"/>
              <a:pathLst>
                <a:path w="635" h="1681479">
                  <a:moveTo>
                    <a:pt x="180" y="-2286"/>
                  </a:moveTo>
                  <a:lnTo>
                    <a:pt x="180" y="1683207"/>
                  </a:lnTo>
                </a:path>
              </a:pathLst>
            </a:custGeom>
            <a:ln w="49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64113" y="5904712"/>
              <a:ext cx="635" cy="1681480"/>
            </a:xfrm>
            <a:custGeom>
              <a:avLst/>
              <a:gdLst/>
              <a:ahLst/>
              <a:cxnLst/>
              <a:rect l="l" t="t" r="r" b="b"/>
              <a:pathLst>
                <a:path w="635" h="1681479">
                  <a:moveTo>
                    <a:pt x="177" y="-2286"/>
                  </a:moveTo>
                  <a:lnTo>
                    <a:pt x="177" y="1683207"/>
                  </a:lnTo>
                </a:path>
              </a:pathLst>
            </a:custGeom>
            <a:ln w="4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32193" y="5902286"/>
              <a:ext cx="168275" cy="1685925"/>
            </a:xfrm>
            <a:custGeom>
              <a:avLst/>
              <a:gdLst/>
              <a:ahLst/>
              <a:cxnLst/>
              <a:rect l="l" t="t" r="r" b="b"/>
              <a:pathLst>
                <a:path w="168275" h="1685925">
                  <a:moveTo>
                    <a:pt x="0" y="0"/>
                  </a:moveTo>
                  <a:lnTo>
                    <a:pt x="0" y="1685505"/>
                  </a:lnTo>
                </a:path>
                <a:path w="168275" h="1685925">
                  <a:moveTo>
                    <a:pt x="167779" y="0"/>
                  </a:moveTo>
                  <a:lnTo>
                    <a:pt x="167779" y="1685505"/>
                  </a:lnTo>
                </a:path>
              </a:pathLst>
            </a:custGeom>
            <a:ln w="5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68253" y="5903899"/>
              <a:ext cx="0" cy="1682114"/>
            </a:xfrm>
            <a:custGeom>
              <a:avLst/>
              <a:gdLst/>
              <a:ahLst/>
              <a:cxnLst/>
              <a:rect l="l" t="t" r="r" b="b"/>
              <a:pathLst>
                <a:path h="1682115">
                  <a:moveTo>
                    <a:pt x="0" y="0"/>
                  </a:moveTo>
                  <a:lnTo>
                    <a:pt x="0" y="0"/>
                  </a:lnTo>
                  <a:lnTo>
                    <a:pt x="0" y="1586296"/>
                  </a:lnTo>
                  <a:lnTo>
                    <a:pt x="0" y="16816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60344" y="7583500"/>
              <a:ext cx="2146935" cy="0"/>
            </a:xfrm>
            <a:custGeom>
              <a:avLst/>
              <a:gdLst/>
              <a:ahLst/>
              <a:cxnLst/>
              <a:rect l="l" t="t" r="r" b="b"/>
              <a:pathLst>
                <a:path w="2146935">
                  <a:moveTo>
                    <a:pt x="0" y="0"/>
                  </a:moveTo>
                  <a:lnTo>
                    <a:pt x="214689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50413" y="7550759"/>
              <a:ext cx="2167255" cy="66040"/>
            </a:xfrm>
            <a:custGeom>
              <a:avLst/>
              <a:gdLst/>
              <a:ahLst/>
              <a:cxnLst/>
              <a:rect l="l" t="t" r="r" b="b"/>
              <a:pathLst>
                <a:path w="2167254" h="66040">
                  <a:moveTo>
                    <a:pt x="50495" y="0"/>
                  </a:moveTo>
                  <a:lnTo>
                    <a:pt x="0" y="32740"/>
                  </a:lnTo>
                  <a:lnTo>
                    <a:pt x="50495" y="65506"/>
                  </a:lnTo>
                </a:path>
                <a:path w="2167254" h="66040">
                  <a:moveTo>
                    <a:pt x="2116264" y="0"/>
                  </a:moveTo>
                  <a:lnTo>
                    <a:pt x="2166759" y="32740"/>
                  </a:lnTo>
                  <a:lnTo>
                    <a:pt x="2116264" y="65506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20250" y="7414743"/>
              <a:ext cx="2019300" cy="1270"/>
            </a:xfrm>
            <a:custGeom>
              <a:avLst/>
              <a:gdLst/>
              <a:ahLst/>
              <a:cxnLst/>
              <a:rect l="l" t="t" r="r" b="b"/>
              <a:pathLst>
                <a:path w="2019300" h="1270">
                  <a:moveTo>
                    <a:pt x="-2285" y="469"/>
                  </a:moveTo>
                  <a:lnTo>
                    <a:pt x="2021306" y="469"/>
                  </a:lnTo>
                </a:path>
              </a:pathLst>
            </a:custGeom>
            <a:ln w="55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20250" y="7246918"/>
              <a:ext cx="2019300" cy="1270"/>
            </a:xfrm>
            <a:custGeom>
              <a:avLst/>
              <a:gdLst/>
              <a:ahLst/>
              <a:cxnLst/>
              <a:rect l="l" t="t" r="r" b="b"/>
              <a:pathLst>
                <a:path w="2019300" h="1270">
                  <a:moveTo>
                    <a:pt x="-2285" y="466"/>
                  </a:moveTo>
                  <a:lnTo>
                    <a:pt x="2021306" y="466"/>
                  </a:lnTo>
                </a:path>
              </a:pathLst>
            </a:custGeom>
            <a:ln w="55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19437" y="7078608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4">
                  <a:moveTo>
                    <a:pt x="-2285" y="299"/>
                  </a:moveTo>
                  <a:lnTo>
                    <a:pt x="2022119" y="299"/>
                  </a:lnTo>
                </a:path>
              </a:pathLst>
            </a:custGeom>
            <a:ln w="51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19437" y="6910781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4">
                  <a:moveTo>
                    <a:pt x="-2285" y="304"/>
                  </a:moveTo>
                  <a:lnTo>
                    <a:pt x="2022119" y="304"/>
                  </a:lnTo>
                </a:path>
              </a:pathLst>
            </a:custGeom>
            <a:ln w="5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19437" y="6742950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4">
                  <a:moveTo>
                    <a:pt x="-2285" y="304"/>
                  </a:moveTo>
                  <a:lnTo>
                    <a:pt x="2022119" y="304"/>
                  </a:lnTo>
                </a:path>
              </a:pathLst>
            </a:custGeom>
            <a:ln w="5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18637" y="6574568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4">
                  <a:moveTo>
                    <a:pt x="-2286" y="180"/>
                  </a:moveTo>
                  <a:lnTo>
                    <a:pt x="2022106" y="180"/>
                  </a:lnTo>
                </a:path>
              </a:pathLst>
            </a:custGeom>
            <a:ln w="49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8637" y="6406737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5">
                  <a:moveTo>
                    <a:pt x="-2286" y="180"/>
                  </a:moveTo>
                  <a:lnTo>
                    <a:pt x="2022106" y="180"/>
                  </a:lnTo>
                </a:path>
              </a:pathLst>
            </a:custGeom>
            <a:ln w="49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8637" y="6238912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5">
                  <a:moveTo>
                    <a:pt x="-2286" y="177"/>
                  </a:moveTo>
                  <a:lnTo>
                    <a:pt x="2022106" y="177"/>
                  </a:lnTo>
                </a:path>
              </a:pathLst>
            </a:custGeom>
            <a:ln w="49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18637" y="6070838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5">
                  <a:moveTo>
                    <a:pt x="-2286" y="299"/>
                  </a:moveTo>
                  <a:lnTo>
                    <a:pt x="2022106" y="299"/>
                  </a:lnTo>
                </a:path>
              </a:pathLst>
            </a:custGeom>
            <a:ln w="51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18637" y="5903010"/>
              <a:ext cx="2019935" cy="635"/>
            </a:xfrm>
            <a:custGeom>
              <a:avLst/>
              <a:gdLst/>
              <a:ahLst/>
              <a:cxnLst/>
              <a:rect l="l" t="t" r="r" b="b"/>
              <a:pathLst>
                <a:path w="2019935" h="635">
                  <a:moveTo>
                    <a:pt x="-2286" y="304"/>
                  </a:moveTo>
                  <a:lnTo>
                    <a:pt x="2022106" y="304"/>
                  </a:lnTo>
                </a:path>
              </a:pathLst>
            </a:custGeom>
            <a:ln w="5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54020" y="586851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20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49" y="7200"/>
                  </a:lnTo>
                  <a:lnTo>
                    <a:pt x="15849" y="71297"/>
                  </a:lnTo>
                  <a:lnTo>
                    <a:pt x="22555" y="71297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6446" y="6202260"/>
              <a:ext cx="131800" cy="7284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7241" y="6533705"/>
              <a:ext cx="131813" cy="7283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0390" y="6870725"/>
              <a:ext cx="132727" cy="7283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5915" y="7209510"/>
              <a:ext cx="128879" cy="728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898152" y="7625041"/>
              <a:ext cx="1062990" cy="73025"/>
            </a:xfrm>
            <a:custGeom>
              <a:avLst/>
              <a:gdLst/>
              <a:ahLst/>
              <a:cxnLst/>
              <a:rect l="l" t="t" r="r" b="b"/>
              <a:pathLst>
                <a:path w="1062989" h="73025">
                  <a:moveTo>
                    <a:pt x="44170" y="66141"/>
                  </a:moveTo>
                  <a:lnTo>
                    <a:pt x="8115" y="66141"/>
                  </a:lnTo>
                  <a:lnTo>
                    <a:pt x="16103" y="58547"/>
                  </a:lnTo>
                  <a:lnTo>
                    <a:pt x="22682" y="52108"/>
                  </a:lnTo>
                  <a:lnTo>
                    <a:pt x="43268" y="21983"/>
                  </a:lnTo>
                  <a:lnTo>
                    <a:pt x="43268" y="13258"/>
                  </a:lnTo>
                  <a:lnTo>
                    <a:pt x="41287" y="8724"/>
                  </a:lnTo>
                  <a:lnTo>
                    <a:pt x="33451" y="2159"/>
                  </a:lnTo>
                  <a:lnTo>
                    <a:pt x="28448" y="508"/>
                  </a:lnTo>
                  <a:lnTo>
                    <a:pt x="16281" y="508"/>
                  </a:lnTo>
                  <a:lnTo>
                    <a:pt x="11201" y="2247"/>
                  </a:lnTo>
                  <a:lnTo>
                    <a:pt x="2882" y="9423"/>
                  </a:lnTo>
                  <a:lnTo>
                    <a:pt x="711" y="14516"/>
                  </a:lnTo>
                  <a:lnTo>
                    <a:pt x="711" y="20942"/>
                  </a:lnTo>
                  <a:lnTo>
                    <a:pt x="8115" y="20942"/>
                  </a:lnTo>
                  <a:lnTo>
                    <a:pt x="8115" y="16611"/>
                  </a:lnTo>
                  <a:lnTo>
                    <a:pt x="9410" y="13106"/>
                  </a:lnTo>
                  <a:lnTo>
                    <a:pt x="14541" y="7823"/>
                  </a:lnTo>
                  <a:lnTo>
                    <a:pt x="18008" y="6502"/>
                  </a:lnTo>
                  <a:lnTo>
                    <a:pt x="27203" y="6502"/>
                  </a:lnTo>
                  <a:lnTo>
                    <a:pt x="30848" y="8102"/>
                  </a:lnTo>
                  <a:lnTo>
                    <a:pt x="34963" y="13639"/>
                  </a:lnTo>
                  <a:lnTo>
                    <a:pt x="35852" y="16433"/>
                  </a:lnTo>
                  <a:lnTo>
                    <a:pt x="35852" y="21780"/>
                  </a:lnTo>
                  <a:lnTo>
                    <a:pt x="11112" y="55270"/>
                  </a:lnTo>
                  <a:lnTo>
                    <a:pt x="0" y="65443"/>
                  </a:lnTo>
                  <a:lnTo>
                    <a:pt x="0" y="72339"/>
                  </a:lnTo>
                  <a:lnTo>
                    <a:pt x="44170" y="72339"/>
                  </a:lnTo>
                  <a:lnTo>
                    <a:pt x="44170" y="66141"/>
                  </a:lnTo>
                  <a:close/>
                </a:path>
                <a:path w="1062989" h="73025">
                  <a:moveTo>
                    <a:pt x="528967" y="774"/>
                  </a:moveTo>
                  <a:lnTo>
                    <a:pt x="522668" y="774"/>
                  </a:lnTo>
                  <a:lnTo>
                    <a:pt x="517245" y="5600"/>
                  </a:lnTo>
                  <a:lnTo>
                    <a:pt x="513130" y="8559"/>
                  </a:lnTo>
                  <a:lnTo>
                    <a:pt x="510006" y="10287"/>
                  </a:lnTo>
                  <a:lnTo>
                    <a:pt x="506425" y="11849"/>
                  </a:lnTo>
                  <a:lnTo>
                    <a:pt x="506425" y="18453"/>
                  </a:lnTo>
                  <a:lnTo>
                    <a:pt x="522262" y="7988"/>
                  </a:lnTo>
                  <a:lnTo>
                    <a:pt x="522262" y="72072"/>
                  </a:lnTo>
                  <a:lnTo>
                    <a:pt x="528967" y="72072"/>
                  </a:lnTo>
                  <a:lnTo>
                    <a:pt x="528967" y="774"/>
                  </a:lnTo>
                  <a:close/>
                </a:path>
                <a:path w="1062989" h="73025">
                  <a:moveTo>
                    <a:pt x="1062520" y="36487"/>
                  </a:moveTo>
                  <a:lnTo>
                    <a:pt x="1055687" y="8039"/>
                  </a:lnTo>
                  <a:lnTo>
                    <a:pt x="1055687" y="44056"/>
                  </a:lnTo>
                  <a:lnTo>
                    <a:pt x="1054823" y="50228"/>
                  </a:lnTo>
                  <a:lnTo>
                    <a:pt x="1050353" y="63220"/>
                  </a:lnTo>
                  <a:lnTo>
                    <a:pt x="1045781" y="67144"/>
                  </a:lnTo>
                  <a:lnTo>
                    <a:pt x="1032852" y="67144"/>
                  </a:lnTo>
                  <a:lnTo>
                    <a:pt x="1028255" y="63182"/>
                  </a:lnTo>
                  <a:lnTo>
                    <a:pt x="1023861" y="50330"/>
                  </a:lnTo>
                  <a:lnTo>
                    <a:pt x="1023112" y="44881"/>
                  </a:lnTo>
                  <a:lnTo>
                    <a:pt x="1023188" y="27673"/>
                  </a:lnTo>
                  <a:lnTo>
                    <a:pt x="1023886" y="22720"/>
                  </a:lnTo>
                  <a:lnTo>
                    <a:pt x="1028357" y="9664"/>
                  </a:lnTo>
                  <a:lnTo>
                    <a:pt x="1032929" y="5689"/>
                  </a:lnTo>
                  <a:lnTo>
                    <a:pt x="1045857" y="5689"/>
                  </a:lnTo>
                  <a:lnTo>
                    <a:pt x="1050455" y="9664"/>
                  </a:lnTo>
                  <a:lnTo>
                    <a:pt x="1054862" y="22517"/>
                  </a:lnTo>
                  <a:lnTo>
                    <a:pt x="1055611" y="28079"/>
                  </a:lnTo>
                  <a:lnTo>
                    <a:pt x="1055687" y="44056"/>
                  </a:lnTo>
                  <a:lnTo>
                    <a:pt x="1055687" y="8039"/>
                  </a:lnTo>
                  <a:lnTo>
                    <a:pt x="1054176" y="5689"/>
                  </a:lnTo>
                  <a:lnTo>
                    <a:pt x="1052525" y="3111"/>
                  </a:lnTo>
                  <a:lnTo>
                    <a:pt x="1046797" y="0"/>
                  </a:lnTo>
                  <a:lnTo>
                    <a:pt x="1029754" y="0"/>
                  </a:lnTo>
                  <a:lnTo>
                    <a:pt x="1023061" y="4953"/>
                  </a:lnTo>
                  <a:lnTo>
                    <a:pt x="1019340" y="14846"/>
                  </a:lnTo>
                  <a:lnTo>
                    <a:pt x="1017257" y="20459"/>
                  </a:lnTo>
                  <a:lnTo>
                    <a:pt x="1016203" y="27673"/>
                  </a:lnTo>
                  <a:lnTo>
                    <a:pt x="1016203" y="36487"/>
                  </a:lnTo>
                  <a:lnTo>
                    <a:pt x="1031913" y="72847"/>
                  </a:lnTo>
                  <a:lnTo>
                    <a:pt x="1039355" y="72847"/>
                  </a:lnTo>
                  <a:lnTo>
                    <a:pt x="1048969" y="72834"/>
                  </a:lnTo>
                  <a:lnTo>
                    <a:pt x="1055649" y="67881"/>
                  </a:lnTo>
                  <a:lnTo>
                    <a:pt x="1055916" y="67144"/>
                  </a:lnTo>
                  <a:lnTo>
                    <a:pt x="1061466" y="52463"/>
                  </a:lnTo>
                  <a:lnTo>
                    <a:pt x="1062520" y="45275"/>
                  </a:lnTo>
                  <a:lnTo>
                    <a:pt x="1062520" y="364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7950302" y="7751483"/>
            <a:ext cx="165735" cy="52069"/>
          </a:xfrm>
          <a:custGeom>
            <a:avLst/>
            <a:gdLst/>
            <a:ahLst/>
            <a:cxnLst/>
            <a:rect l="l" t="t" r="r" b="b"/>
            <a:pathLst>
              <a:path w="165735" h="52070">
                <a:moveTo>
                  <a:pt x="74942" y="15760"/>
                </a:moveTo>
                <a:lnTo>
                  <a:pt x="74193" y="11544"/>
                </a:lnTo>
                <a:lnTo>
                  <a:pt x="70002" y="2819"/>
                </a:lnTo>
                <a:lnTo>
                  <a:pt x="64846" y="0"/>
                </a:lnTo>
                <a:lnTo>
                  <a:pt x="53073" y="0"/>
                </a:lnTo>
                <a:lnTo>
                  <a:pt x="49441" y="952"/>
                </a:lnTo>
                <a:lnTo>
                  <a:pt x="43827" y="4483"/>
                </a:lnTo>
                <a:lnTo>
                  <a:pt x="41313" y="6997"/>
                </a:lnTo>
                <a:lnTo>
                  <a:pt x="38887" y="10375"/>
                </a:lnTo>
                <a:lnTo>
                  <a:pt x="37477" y="6375"/>
                </a:lnTo>
                <a:lnTo>
                  <a:pt x="35077" y="3530"/>
                </a:lnTo>
                <a:lnTo>
                  <a:pt x="29413" y="622"/>
                </a:lnTo>
                <a:lnTo>
                  <a:pt x="26593" y="0"/>
                </a:lnTo>
                <a:lnTo>
                  <a:pt x="19837" y="0"/>
                </a:lnTo>
                <a:lnTo>
                  <a:pt x="16573" y="812"/>
                </a:lnTo>
                <a:lnTo>
                  <a:pt x="10629" y="3975"/>
                </a:lnTo>
                <a:lnTo>
                  <a:pt x="8318" y="6248"/>
                </a:lnTo>
                <a:lnTo>
                  <a:pt x="6705" y="9156"/>
                </a:lnTo>
                <a:lnTo>
                  <a:pt x="6286" y="723"/>
                </a:lnTo>
                <a:lnTo>
                  <a:pt x="0" y="723"/>
                </a:lnTo>
                <a:lnTo>
                  <a:pt x="596" y="11506"/>
                </a:lnTo>
                <a:lnTo>
                  <a:pt x="596" y="51714"/>
                </a:lnTo>
                <a:lnTo>
                  <a:pt x="7112" y="51714"/>
                </a:lnTo>
                <a:lnTo>
                  <a:pt x="7112" y="18567"/>
                </a:lnTo>
                <a:lnTo>
                  <a:pt x="8191" y="14249"/>
                </a:lnTo>
                <a:lnTo>
                  <a:pt x="12852" y="7353"/>
                </a:lnTo>
                <a:lnTo>
                  <a:pt x="16649" y="5486"/>
                </a:lnTo>
                <a:lnTo>
                  <a:pt x="26657" y="5486"/>
                </a:lnTo>
                <a:lnTo>
                  <a:pt x="30162" y="7150"/>
                </a:lnTo>
                <a:lnTo>
                  <a:pt x="33731" y="13030"/>
                </a:lnTo>
                <a:lnTo>
                  <a:pt x="34518" y="17005"/>
                </a:lnTo>
                <a:lnTo>
                  <a:pt x="34518" y="51714"/>
                </a:lnTo>
                <a:lnTo>
                  <a:pt x="41021" y="51714"/>
                </a:lnTo>
                <a:lnTo>
                  <a:pt x="41021" y="18567"/>
                </a:lnTo>
                <a:lnTo>
                  <a:pt x="42100" y="14249"/>
                </a:lnTo>
                <a:lnTo>
                  <a:pt x="46774" y="7353"/>
                </a:lnTo>
                <a:lnTo>
                  <a:pt x="50571" y="5486"/>
                </a:lnTo>
                <a:lnTo>
                  <a:pt x="60591" y="5486"/>
                </a:lnTo>
                <a:lnTo>
                  <a:pt x="64084" y="7150"/>
                </a:lnTo>
                <a:lnTo>
                  <a:pt x="67652" y="13030"/>
                </a:lnTo>
                <a:lnTo>
                  <a:pt x="68440" y="17005"/>
                </a:lnTo>
                <a:lnTo>
                  <a:pt x="68440" y="51714"/>
                </a:lnTo>
                <a:lnTo>
                  <a:pt x="74942" y="51714"/>
                </a:lnTo>
                <a:lnTo>
                  <a:pt x="74942" y="15760"/>
                </a:lnTo>
                <a:close/>
              </a:path>
              <a:path w="165735" h="52070">
                <a:moveTo>
                  <a:pt x="165138" y="15760"/>
                </a:moveTo>
                <a:lnTo>
                  <a:pt x="164388" y="11544"/>
                </a:lnTo>
                <a:lnTo>
                  <a:pt x="160185" y="2819"/>
                </a:lnTo>
                <a:lnTo>
                  <a:pt x="155028" y="0"/>
                </a:lnTo>
                <a:lnTo>
                  <a:pt x="143256" y="0"/>
                </a:lnTo>
                <a:lnTo>
                  <a:pt x="139636" y="952"/>
                </a:lnTo>
                <a:lnTo>
                  <a:pt x="134023" y="4483"/>
                </a:lnTo>
                <a:lnTo>
                  <a:pt x="131495" y="6997"/>
                </a:lnTo>
                <a:lnTo>
                  <a:pt x="129070" y="10375"/>
                </a:lnTo>
                <a:lnTo>
                  <a:pt x="127660" y="6375"/>
                </a:lnTo>
                <a:lnTo>
                  <a:pt x="125272" y="3530"/>
                </a:lnTo>
                <a:lnTo>
                  <a:pt x="119595" y="622"/>
                </a:lnTo>
                <a:lnTo>
                  <a:pt x="116776" y="0"/>
                </a:lnTo>
                <a:lnTo>
                  <a:pt x="110020" y="0"/>
                </a:lnTo>
                <a:lnTo>
                  <a:pt x="106756" y="812"/>
                </a:lnTo>
                <a:lnTo>
                  <a:pt x="100812" y="3975"/>
                </a:lnTo>
                <a:lnTo>
                  <a:pt x="98501" y="6248"/>
                </a:lnTo>
                <a:lnTo>
                  <a:pt x="96888" y="9156"/>
                </a:lnTo>
                <a:lnTo>
                  <a:pt x="96469" y="723"/>
                </a:lnTo>
                <a:lnTo>
                  <a:pt x="90182" y="723"/>
                </a:lnTo>
                <a:lnTo>
                  <a:pt x="90792" y="11506"/>
                </a:lnTo>
                <a:lnTo>
                  <a:pt x="90792" y="51714"/>
                </a:lnTo>
                <a:lnTo>
                  <a:pt x="97294" y="51714"/>
                </a:lnTo>
                <a:lnTo>
                  <a:pt x="97294" y="18567"/>
                </a:lnTo>
                <a:lnTo>
                  <a:pt x="98374" y="14249"/>
                </a:lnTo>
                <a:lnTo>
                  <a:pt x="103035" y="7353"/>
                </a:lnTo>
                <a:lnTo>
                  <a:pt x="106832" y="5486"/>
                </a:lnTo>
                <a:lnTo>
                  <a:pt x="116852" y="5486"/>
                </a:lnTo>
                <a:lnTo>
                  <a:pt x="120345" y="7150"/>
                </a:lnTo>
                <a:lnTo>
                  <a:pt x="123913" y="13030"/>
                </a:lnTo>
                <a:lnTo>
                  <a:pt x="124701" y="17005"/>
                </a:lnTo>
                <a:lnTo>
                  <a:pt x="124701" y="51714"/>
                </a:lnTo>
                <a:lnTo>
                  <a:pt x="131216" y="51714"/>
                </a:lnTo>
                <a:lnTo>
                  <a:pt x="131216" y="18567"/>
                </a:lnTo>
                <a:lnTo>
                  <a:pt x="132295" y="14249"/>
                </a:lnTo>
                <a:lnTo>
                  <a:pt x="136956" y="7353"/>
                </a:lnTo>
                <a:lnTo>
                  <a:pt x="140754" y="5486"/>
                </a:lnTo>
                <a:lnTo>
                  <a:pt x="150774" y="5486"/>
                </a:lnTo>
                <a:lnTo>
                  <a:pt x="154266" y="7150"/>
                </a:lnTo>
                <a:lnTo>
                  <a:pt x="157835" y="13030"/>
                </a:lnTo>
                <a:lnTo>
                  <a:pt x="158635" y="17005"/>
                </a:lnTo>
                <a:lnTo>
                  <a:pt x="158635" y="51714"/>
                </a:lnTo>
                <a:lnTo>
                  <a:pt x="165138" y="51714"/>
                </a:lnTo>
                <a:lnTo>
                  <a:pt x="165138" y="1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973933" y="7726820"/>
            <a:ext cx="165735" cy="52069"/>
          </a:xfrm>
          <a:custGeom>
            <a:avLst/>
            <a:gdLst/>
            <a:ahLst/>
            <a:cxnLst/>
            <a:rect l="l" t="t" r="r" b="b"/>
            <a:pathLst>
              <a:path w="165735" h="52070">
                <a:moveTo>
                  <a:pt x="74942" y="15773"/>
                </a:moveTo>
                <a:lnTo>
                  <a:pt x="74193" y="11557"/>
                </a:lnTo>
                <a:lnTo>
                  <a:pt x="69989" y="2832"/>
                </a:lnTo>
                <a:lnTo>
                  <a:pt x="64846" y="0"/>
                </a:lnTo>
                <a:lnTo>
                  <a:pt x="53073" y="0"/>
                </a:lnTo>
                <a:lnTo>
                  <a:pt x="49441" y="952"/>
                </a:lnTo>
                <a:lnTo>
                  <a:pt x="43827" y="4483"/>
                </a:lnTo>
                <a:lnTo>
                  <a:pt x="41313" y="6997"/>
                </a:lnTo>
                <a:lnTo>
                  <a:pt x="38887" y="10388"/>
                </a:lnTo>
                <a:lnTo>
                  <a:pt x="37477" y="6388"/>
                </a:lnTo>
                <a:lnTo>
                  <a:pt x="35077" y="3530"/>
                </a:lnTo>
                <a:lnTo>
                  <a:pt x="29413" y="622"/>
                </a:lnTo>
                <a:lnTo>
                  <a:pt x="26593" y="0"/>
                </a:lnTo>
                <a:lnTo>
                  <a:pt x="19837" y="0"/>
                </a:lnTo>
                <a:lnTo>
                  <a:pt x="16573" y="812"/>
                </a:lnTo>
                <a:lnTo>
                  <a:pt x="10629" y="3975"/>
                </a:lnTo>
                <a:lnTo>
                  <a:pt x="8318" y="6248"/>
                </a:lnTo>
                <a:lnTo>
                  <a:pt x="6705" y="9156"/>
                </a:lnTo>
                <a:lnTo>
                  <a:pt x="6286" y="723"/>
                </a:lnTo>
                <a:lnTo>
                  <a:pt x="0" y="723"/>
                </a:lnTo>
                <a:lnTo>
                  <a:pt x="596" y="11506"/>
                </a:lnTo>
                <a:lnTo>
                  <a:pt x="596" y="51714"/>
                </a:lnTo>
                <a:lnTo>
                  <a:pt x="7112" y="51714"/>
                </a:lnTo>
                <a:lnTo>
                  <a:pt x="7112" y="18580"/>
                </a:lnTo>
                <a:lnTo>
                  <a:pt x="8191" y="14262"/>
                </a:lnTo>
                <a:lnTo>
                  <a:pt x="12852" y="7366"/>
                </a:lnTo>
                <a:lnTo>
                  <a:pt x="16649" y="5486"/>
                </a:lnTo>
                <a:lnTo>
                  <a:pt x="26657" y="5486"/>
                </a:lnTo>
                <a:lnTo>
                  <a:pt x="30162" y="7162"/>
                </a:lnTo>
                <a:lnTo>
                  <a:pt x="33731" y="13030"/>
                </a:lnTo>
                <a:lnTo>
                  <a:pt x="34518" y="17005"/>
                </a:lnTo>
                <a:lnTo>
                  <a:pt x="34518" y="51714"/>
                </a:lnTo>
                <a:lnTo>
                  <a:pt x="41021" y="51714"/>
                </a:lnTo>
                <a:lnTo>
                  <a:pt x="41021" y="18580"/>
                </a:lnTo>
                <a:lnTo>
                  <a:pt x="42100" y="14262"/>
                </a:lnTo>
                <a:lnTo>
                  <a:pt x="46774" y="7366"/>
                </a:lnTo>
                <a:lnTo>
                  <a:pt x="50571" y="5486"/>
                </a:lnTo>
                <a:lnTo>
                  <a:pt x="60591" y="5486"/>
                </a:lnTo>
                <a:lnTo>
                  <a:pt x="64084" y="7162"/>
                </a:lnTo>
                <a:lnTo>
                  <a:pt x="67652" y="13030"/>
                </a:lnTo>
                <a:lnTo>
                  <a:pt x="68440" y="17005"/>
                </a:lnTo>
                <a:lnTo>
                  <a:pt x="68440" y="51714"/>
                </a:lnTo>
                <a:lnTo>
                  <a:pt x="74942" y="51714"/>
                </a:lnTo>
                <a:lnTo>
                  <a:pt x="74942" y="15773"/>
                </a:lnTo>
                <a:close/>
              </a:path>
              <a:path w="165735" h="52070">
                <a:moveTo>
                  <a:pt x="165138" y="15773"/>
                </a:moveTo>
                <a:lnTo>
                  <a:pt x="164388" y="11557"/>
                </a:lnTo>
                <a:lnTo>
                  <a:pt x="160185" y="2832"/>
                </a:lnTo>
                <a:lnTo>
                  <a:pt x="155028" y="0"/>
                </a:lnTo>
                <a:lnTo>
                  <a:pt x="143256" y="0"/>
                </a:lnTo>
                <a:lnTo>
                  <a:pt x="139636" y="952"/>
                </a:lnTo>
                <a:lnTo>
                  <a:pt x="134023" y="4483"/>
                </a:lnTo>
                <a:lnTo>
                  <a:pt x="131495" y="6997"/>
                </a:lnTo>
                <a:lnTo>
                  <a:pt x="129070" y="10388"/>
                </a:lnTo>
                <a:lnTo>
                  <a:pt x="127660" y="6388"/>
                </a:lnTo>
                <a:lnTo>
                  <a:pt x="125272" y="3530"/>
                </a:lnTo>
                <a:lnTo>
                  <a:pt x="119595" y="622"/>
                </a:lnTo>
                <a:lnTo>
                  <a:pt x="116776" y="0"/>
                </a:lnTo>
                <a:lnTo>
                  <a:pt x="110020" y="0"/>
                </a:lnTo>
                <a:lnTo>
                  <a:pt x="106756" y="812"/>
                </a:lnTo>
                <a:lnTo>
                  <a:pt x="100812" y="3975"/>
                </a:lnTo>
                <a:lnTo>
                  <a:pt x="98501" y="6248"/>
                </a:lnTo>
                <a:lnTo>
                  <a:pt x="96888" y="9156"/>
                </a:lnTo>
                <a:lnTo>
                  <a:pt x="96469" y="723"/>
                </a:lnTo>
                <a:lnTo>
                  <a:pt x="90182" y="723"/>
                </a:lnTo>
                <a:lnTo>
                  <a:pt x="90792" y="11506"/>
                </a:lnTo>
                <a:lnTo>
                  <a:pt x="90792" y="51714"/>
                </a:lnTo>
                <a:lnTo>
                  <a:pt x="97294" y="51714"/>
                </a:lnTo>
                <a:lnTo>
                  <a:pt x="97294" y="18580"/>
                </a:lnTo>
                <a:lnTo>
                  <a:pt x="98374" y="14262"/>
                </a:lnTo>
                <a:lnTo>
                  <a:pt x="103035" y="7366"/>
                </a:lnTo>
                <a:lnTo>
                  <a:pt x="106832" y="5486"/>
                </a:lnTo>
                <a:lnTo>
                  <a:pt x="116852" y="5486"/>
                </a:lnTo>
                <a:lnTo>
                  <a:pt x="120345" y="7162"/>
                </a:lnTo>
                <a:lnTo>
                  <a:pt x="123913" y="13030"/>
                </a:lnTo>
                <a:lnTo>
                  <a:pt x="124701" y="17005"/>
                </a:lnTo>
                <a:lnTo>
                  <a:pt x="124701" y="51714"/>
                </a:lnTo>
                <a:lnTo>
                  <a:pt x="131216" y="51714"/>
                </a:lnTo>
                <a:lnTo>
                  <a:pt x="131216" y="18580"/>
                </a:lnTo>
                <a:lnTo>
                  <a:pt x="132295" y="14262"/>
                </a:lnTo>
                <a:lnTo>
                  <a:pt x="136956" y="7366"/>
                </a:lnTo>
                <a:lnTo>
                  <a:pt x="140754" y="5486"/>
                </a:lnTo>
                <a:lnTo>
                  <a:pt x="150774" y="5486"/>
                </a:lnTo>
                <a:lnTo>
                  <a:pt x="154266" y="7162"/>
                </a:lnTo>
                <a:lnTo>
                  <a:pt x="157835" y="13030"/>
                </a:lnTo>
                <a:lnTo>
                  <a:pt x="158635" y="17005"/>
                </a:lnTo>
                <a:lnTo>
                  <a:pt x="158635" y="51714"/>
                </a:lnTo>
                <a:lnTo>
                  <a:pt x="165138" y="51714"/>
                </a:lnTo>
                <a:lnTo>
                  <a:pt x="165138" y="157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090255" y="7635965"/>
            <a:ext cx="76200" cy="51435"/>
          </a:xfrm>
          <a:custGeom>
            <a:avLst/>
            <a:gdLst/>
            <a:ahLst/>
            <a:cxnLst/>
            <a:rect l="l" t="t" r="r" b="b"/>
            <a:pathLst>
              <a:path w="76200" h="51434">
                <a:moveTo>
                  <a:pt x="25590" y="21132"/>
                </a:moveTo>
                <a:lnTo>
                  <a:pt x="12" y="21132"/>
                </a:lnTo>
                <a:lnTo>
                  <a:pt x="0" y="26517"/>
                </a:lnTo>
                <a:lnTo>
                  <a:pt x="25590" y="26517"/>
                </a:lnTo>
                <a:lnTo>
                  <a:pt x="25590" y="21132"/>
                </a:lnTo>
                <a:close/>
              </a:path>
              <a:path w="76200" h="51434">
                <a:moveTo>
                  <a:pt x="75882" y="51003"/>
                </a:moveTo>
                <a:lnTo>
                  <a:pt x="55956" y="24866"/>
                </a:lnTo>
                <a:lnTo>
                  <a:pt x="74269" y="12"/>
                </a:lnTo>
                <a:lnTo>
                  <a:pt x="67157" y="0"/>
                </a:lnTo>
                <a:lnTo>
                  <a:pt x="52095" y="20256"/>
                </a:lnTo>
                <a:lnTo>
                  <a:pt x="37604" y="0"/>
                </a:lnTo>
                <a:lnTo>
                  <a:pt x="29476" y="0"/>
                </a:lnTo>
                <a:lnTo>
                  <a:pt x="48260" y="25133"/>
                </a:lnTo>
                <a:lnTo>
                  <a:pt x="28562" y="50990"/>
                </a:lnTo>
                <a:lnTo>
                  <a:pt x="36118" y="50952"/>
                </a:lnTo>
                <a:lnTo>
                  <a:pt x="51943" y="29514"/>
                </a:lnTo>
                <a:lnTo>
                  <a:pt x="67868" y="50990"/>
                </a:lnTo>
                <a:lnTo>
                  <a:pt x="75882" y="51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79610" y="7625792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67" y="0"/>
                </a:moveTo>
                <a:lnTo>
                  <a:pt x="16256" y="0"/>
                </a:lnTo>
                <a:lnTo>
                  <a:pt x="10833" y="4825"/>
                </a:lnTo>
                <a:lnTo>
                  <a:pt x="6718" y="7797"/>
                </a:lnTo>
                <a:lnTo>
                  <a:pt x="3594" y="9524"/>
                </a:lnTo>
                <a:lnTo>
                  <a:pt x="0" y="11087"/>
                </a:lnTo>
                <a:lnTo>
                  <a:pt x="0" y="17691"/>
                </a:lnTo>
                <a:lnTo>
                  <a:pt x="15862" y="7226"/>
                </a:lnTo>
                <a:lnTo>
                  <a:pt x="15862" y="71348"/>
                </a:lnTo>
                <a:lnTo>
                  <a:pt x="22567" y="71348"/>
                </a:lnTo>
                <a:lnTo>
                  <a:pt x="225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80015" y="7625550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90">
                <a:moveTo>
                  <a:pt x="28448" y="0"/>
                </a:moveTo>
                <a:lnTo>
                  <a:pt x="16268" y="0"/>
                </a:lnTo>
                <a:lnTo>
                  <a:pt x="11188" y="1739"/>
                </a:lnTo>
                <a:lnTo>
                  <a:pt x="2870" y="8915"/>
                </a:lnTo>
                <a:lnTo>
                  <a:pt x="698" y="14008"/>
                </a:lnTo>
                <a:lnTo>
                  <a:pt x="698" y="20434"/>
                </a:lnTo>
                <a:lnTo>
                  <a:pt x="8115" y="20434"/>
                </a:lnTo>
                <a:lnTo>
                  <a:pt x="8115" y="16103"/>
                </a:lnTo>
                <a:lnTo>
                  <a:pt x="9410" y="12598"/>
                </a:lnTo>
                <a:lnTo>
                  <a:pt x="14528" y="7315"/>
                </a:lnTo>
                <a:lnTo>
                  <a:pt x="17995" y="5994"/>
                </a:lnTo>
                <a:lnTo>
                  <a:pt x="27190" y="5994"/>
                </a:lnTo>
                <a:lnTo>
                  <a:pt x="30835" y="7594"/>
                </a:lnTo>
                <a:lnTo>
                  <a:pt x="34950" y="13131"/>
                </a:lnTo>
                <a:lnTo>
                  <a:pt x="35839" y="15925"/>
                </a:lnTo>
                <a:lnTo>
                  <a:pt x="35839" y="21272"/>
                </a:lnTo>
                <a:lnTo>
                  <a:pt x="11099" y="54762"/>
                </a:lnTo>
                <a:lnTo>
                  <a:pt x="0" y="64935"/>
                </a:lnTo>
                <a:lnTo>
                  <a:pt x="0" y="71831"/>
                </a:lnTo>
                <a:lnTo>
                  <a:pt x="44157" y="71831"/>
                </a:lnTo>
                <a:lnTo>
                  <a:pt x="44157" y="65633"/>
                </a:lnTo>
                <a:lnTo>
                  <a:pt x="8115" y="65633"/>
                </a:lnTo>
                <a:lnTo>
                  <a:pt x="16103" y="58037"/>
                </a:lnTo>
                <a:lnTo>
                  <a:pt x="42633" y="24396"/>
                </a:lnTo>
                <a:lnTo>
                  <a:pt x="43256" y="21475"/>
                </a:lnTo>
                <a:lnTo>
                  <a:pt x="43256" y="12750"/>
                </a:lnTo>
                <a:lnTo>
                  <a:pt x="41287" y="8216"/>
                </a:lnTo>
                <a:lnTo>
                  <a:pt x="33439" y="1650"/>
                </a:lnTo>
                <a:lnTo>
                  <a:pt x="284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744164" y="7635965"/>
            <a:ext cx="107950" cy="51435"/>
          </a:xfrm>
          <a:custGeom>
            <a:avLst/>
            <a:gdLst/>
            <a:ahLst/>
            <a:cxnLst/>
            <a:rect l="l" t="t" r="r" b="b"/>
            <a:pathLst>
              <a:path w="107950" h="51434">
                <a:moveTo>
                  <a:pt x="50761" y="23469"/>
                </a:moveTo>
                <a:lnTo>
                  <a:pt x="28422" y="23469"/>
                </a:lnTo>
                <a:lnTo>
                  <a:pt x="28422" y="1524"/>
                </a:lnTo>
                <a:lnTo>
                  <a:pt x="22339" y="1524"/>
                </a:lnTo>
                <a:lnTo>
                  <a:pt x="22339" y="23469"/>
                </a:lnTo>
                <a:lnTo>
                  <a:pt x="0" y="23469"/>
                </a:lnTo>
                <a:lnTo>
                  <a:pt x="0" y="28943"/>
                </a:lnTo>
                <a:lnTo>
                  <a:pt x="22339" y="28943"/>
                </a:lnTo>
                <a:lnTo>
                  <a:pt x="22339" y="50990"/>
                </a:lnTo>
                <a:lnTo>
                  <a:pt x="28422" y="50990"/>
                </a:lnTo>
                <a:lnTo>
                  <a:pt x="28422" y="28943"/>
                </a:lnTo>
                <a:lnTo>
                  <a:pt x="50761" y="28943"/>
                </a:lnTo>
                <a:lnTo>
                  <a:pt x="50761" y="23469"/>
                </a:lnTo>
                <a:close/>
              </a:path>
              <a:path w="107950" h="51434">
                <a:moveTo>
                  <a:pt x="107848" y="51003"/>
                </a:moveTo>
                <a:lnTo>
                  <a:pt x="87922" y="24866"/>
                </a:lnTo>
                <a:lnTo>
                  <a:pt x="106235" y="12"/>
                </a:lnTo>
                <a:lnTo>
                  <a:pt x="99123" y="0"/>
                </a:lnTo>
                <a:lnTo>
                  <a:pt x="84061" y="20256"/>
                </a:lnTo>
                <a:lnTo>
                  <a:pt x="69570" y="0"/>
                </a:lnTo>
                <a:lnTo>
                  <a:pt x="61442" y="0"/>
                </a:lnTo>
                <a:lnTo>
                  <a:pt x="80225" y="25133"/>
                </a:lnTo>
                <a:lnTo>
                  <a:pt x="60528" y="50990"/>
                </a:lnTo>
                <a:lnTo>
                  <a:pt x="68084" y="50952"/>
                </a:lnTo>
                <a:lnTo>
                  <a:pt x="83908" y="29514"/>
                </a:lnTo>
                <a:lnTo>
                  <a:pt x="99834" y="50990"/>
                </a:lnTo>
                <a:lnTo>
                  <a:pt x="107848" y="51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79956" y="5649887"/>
            <a:ext cx="48260" cy="70485"/>
          </a:xfrm>
          <a:custGeom>
            <a:avLst/>
            <a:gdLst/>
            <a:ahLst/>
            <a:cxnLst/>
            <a:rect l="l" t="t" r="r" b="b"/>
            <a:pathLst>
              <a:path w="48260" h="70485">
                <a:moveTo>
                  <a:pt x="47929" y="0"/>
                </a:moveTo>
                <a:lnTo>
                  <a:pt x="41224" y="12"/>
                </a:lnTo>
                <a:lnTo>
                  <a:pt x="24358" y="42951"/>
                </a:lnTo>
                <a:lnTo>
                  <a:pt x="6692" y="12"/>
                </a:lnTo>
                <a:lnTo>
                  <a:pt x="0" y="0"/>
                </a:lnTo>
                <a:lnTo>
                  <a:pt x="21018" y="50800"/>
                </a:lnTo>
                <a:lnTo>
                  <a:pt x="13106" y="70205"/>
                </a:lnTo>
                <a:lnTo>
                  <a:pt x="19291" y="70205"/>
                </a:lnTo>
                <a:lnTo>
                  <a:pt x="479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885850" y="5766486"/>
            <a:ext cx="165735" cy="52069"/>
          </a:xfrm>
          <a:custGeom>
            <a:avLst/>
            <a:gdLst/>
            <a:ahLst/>
            <a:cxnLst/>
            <a:rect l="l" t="t" r="r" b="b"/>
            <a:pathLst>
              <a:path w="165735" h="52070">
                <a:moveTo>
                  <a:pt x="74955" y="15760"/>
                </a:moveTo>
                <a:lnTo>
                  <a:pt x="74206" y="11544"/>
                </a:lnTo>
                <a:lnTo>
                  <a:pt x="70002" y="2819"/>
                </a:lnTo>
                <a:lnTo>
                  <a:pt x="64846" y="0"/>
                </a:lnTo>
                <a:lnTo>
                  <a:pt x="53073" y="0"/>
                </a:lnTo>
                <a:lnTo>
                  <a:pt x="49453" y="952"/>
                </a:lnTo>
                <a:lnTo>
                  <a:pt x="43840" y="4470"/>
                </a:lnTo>
                <a:lnTo>
                  <a:pt x="41313" y="6997"/>
                </a:lnTo>
                <a:lnTo>
                  <a:pt x="38887" y="10375"/>
                </a:lnTo>
                <a:lnTo>
                  <a:pt x="37477" y="6375"/>
                </a:lnTo>
                <a:lnTo>
                  <a:pt x="35090" y="3530"/>
                </a:lnTo>
                <a:lnTo>
                  <a:pt x="29413" y="622"/>
                </a:lnTo>
                <a:lnTo>
                  <a:pt x="26593" y="0"/>
                </a:lnTo>
                <a:lnTo>
                  <a:pt x="19850" y="0"/>
                </a:lnTo>
                <a:lnTo>
                  <a:pt x="16586" y="800"/>
                </a:lnTo>
                <a:lnTo>
                  <a:pt x="10642" y="3975"/>
                </a:lnTo>
                <a:lnTo>
                  <a:pt x="8318" y="6248"/>
                </a:lnTo>
                <a:lnTo>
                  <a:pt x="6705" y="9156"/>
                </a:lnTo>
                <a:lnTo>
                  <a:pt x="6286" y="723"/>
                </a:lnTo>
                <a:lnTo>
                  <a:pt x="0" y="723"/>
                </a:lnTo>
                <a:lnTo>
                  <a:pt x="609" y="11506"/>
                </a:lnTo>
                <a:lnTo>
                  <a:pt x="609" y="51714"/>
                </a:lnTo>
                <a:lnTo>
                  <a:pt x="7112" y="51714"/>
                </a:lnTo>
                <a:lnTo>
                  <a:pt x="7112" y="18567"/>
                </a:lnTo>
                <a:lnTo>
                  <a:pt x="8191" y="14249"/>
                </a:lnTo>
                <a:lnTo>
                  <a:pt x="12852" y="7353"/>
                </a:lnTo>
                <a:lnTo>
                  <a:pt x="16649" y="5486"/>
                </a:lnTo>
                <a:lnTo>
                  <a:pt x="26670" y="5486"/>
                </a:lnTo>
                <a:lnTo>
                  <a:pt x="30162" y="7150"/>
                </a:lnTo>
                <a:lnTo>
                  <a:pt x="33731" y="13030"/>
                </a:lnTo>
                <a:lnTo>
                  <a:pt x="34518" y="17005"/>
                </a:lnTo>
                <a:lnTo>
                  <a:pt x="34518" y="51714"/>
                </a:lnTo>
                <a:lnTo>
                  <a:pt x="41033" y="51714"/>
                </a:lnTo>
                <a:lnTo>
                  <a:pt x="41033" y="18567"/>
                </a:lnTo>
                <a:lnTo>
                  <a:pt x="42113" y="14249"/>
                </a:lnTo>
                <a:lnTo>
                  <a:pt x="46774" y="7353"/>
                </a:lnTo>
                <a:lnTo>
                  <a:pt x="50571" y="5486"/>
                </a:lnTo>
                <a:lnTo>
                  <a:pt x="60591" y="5486"/>
                </a:lnTo>
                <a:lnTo>
                  <a:pt x="64084" y="7150"/>
                </a:lnTo>
                <a:lnTo>
                  <a:pt x="67652" y="13030"/>
                </a:lnTo>
                <a:lnTo>
                  <a:pt x="68453" y="17005"/>
                </a:lnTo>
                <a:lnTo>
                  <a:pt x="68453" y="51714"/>
                </a:lnTo>
                <a:lnTo>
                  <a:pt x="74955" y="51714"/>
                </a:lnTo>
                <a:lnTo>
                  <a:pt x="74955" y="15760"/>
                </a:lnTo>
                <a:close/>
              </a:path>
              <a:path w="165735" h="52070">
                <a:moveTo>
                  <a:pt x="165138" y="15760"/>
                </a:moveTo>
                <a:lnTo>
                  <a:pt x="164388" y="11544"/>
                </a:lnTo>
                <a:lnTo>
                  <a:pt x="160185" y="2819"/>
                </a:lnTo>
                <a:lnTo>
                  <a:pt x="155041" y="0"/>
                </a:lnTo>
                <a:lnTo>
                  <a:pt x="143268" y="0"/>
                </a:lnTo>
                <a:lnTo>
                  <a:pt x="139636" y="952"/>
                </a:lnTo>
                <a:lnTo>
                  <a:pt x="134023" y="4470"/>
                </a:lnTo>
                <a:lnTo>
                  <a:pt x="131508" y="6997"/>
                </a:lnTo>
                <a:lnTo>
                  <a:pt x="129070" y="10375"/>
                </a:lnTo>
                <a:lnTo>
                  <a:pt x="127660" y="6375"/>
                </a:lnTo>
                <a:lnTo>
                  <a:pt x="125272" y="3530"/>
                </a:lnTo>
                <a:lnTo>
                  <a:pt x="119595" y="622"/>
                </a:lnTo>
                <a:lnTo>
                  <a:pt x="116776" y="0"/>
                </a:lnTo>
                <a:lnTo>
                  <a:pt x="110032" y="0"/>
                </a:lnTo>
                <a:lnTo>
                  <a:pt x="106768" y="800"/>
                </a:lnTo>
                <a:lnTo>
                  <a:pt x="100825" y="3975"/>
                </a:lnTo>
                <a:lnTo>
                  <a:pt x="98501" y="6248"/>
                </a:lnTo>
                <a:lnTo>
                  <a:pt x="96888" y="9156"/>
                </a:lnTo>
                <a:lnTo>
                  <a:pt x="96469" y="723"/>
                </a:lnTo>
                <a:lnTo>
                  <a:pt x="90182" y="723"/>
                </a:lnTo>
                <a:lnTo>
                  <a:pt x="90792" y="11506"/>
                </a:lnTo>
                <a:lnTo>
                  <a:pt x="90792" y="51714"/>
                </a:lnTo>
                <a:lnTo>
                  <a:pt x="97294" y="51714"/>
                </a:lnTo>
                <a:lnTo>
                  <a:pt x="97294" y="18567"/>
                </a:lnTo>
                <a:lnTo>
                  <a:pt x="98374" y="14249"/>
                </a:lnTo>
                <a:lnTo>
                  <a:pt x="103035" y="7353"/>
                </a:lnTo>
                <a:lnTo>
                  <a:pt x="106832" y="5486"/>
                </a:lnTo>
                <a:lnTo>
                  <a:pt x="116852" y="5486"/>
                </a:lnTo>
                <a:lnTo>
                  <a:pt x="120345" y="7150"/>
                </a:lnTo>
                <a:lnTo>
                  <a:pt x="123913" y="13030"/>
                </a:lnTo>
                <a:lnTo>
                  <a:pt x="124714" y="17005"/>
                </a:lnTo>
                <a:lnTo>
                  <a:pt x="124714" y="51714"/>
                </a:lnTo>
                <a:lnTo>
                  <a:pt x="131216" y="51714"/>
                </a:lnTo>
                <a:lnTo>
                  <a:pt x="131216" y="18567"/>
                </a:lnTo>
                <a:lnTo>
                  <a:pt x="132295" y="14249"/>
                </a:lnTo>
                <a:lnTo>
                  <a:pt x="136956" y="7353"/>
                </a:lnTo>
                <a:lnTo>
                  <a:pt x="140754" y="5486"/>
                </a:lnTo>
                <a:lnTo>
                  <a:pt x="150774" y="5486"/>
                </a:lnTo>
                <a:lnTo>
                  <a:pt x="154279" y="7150"/>
                </a:lnTo>
                <a:lnTo>
                  <a:pt x="157848" y="13030"/>
                </a:lnTo>
                <a:lnTo>
                  <a:pt x="158635" y="17005"/>
                </a:lnTo>
                <a:lnTo>
                  <a:pt x="158635" y="51714"/>
                </a:lnTo>
                <a:lnTo>
                  <a:pt x="165138" y="51714"/>
                </a:lnTo>
                <a:lnTo>
                  <a:pt x="165138" y="1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975193" y="6241694"/>
            <a:ext cx="2014220" cy="1333500"/>
          </a:xfrm>
          <a:custGeom>
            <a:avLst/>
            <a:gdLst/>
            <a:ahLst/>
            <a:cxnLst/>
            <a:rect l="l" t="t" r="r" b="b"/>
            <a:pathLst>
              <a:path w="2014220" h="1333500">
                <a:moveTo>
                  <a:pt x="0" y="0"/>
                </a:moveTo>
                <a:lnTo>
                  <a:pt x="502996" y="0"/>
                </a:lnTo>
                <a:lnTo>
                  <a:pt x="543946" y="1747"/>
                </a:lnTo>
                <a:lnTo>
                  <a:pt x="583766" y="6902"/>
                </a:lnTo>
                <a:lnTo>
                  <a:pt x="622469" y="15329"/>
                </a:lnTo>
                <a:lnTo>
                  <a:pt x="660073" y="26896"/>
                </a:lnTo>
                <a:lnTo>
                  <a:pt x="696592" y="41467"/>
                </a:lnTo>
                <a:lnTo>
                  <a:pt x="732041" y="58911"/>
                </a:lnTo>
                <a:lnTo>
                  <a:pt x="766436" y="79092"/>
                </a:lnTo>
                <a:lnTo>
                  <a:pt x="799792" y="101877"/>
                </a:lnTo>
                <a:lnTo>
                  <a:pt x="832125" y="127133"/>
                </a:lnTo>
                <a:lnTo>
                  <a:pt x="863450" y="154725"/>
                </a:lnTo>
                <a:lnTo>
                  <a:pt x="893781" y="184520"/>
                </a:lnTo>
                <a:lnTo>
                  <a:pt x="923136" y="216384"/>
                </a:lnTo>
                <a:lnTo>
                  <a:pt x="951528" y="250183"/>
                </a:lnTo>
                <a:lnTo>
                  <a:pt x="978973" y="285784"/>
                </a:lnTo>
                <a:lnTo>
                  <a:pt x="1005487" y="323053"/>
                </a:lnTo>
                <a:lnTo>
                  <a:pt x="1031085" y="361856"/>
                </a:lnTo>
                <a:lnTo>
                  <a:pt x="1055782" y="402059"/>
                </a:lnTo>
                <a:lnTo>
                  <a:pt x="1079594" y="443529"/>
                </a:lnTo>
                <a:lnTo>
                  <a:pt x="1102536" y="486132"/>
                </a:lnTo>
                <a:lnTo>
                  <a:pt x="1124623" y="529733"/>
                </a:lnTo>
                <a:lnTo>
                  <a:pt x="1145870" y="574200"/>
                </a:lnTo>
                <a:lnTo>
                  <a:pt x="1166294" y="619399"/>
                </a:lnTo>
                <a:lnTo>
                  <a:pt x="1185909" y="665195"/>
                </a:lnTo>
                <a:lnTo>
                  <a:pt x="1204731" y="711456"/>
                </a:lnTo>
                <a:lnTo>
                  <a:pt x="1222775" y="758047"/>
                </a:lnTo>
                <a:lnTo>
                  <a:pt x="1240056" y="804834"/>
                </a:lnTo>
                <a:lnTo>
                  <a:pt x="1256590" y="851684"/>
                </a:lnTo>
                <a:lnTo>
                  <a:pt x="1272392" y="898463"/>
                </a:lnTo>
                <a:lnTo>
                  <a:pt x="1287477" y="945038"/>
                </a:lnTo>
                <a:lnTo>
                  <a:pt x="1301861" y="991274"/>
                </a:lnTo>
                <a:lnTo>
                  <a:pt x="1315560" y="1037038"/>
                </a:lnTo>
                <a:lnTo>
                  <a:pt x="1328588" y="1082195"/>
                </a:lnTo>
                <a:lnTo>
                  <a:pt x="1340960" y="1126614"/>
                </a:lnTo>
                <a:lnTo>
                  <a:pt x="1352693" y="1170158"/>
                </a:lnTo>
                <a:lnTo>
                  <a:pt x="1363801" y="1212696"/>
                </a:lnTo>
                <a:lnTo>
                  <a:pt x="1374300" y="1254093"/>
                </a:lnTo>
                <a:lnTo>
                  <a:pt x="1384206" y="1294215"/>
                </a:lnTo>
                <a:lnTo>
                  <a:pt x="1393532" y="1332928"/>
                </a:lnTo>
              </a:path>
              <a:path w="2014220" h="1333500">
                <a:moveTo>
                  <a:pt x="2013839" y="0"/>
                </a:moveTo>
                <a:lnTo>
                  <a:pt x="1501609" y="0"/>
                </a:lnTo>
                <a:lnTo>
                  <a:pt x="1460660" y="1747"/>
                </a:lnTo>
                <a:lnTo>
                  <a:pt x="1420841" y="6902"/>
                </a:lnTo>
                <a:lnTo>
                  <a:pt x="1382138" y="15329"/>
                </a:lnTo>
                <a:lnTo>
                  <a:pt x="1344536" y="26896"/>
                </a:lnTo>
                <a:lnTo>
                  <a:pt x="1308018" y="41467"/>
                </a:lnTo>
                <a:lnTo>
                  <a:pt x="1272569" y="58911"/>
                </a:lnTo>
                <a:lnTo>
                  <a:pt x="1238175" y="79092"/>
                </a:lnTo>
                <a:lnTo>
                  <a:pt x="1204819" y="101877"/>
                </a:lnTo>
                <a:lnTo>
                  <a:pt x="1172487" y="127133"/>
                </a:lnTo>
                <a:lnTo>
                  <a:pt x="1141163" y="154725"/>
                </a:lnTo>
                <a:lnTo>
                  <a:pt x="1110832" y="184520"/>
                </a:lnTo>
                <a:lnTo>
                  <a:pt x="1081478" y="216384"/>
                </a:lnTo>
                <a:lnTo>
                  <a:pt x="1053086" y="250183"/>
                </a:lnTo>
                <a:lnTo>
                  <a:pt x="1025641" y="285784"/>
                </a:lnTo>
                <a:lnTo>
                  <a:pt x="999128" y="323053"/>
                </a:lnTo>
                <a:lnTo>
                  <a:pt x="973530" y="361856"/>
                </a:lnTo>
                <a:lnTo>
                  <a:pt x="948833" y="402059"/>
                </a:lnTo>
                <a:lnTo>
                  <a:pt x="925022" y="443529"/>
                </a:lnTo>
                <a:lnTo>
                  <a:pt x="902080" y="486132"/>
                </a:lnTo>
                <a:lnTo>
                  <a:pt x="879994" y="529733"/>
                </a:lnTo>
                <a:lnTo>
                  <a:pt x="858746" y="574200"/>
                </a:lnTo>
                <a:lnTo>
                  <a:pt x="838323" y="619399"/>
                </a:lnTo>
                <a:lnTo>
                  <a:pt x="818708" y="665195"/>
                </a:lnTo>
                <a:lnTo>
                  <a:pt x="799886" y="711456"/>
                </a:lnTo>
                <a:lnTo>
                  <a:pt x="781843" y="758047"/>
                </a:lnTo>
                <a:lnTo>
                  <a:pt x="764561" y="804834"/>
                </a:lnTo>
                <a:lnTo>
                  <a:pt x="748028" y="851684"/>
                </a:lnTo>
                <a:lnTo>
                  <a:pt x="732226" y="898463"/>
                </a:lnTo>
                <a:lnTo>
                  <a:pt x="717140" y="945038"/>
                </a:lnTo>
                <a:lnTo>
                  <a:pt x="702756" y="991274"/>
                </a:lnTo>
                <a:lnTo>
                  <a:pt x="689058" y="1037038"/>
                </a:lnTo>
                <a:lnTo>
                  <a:pt x="676030" y="1082195"/>
                </a:lnTo>
                <a:lnTo>
                  <a:pt x="663658" y="1126614"/>
                </a:lnTo>
                <a:lnTo>
                  <a:pt x="651925" y="1170158"/>
                </a:lnTo>
                <a:lnTo>
                  <a:pt x="640817" y="1212696"/>
                </a:lnTo>
                <a:lnTo>
                  <a:pt x="630318" y="1254093"/>
                </a:lnTo>
                <a:lnTo>
                  <a:pt x="620412" y="1294215"/>
                </a:lnTo>
                <a:lnTo>
                  <a:pt x="611085" y="1332928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6027" y="5615864"/>
            <a:ext cx="1811362" cy="2454133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581396" y="528066"/>
            <a:ext cx="16732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Característica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respuesta</a:t>
            </a:r>
            <a:endParaRPr sz="9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79005" y="489965"/>
            <a:ext cx="42716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5" dirty="0">
                <a:latin typeface="Microsoft Sans Serif"/>
                <a:cs typeface="Microsoft Sans Serif"/>
              </a:rPr>
              <a:t>interruptores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35" dirty="0">
                <a:latin typeface="Microsoft Sans Serif"/>
                <a:cs typeface="Microsoft Sans Serif"/>
              </a:rPr>
              <a:t>responden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objeto </a:t>
            </a:r>
            <a:r>
              <a:rPr sz="950" spc="25" dirty="0">
                <a:latin typeface="Microsoft Sans Serif"/>
                <a:cs typeface="Microsoft Sans Serif"/>
              </a:rPr>
              <a:t>solo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encuentra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área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definida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frente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interruptor.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punto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25" dirty="0">
                <a:latin typeface="Microsoft Sans Serif"/>
                <a:cs typeface="Microsoft Sans Serif"/>
              </a:rPr>
              <a:t>reconoce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entrante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punto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operación.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punto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20" dirty="0">
                <a:latin typeface="Microsoft Sans Serif"/>
                <a:cs typeface="Microsoft Sans Serif"/>
              </a:rPr>
              <a:t>saliente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hace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dispositivo </a:t>
            </a:r>
            <a:r>
              <a:rPr sz="950" spc="15" dirty="0">
                <a:latin typeface="Microsoft Sans Serif"/>
                <a:cs typeface="Microsoft Sans Serif"/>
              </a:rPr>
              <a:t>vuelva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estado </a:t>
            </a:r>
            <a:r>
              <a:rPr sz="950" spc="50" dirty="0">
                <a:latin typeface="Microsoft Sans Serif"/>
                <a:cs typeface="Microsoft Sans Serif"/>
              </a:rPr>
              <a:t>normal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denomina </a:t>
            </a:r>
            <a:r>
              <a:rPr sz="950" spc="55" dirty="0">
                <a:latin typeface="Microsoft Sans Serif"/>
                <a:cs typeface="Microsoft Sans Serif"/>
              </a:rPr>
              <a:t>punto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liberación.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área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puntos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denomina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zona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histéresis.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81396" y="4588256"/>
            <a:ext cx="1125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Curva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respuesta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779005" y="4542535"/>
            <a:ext cx="4060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tamaño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curva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respuesta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dependen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específico.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curva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representa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tipo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proximidad.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0520" y="539751"/>
            <a:ext cx="4316730" cy="5897245"/>
          </a:xfrm>
          <a:custGeom>
            <a:avLst/>
            <a:gdLst/>
            <a:ahLst/>
            <a:cxnLst/>
            <a:rect l="l" t="t" r="r" b="b"/>
            <a:pathLst>
              <a:path w="4316730" h="5897245">
                <a:moveTo>
                  <a:pt x="4316730" y="0"/>
                </a:moveTo>
                <a:lnTo>
                  <a:pt x="0" y="0"/>
                </a:lnTo>
                <a:lnTo>
                  <a:pt x="0" y="5897245"/>
                </a:lnTo>
                <a:lnTo>
                  <a:pt x="4316730" y="5897245"/>
                </a:lnTo>
                <a:lnTo>
                  <a:pt x="4316730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1228" y="521716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47227" y="674117"/>
            <a:ext cx="4110990" cy="5597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 marR="300990" indent="-156845">
              <a:lnSpc>
                <a:spcPct val="120000"/>
              </a:lnSpc>
              <a:spcBef>
                <a:spcPts val="100"/>
              </a:spcBef>
              <a:buAutoNum type="arabicParenR"/>
              <a:tabLst>
                <a:tab pos="156845" algn="l"/>
                <a:tab pos="1499870" algn="l"/>
              </a:tabLst>
            </a:pP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5" dirty="0">
                <a:latin typeface="Microsoft Sans Serif"/>
                <a:cs typeface="Microsoft Sans Serif"/>
              </a:rPr>
              <a:t>usa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campo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electromagnético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solo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detectar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metálicos.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156845" marR="463550" indent="-156845">
              <a:lnSpc>
                <a:spcPct val="120000"/>
              </a:lnSpc>
              <a:buAutoNum type="arabicParenR"/>
              <a:tabLst>
                <a:tab pos="156845" algn="l"/>
              </a:tabLst>
            </a:pPr>
            <a:r>
              <a:rPr sz="1000" spc="-25" dirty="0">
                <a:latin typeface="Microsoft Sans Serif"/>
                <a:cs typeface="Microsoft Sans Serif"/>
              </a:rPr>
              <a:t>¿Cuál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siguientes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10" dirty="0">
                <a:latin typeface="Microsoft Sans Serif"/>
                <a:cs typeface="Microsoft Sans Serif"/>
              </a:rPr>
              <a:t> 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elemento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inductivo?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arenR"/>
            </a:pPr>
            <a:endParaRPr sz="1750">
              <a:latin typeface="Microsoft Sans Serif"/>
              <a:cs typeface="Microsoft Sans Serif"/>
            </a:endParaRPr>
          </a:p>
          <a:p>
            <a:pPr marL="320040">
              <a:spcBef>
                <a:spcPts val="5"/>
              </a:spcBef>
            </a:pPr>
            <a:r>
              <a:rPr sz="650" spc="15" dirty="0">
                <a:latin typeface="Microsoft Sans Serif"/>
                <a:cs typeface="Microsoft Sans Serif"/>
              </a:rPr>
              <a:t>una.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Objetivo</a:t>
            </a:r>
            <a:endParaRPr sz="650">
              <a:latin typeface="Microsoft Sans Serif"/>
              <a:cs typeface="Microsoft Sans Serif"/>
            </a:endParaRPr>
          </a:p>
          <a:p>
            <a:pPr marL="454659" lvl="1" indent="-135255">
              <a:spcBef>
                <a:spcPts val="409"/>
              </a:spcBef>
              <a:buAutoNum type="alphaUcPeriod" startAt="2"/>
              <a:tabLst>
                <a:tab pos="455295" algn="l"/>
              </a:tabLst>
            </a:pPr>
            <a:r>
              <a:rPr sz="900" spc="25" dirty="0">
                <a:latin typeface="Microsoft Sans Serif"/>
                <a:cs typeface="Microsoft Sans Serif"/>
              </a:rPr>
              <a:t>Bobina</a:t>
            </a:r>
            <a:r>
              <a:rPr sz="900" spc="-4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eléctrica</a:t>
            </a:r>
            <a:endParaRPr sz="900">
              <a:latin typeface="Microsoft Sans Serif"/>
              <a:cs typeface="Microsoft Sans Serif"/>
            </a:endParaRPr>
          </a:p>
          <a:p>
            <a:pPr marL="474980" lvl="1" indent="-155575">
              <a:spcBef>
                <a:spcPts val="209"/>
              </a:spcBef>
              <a:buAutoNum type="alphaUcPeriod" startAt="2"/>
              <a:tabLst>
                <a:tab pos="475615" algn="l"/>
              </a:tabLst>
            </a:pPr>
            <a:r>
              <a:rPr sz="1050" spc="25" dirty="0">
                <a:latin typeface="Microsoft Sans Serif"/>
                <a:cs typeface="Microsoft Sans Serif"/>
              </a:rPr>
              <a:t>Oscilador</a:t>
            </a:r>
            <a:endParaRPr sz="1050">
              <a:latin typeface="Microsoft Sans Serif"/>
              <a:cs typeface="Microsoft Sans Serif"/>
            </a:endParaRPr>
          </a:p>
          <a:p>
            <a:pPr marL="448309" lvl="1" indent="-128905">
              <a:spcBef>
                <a:spcPts val="430"/>
              </a:spcBef>
              <a:buAutoNum type="alphaUcPeriod" startAt="2"/>
              <a:tabLst>
                <a:tab pos="448945" algn="l"/>
              </a:tabLst>
            </a:pPr>
            <a:r>
              <a:rPr sz="800" spc="20" dirty="0">
                <a:latin typeface="Microsoft Sans Serif"/>
                <a:cs typeface="Microsoft Sans Serif"/>
              </a:rPr>
              <a:t>Circuito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disparo</a:t>
            </a:r>
            <a:endParaRPr sz="800">
              <a:latin typeface="Microsoft Sans Serif"/>
              <a:cs typeface="Microsoft Sans Serif"/>
            </a:endParaRPr>
          </a:p>
          <a:p>
            <a:pPr marL="320040">
              <a:spcBef>
                <a:spcPts val="630"/>
              </a:spcBef>
            </a:pPr>
            <a:r>
              <a:rPr sz="650" spc="25" dirty="0">
                <a:latin typeface="Microsoft Sans Serif"/>
                <a:cs typeface="Microsoft Sans Serif"/>
              </a:rPr>
              <a:t>mi.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Producción</a:t>
            </a:r>
            <a:endParaRPr sz="6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56845" marR="247015" indent="-156845">
              <a:lnSpc>
                <a:spcPct val="120000"/>
              </a:lnSpc>
              <a:buAutoNum type="arabicParenR" startAt="3"/>
              <a:tabLst>
                <a:tab pos="156845" algn="l"/>
                <a:tab pos="2293620" algn="l"/>
              </a:tabLst>
            </a:pP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20" dirty="0">
                <a:latin typeface="Microsoft Sans Serif"/>
                <a:cs typeface="Microsoft Sans Serif"/>
              </a:rPr>
              <a:t>área </a:t>
            </a:r>
            <a:r>
              <a:rPr sz="1000" spc="40" dirty="0">
                <a:latin typeface="Microsoft Sans Serif"/>
                <a:cs typeface="Microsoft Sans Serif"/>
              </a:rPr>
              <a:t>alrededor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proximidad </a:t>
            </a:r>
            <a:r>
              <a:rPr sz="1000" spc="40" dirty="0">
                <a:latin typeface="Microsoft Sans Serif"/>
                <a:cs typeface="Microsoft Sans Serif"/>
              </a:rPr>
              <a:t>inductivo </a:t>
            </a:r>
            <a:r>
              <a:rPr sz="1000" spc="20" dirty="0">
                <a:latin typeface="Microsoft Sans Serif"/>
                <a:cs typeface="Microsoft Sans Serif"/>
              </a:rPr>
              <a:t>sin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blindaje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menos</a:t>
            </a:r>
            <a:r>
              <a:rPr sz="10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latin typeface="Microsoft Sans Serif"/>
                <a:cs typeface="Microsoft Sans Serif"/>
              </a:rPr>
              <a:t>veces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área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cara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debe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estar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libre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metal.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 startAt="3"/>
            </a:pPr>
            <a:endParaRPr sz="1250">
              <a:latin typeface="Microsoft Sans Serif"/>
              <a:cs typeface="Microsoft Sans Serif"/>
            </a:endParaRPr>
          </a:p>
          <a:p>
            <a:pPr marL="163830" marR="184150" indent="-163830">
              <a:lnSpc>
                <a:spcPct val="114300"/>
              </a:lnSpc>
              <a:buAutoNum type="arabicParenR" startAt="3"/>
              <a:tabLst>
                <a:tab pos="163830" algn="l"/>
                <a:tab pos="3877310" algn="l"/>
              </a:tabLst>
            </a:pPr>
            <a:r>
              <a:rPr sz="1050" spc="-5" dirty="0">
                <a:latin typeface="Microsoft Sans Serif"/>
                <a:cs typeface="Microsoft Sans Serif"/>
              </a:rPr>
              <a:t>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sensores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proximidad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inductivos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blindados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montados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frente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otro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deben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montarse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menos 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             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veces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área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nominal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detección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sí.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  <a:buAutoNum type="arabicParenR" startAt="3"/>
            </a:pPr>
            <a:endParaRPr sz="1200">
              <a:latin typeface="Microsoft Sans Serif"/>
              <a:cs typeface="Microsoft Sans Serif"/>
            </a:endParaRPr>
          </a:p>
          <a:p>
            <a:pPr marL="142240" marR="411480" indent="-142240">
              <a:lnSpc>
                <a:spcPct val="133300"/>
              </a:lnSpc>
              <a:buAutoNum type="arabicParenR" startAt="3"/>
              <a:tabLst>
                <a:tab pos="142240" algn="l"/>
                <a:tab pos="1478280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estándar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inductivo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hecho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10" dirty="0">
                <a:latin typeface="Microsoft Sans Serif"/>
                <a:cs typeface="Microsoft Sans Serif"/>
              </a:rPr>
              <a:t>suave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grosor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mm.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arenR" startAt="3"/>
            </a:pPr>
            <a:endParaRPr sz="1250">
              <a:latin typeface="Microsoft Sans Serif"/>
              <a:cs typeface="Microsoft Sans Serif"/>
            </a:endParaRPr>
          </a:p>
          <a:p>
            <a:pPr marL="156845" marR="5080" indent="-156845">
              <a:lnSpc>
                <a:spcPct val="120000"/>
              </a:lnSpc>
              <a:buAutoNum type="arabicParenR" startAt="3"/>
              <a:tabLst>
                <a:tab pos="156845" algn="l"/>
                <a:tab pos="3397885" algn="l"/>
              </a:tabLst>
            </a:pPr>
            <a:r>
              <a:rPr sz="1000" spc="-60" dirty="0">
                <a:latin typeface="Microsoft Sans Serif"/>
                <a:cs typeface="Microsoft Sans Serif"/>
              </a:rPr>
              <a:t>Se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debe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aplicar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factor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corrección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proximidad </a:t>
            </a:r>
            <a:r>
              <a:rPr sz="1000" spc="40" dirty="0">
                <a:latin typeface="Microsoft Sans Serif"/>
                <a:cs typeface="Microsoft Sans Serif"/>
              </a:rPr>
              <a:t>inductivo blindado </a:t>
            </a:r>
            <a:r>
              <a:rPr sz="1000" spc="35" dirty="0">
                <a:latin typeface="Microsoft Sans Serif"/>
                <a:cs typeface="Microsoft Sans Serif"/>
              </a:rPr>
              <a:t>cuando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hecho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latón.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 startAt="3"/>
            </a:pPr>
            <a:endParaRPr sz="1250">
              <a:latin typeface="Microsoft Sans Serif"/>
              <a:cs typeface="Microsoft Sans Serif"/>
            </a:endParaRPr>
          </a:p>
          <a:p>
            <a:pPr marL="163830" marR="342900" indent="-163830">
              <a:lnSpc>
                <a:spcPct val="114300"/>
              </a:lnSpc>
              <a:buAutoNum type="arabicParenR" startAt="3"/>
              <a:tabLst>
                <a:tab pos="163830" algn="l"/>
                <a:tab pos="3308350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La </a:t>
            </a:r>
            <a:r>
              <a:rPr sz="1050" spc="25" dirty="0">
                <a:latin typeface="Microsoft Sans Serif"/>
                <a:cs typeface="Microsoft Sans Serif"/>
              </a:rPr>
              <a:t>distancia </a:t>
            </a:r>
            <a:r>
              <a:rPr sz="1050" spc="35" dirty="0">
                <a:latin typeface="Microsoft Sans Serif"/>
                <a:cs typeface="Microsoft Sans Serif"/>
              </a:rPr>
              <a:t>operativa </a:t>
            </a:r>
            <a:r>
              <a:rPr sz="1050" spc="30" dirty="0">
                <a:latin typeface="Microsoft Sans Serif"/>
                <a:cs typeface="Microsoft Sans Serif"/>
              </a:rPr>
              <a:t>garantizada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60" dirty="0">
                <a:latin typeface="Microsoft Sans Serif"/>
                <a:cs typeface="Microsoft Sans Serif"/>
              </a:rPr>
              <a:t>un interruptor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proximidad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inductivo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está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65" dirty="0">
                <a:latin typeface="Microsoft Sans Serif"/>
                <a:cs typeface="Microsoft Sans Serif"/>
              </a:rPr>
              <a:t>%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  </a:t>
            </a:r>
            <a:r>
              <a:rPr sz="1050" spc="25" dirty="0">
                <a:latin typeface="Microsoft Sans Serif"/>
                <a:cs typeface="Microsoft Sans Serif"/>
              </a:rPr>
              <a:t>distancia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operativa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nominal.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6616" y="3158578"/>
            <a:ext cx="178269" cy="48554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022958" y="3839807"/>
            <a:ext cx="196850" cy="573405"/>
          </a:xfrm>
          <a:custGeom>
            <a:avLst/>
            <a:gdLst/>
            <a:ahLst/>
            <a:cxnLst/>
            <a:rect l="l" t="t" r="r" b="b"/>
            <a:pathLst>
              <a:path w="196850" h="573404">
                <a:moveTo>
                  <a:pt x="0" y="12801"/>
                </a:moveTo>
                <a:lnTo>
                  <a:pt x="7315" y="534924"/>
                </a:lnTo>
                <a:lnTo>
                  <a:pt x="34853" y="562356"/>
                </a:lnTo>
                <a:lnTo>
                  <a:pt x="101472" y="573328"/>
                </a:lnTo>
                <a:lnTo>
                  <a:pt x="138311" y="570414"/>
                </a:lnTo>
                <a:lnTo>
                  <a:pt x="168549" y="562356"/>
                </a:lnTo>
                <a:lnTo>
                  <a:pt x="189017" y="550183"/>
                </a:lnTo>
                <a:lnTo>
                  <a:pt x="196545" y="534924"/>
                </a:lnTo>
                <a:lnTo>
                  <a:pt x="189229" y="0"/>
                </a:lnTo>
              </a:path>
              <a:path w="196850" h="573404">
                <a:moveTo>
                  <a:pt x="7315" y="512978"/>
                </a:moveTo>
                <a:lnTo>
                  <a:pt x="14699" y="527851"/>
                </a:lnTo>
                <a:lnTo>
                  <a:pt x="34853" y="540067"/>
                </a:lnTo>
                <a:lnTo>
                  <a:pt x="64777" y="548339"/>
                </a:lnTo>
                <a:lnTo>
                  <a:pt x="101472" y="551383"/>
                </a:lnTo>
                <a:lnTo>
                  <a:pt x="138311" y="548339"/>
                </a:lnTo>
                <a:lnTo>
                  <a:pt x="168549" y="540067"/>
                </a:lnTo>
                <a:lnTo>
                  <a:pt x="189017" y="527851"/>
                </a:lnTo>
                <a:lnTo>
                  <a:pt x="196545" y="512978"/>
                </a:lnTo>
              </a:path>
              <a:path w="196850" h="573404">
                <a:moveTo>
                  <a:pt x="195630" y="489204"/>
                </a:moveTo>
                <a:lnTo>
                  <a:pt x="188246" y="504077"/>
                </a:lnTo>
                <a:lnTo>
                  <a:pt x="168092" y="516293"/>
                </a:lnTo>
                <a:lnTo>
                  <a:pt x="138168" y="524565"/>
                </a:lnTo>
                <a:lnTo>
                  <a:pt x="101472" y="527608"/>
                </a:lnTo>
                <a:lnTo>
                  <a:pt x="64777" y="524565"/>
                </a:lnTo>
                <a:lnTo>
                  <a:pt x="34853" y="516293"/>
                </a:lnTo>
                <a:lnTo>
                  <a:pt x="14699" y="504077"/>
                </a:lnTo>
                <a:lnTo>
                  <a:pt x="7315" y="489204"/>
                </a:lnTo>
              </a:path>
              <a:path w="196850" h="573404">
                <a:moveTo>
                  <a:pt x="195630" y="464515"/>
                </a:moveTo>
                <a:lnTo>
                  <a:pt x="188246" y="479388"/>
                </a:lnTo>
                <a:lnTo>
                  <a:pt x="168092" y="491604"/>
                </a:lnTo>
                <a:lnTo>
                  <a:pt x="138168" y="499876"/>
                </a:lnTo>
                <a:lnTo>
                  <a:pt x="101472" y="502920"/>
                </a:lnTo>
                <a:lnTo>
                  <a:pt x="64634" y="499876"/>
                </a:lnTo>
                <a:lnTo>
                  <a:pt x="34396" y="491604"/>
                </a:lnTo>
                <a:lnTo>
                  <a:pt x="13928" y="479388"/>
                </a:lnTo>
                <a:lnTo>
                  <a:pt x="6400" y="464515"/>
                </a:lnTo>
              </a:path>
              <a:path w="196850" h="573404">
                <a:moveTo>
                  <a:pt x="195630" y="440740"/>
                </a:moveTo>
                <a:lnTo>
                  <a:pt x="188103" y="455614"/>
                </a:lnTo>
                <a:lnTo>
                  <a:pt x="167635" y="467829"/>
                </a:lnTo>
                <a:lnTo>
                  <a:pt x="137396" y="476102"/>
                </a:lnTo>
                <a:lnTo>
                  <a:pt x="100558" y="479145"/>
                </a:lnTo>
                <a:lnTo>
                  <a:pt x="63863" y="476102"/>
                </a:lnTo>
                <a:lnTo>
                  <a:pt x="33939" y="467829"/>
                </a:lnTo>
                <a:lnTo>
                  <a:pt x="13785" y="455614"/>
                </a:lnTo>
                <a:lnTo>
                  <a:pt x="6400" y="440740"/>
                </a:lnTo>
              </a:path>
              <a:path w="196850" h="573404">
                <a:moveTo>
                  <a:pt x="194716" y="416966"/>
                </a:moveTo>
                <a:lnTo>
                  <a:pt x="187331" y="431696"/>
                </a:lnTo>
                <a:lnTo>
                  <a:pt x="167178" y="443598"/>
                </a:lnTo>
                <a:lnTo>
                  <a:pt x="137253" y="451556"/>
                </a:lnTo>
                <a:lnTo>
                  <a:pt x="100558" y="454456"/>
                </a:lnTo>
                <a:lnTo>
                  <a:pt x="63863" y="451556"/>
                </a:lnTo>
                <a:lnTo>
                  <a:pt x="33939" y="443598"/>
                </a:lnTo>
                <a:lnTo>
                  <a:pt x="13785" y="431696"/>
                </a:lnTo>
                <a:lnTo>
                  <a:pt x="6400" y="416966"/>
                </a:lnTo>
              </a:path>
              <a:path w="196850" h="573404">
                <a:moveTo>
                  <a:pt x="194716" y="392277"/>
                </a:moveTo>
                <a:lnTo>
                  <a:pt x="187331" y="407150"/>
                </a:lnTo>
                <a:lnTo>
                  <a:pt x="167178" y="419366"/>
                </a:lnTo>
                <a:lnTo>
                  <a:pt x="137253" y="427639"/>
                </a:lnTo>
                <a:lnTo>
                  <a:pt x="100558" y="430682"/>
                </a:lnTo>
                <a:lnTo>
                  <a:pt x="63720" y="427639"/>
                </a:lnTo>
                <a:lnTo>
                  <a:pt x="33481" y="419366"/>
                </a:lnTo>
                <a:lnTo>
                  <a:pt x="13013" y="407150"/>
                </a:lnTo>
                <a:lnTo>
                  <a:pt x="5486" y="392277"/>
                </a:lnTo>
              </a:path>
              <a:path w="196850" h="573404">
                <a:moveTo>
                  <a:pt x="194716" y="368503"/>
                </a:moveTo>
                <a:lnTo>
                  <a:pt x="187317" y="383376"/>
                </a:lnTo>
                <a:lnTo>
                  <a:pt x="167063" y="395592"/>
                </a:lnTo>
                <a:lnTo>
                  <a:pt x="136868" y="403864"/>
                </a:lnTo>
                <a:lnTo>
                  <a:pt x="99644" y="406908"/>
                </a:lnTo>
                <a:lnTo>
                  <a:pt x="62948" y="403864"/>
                </a:lnTo>
                <a:lnTo>
                  <a:pt x="33024" y="395592"/>
                </a:lnTo>
                <a:lnTo>
                  <a:pt x="12870" y="383376"/>
                </a:lnTo>
                <a:lnTo>
                  <a:pt x="5486" y="368503"/>
                </a:lnTo>
              </a:path>
              <a:path w="196850" h="573404">
                <a:moveTo>
                  <a:pt x="193801" y="343814"/>
                </a:moveTo>
                <a:lnTo>
                  <a:pt x="186417" y="359073"/>
                </a:lnTo>
                <a:lnTo>
                  <a:pt x="166263" y="371246"/>
                </a:lnTo>
                <a:lnTo>
                  <a:pt x="136339" y="379304"/>
                </a:lnTo>
                <a:lnTo>
                  <a:pt x="99644" y="382219"/>
                </a:lnTo>
                <a:lnTo>
                  <a:pt x="62948" y="379304"/>
                </a:lnTo>
                <a:lnTo>
                  <a:pt x="33024" y="371246"/>
                </a:lnTo>
                <a:lnTo>
                  <a:pt x="12870" y="359073"/>
                </a:lnTo>
                <a:lnTo>
                  <a:pt x="5486" y="343814"/>
                </a:lnTo>
              </a:path>
              <a:path w="196850" h="573404">
                <a:moveTo>
                  <a:pt x="193801" y="320040"/>
                </a:moveTo>
                <a:lnTo>
                  <a:pt x="186417" y="334913"/>
                </a:lnTo>
                <a:lnTo>
                  <a:pt x="166263" y="347129"/>
                </a:lnTo>
                <a:lnTo>
                  <a:pt x="136339" y="355401"/>
                </a:lnTo>
                <a:lnTo>
                  <a:pt x="99644" y="358444"/>
                </a:lnTo>
                <a:lnTo>
                  <a:pt x="62806" y="355401"/>
                </a:lnTo>
                <a:lnTo>
                  <a:pt x="32567" y="347129"/>
                </a:lnTo>
                <a:lnTo>
                  <a:pt x="12099" y="334913"/>
                </a:lnTo>
                <a:lnTo>
                  <a:pt x="4571" y="320040"/>
                </a:lnTo>
              </a:path>
              <a:path w="196850" h="573404">
                <a:moveTo>
                  <a:pt x="193801" y="296265"/>
                </a:moveTo>
                <a:lnTo>
                  <a:pt x="186403" y="311138"/>
                </a:lnTo>
                <a:lnTo>
                  <a:pt x="166149" y="323354"/>
                </a:lnTo>
                <a:lnTo>
                  <a:pt x="135953" y="331627"/>
                </a:lnTo>
                <a:lnTo>
                  <a:pt x="98729" y="334670"/>
                </a:lnTo>
                <a:lnTo>
                  <a:pt x="62034" y="331627"/>
                </a:lnTo>
                <a:lnTo>
                  <a:pt x="32110" y="323354"/>
                </a:lnTo>
                <a:lnTo>
                  <a:pt x="11956" y="311138"/>
                </a:lnTo>
                <a:lnTo>
                  <a:pt x="4571" y="296265"/>
                </a:lnTo>
              </a:path>
              <a:path w="196850" h="573404">
                <a:moveTo>
                  <a:pt x="192887" y="271576"/>
                </a:moveTo>
                <a:lnTo>
                  <a:pt x="185503" y="286450"/>
                </a:lnTo>
                <a:lnTo>
                  <a:pt x="165349" y="298665"/>
                </a:lnTo>
                <a:lnTo>
                  <a:pt x="135425" y="306938"/>
                </a:lnTo>
                <a:lnTo>
                  <a:pt x="98729" y="309981"/>
                </a:lnTo>
                <a:lnTo>
                  <a:pt x="62034" y="306938"/>
                </a:lnTo>
                <a:lnTo>
                  <a:pt x="32110" y="298665"/>
                </a:lnTo>
                <a:lnTo>
                  <a:pt x="11956" y="286450"/>
                </a:lnTo>
                <a:lnTo>
                  <a:pt x="4571" y="271576"/>
                </a:lnTo>
              </a:path>
              <a:path w="196850" h="573404">
                <a:moveTo>
                  <a:pt x="192887" y="247802"/>
                </a:moveTo>
                <a:lnTo>
                  <a:pt x="185503" y="262675"/>
                </a:lnTo>
                <a:lnTo>
                  <a:pt x="165349" y="274891"/>
                </a:lnTo>
                <a:lnTo>
                  <a:pt x="135425" y="283163"/>
                </a:lnTo>
                <a:lnTo>
                  <a:pt x="98729" y="286207"/>
                </a:lnTo>
                <a:lnTo>
                  <a:pt x="61891" y="283163"/>
                </a:lnTo>
                <a:lnTo>
                  <a:pt x="31653" y="274891"/>
                </a:lnTo>
                <a:lnTo>
                  <a:pt x="11184" y="262675"/>
                </a:lnTo>
                <a:lnTo>
                  <a:pt x="3657" y="247802"/>
                </a:lnTo>
              </a:path>
              <a:path w="196850" h="573404">
                <a:moveTo>
                  <a:pt x="192887" y="224028"/>
                </a:moveTo>
                <a:lnTo>
                  <a:pt x="185488" y="238901"/>
                </a:lnTo>
                <a:lnTo>
                  <a:pt x="165234" y="251117"/>
                </a:lnTo>
                <a:lnTo>
                  <a:pt x="135039" y="259389"/>
                </a:lnTo>
                <a:lnTo>
                  <a:pt x="97815" y="262432"/>
                </a:lnTo>
                <a:lnTo>
                  <a:pt x="61120" y="259389"/>
                </a:lnTo>
                <a:lnTo>
                  <a:pt x="31195" y="251117"/>
                </a:lnTo>
                <a:lnTo>
                  <a:pt x="11042" y="238901"/>
                </a:lnTo>
                <a:lnTo>
                  <a:pt x="3657" y="224028"/>
                </a:lnTo>
              </a:path>
              <a:path w="196850" h="573404">
                <a:moveTo>
                  <a:pt x="191973" y="199339"/>
                </a:moveTo>
                <a:lnTo>
                  <a:pt x="184588" y="214212"/>
                </a:lnTo>
                <a:lnTo>
                  <a:pt x="164434" y="226428"/>
                </a:lnTo>
                <a:lnTo>
                  <a:pt x="134510" y="234700"/>
                </a:lnTo>
                <a:lnTo>
                  <a:pt x="97815" y="237744"/>
                </a:lnTo>
                <a:lnTo>
                  <a:pt x="61120" y="234700"/>
                </a:lnTo>
                <a:lnTo>
                  <a:pt x="31195" y="226428"/>
                </a:lnTo>
                <a:lnTo>
                  <a:pt x="11042" y="214212"/>
                </a:lnTo>
                <a:lnTo>
                  <a:pt x="3657" y="199339"/>
                </a:lnTo>
              </a:path>
              <a:path w="196850" h="573404">
                <a:moveTo>
                  <a:pt x="191973" y="175564"/>
                </a:moveTo>
                <a:lnTo>
                  <a:pt x="184588" y="190438"/>
                </a:lnTo>
                <a:lnTo>
                  <a:pt x="164434" y="202653"/>
                </a:lnTo>
                <a:lnTo>
                  <a:pt x="134510" y="210926"/>
                </a:lnTo>
                <a:lnTo>
                  <a:pt x="97815" y="213969"/>
                </a:lnTo>
                <a:lnTo>
                  <a:pt x="60977" y="210926"/>
                </a:lnTo>
                <a:lnTo>
                  <a:pt x="30738" y="202653"/>
                </a:lnTo>
                <a:lnTo>
                  <a:pt x="10270" y="190438"/>
                </a:lnTo>
                <a:lnTo>
                  <a:pt x="2743" y="175564"/>
                </a:lnTo>
              </a:path>
              <a:path w="196850" h="573404">
                <a:moveTo>
                  <a:pt x="191973" y="150875"/>
                </a:moveTo>
                <a:lnTo>
                  <a:pt x="184574" y="166135"/>
                </a:lnTo>
                <a:lnTo>
                  <a:pt x="164320" y="178308"/>
                </a:lnTo>
                <a:lnTo>
                  <a:pt x="134124" y="186366"/>
                </a:lnTo>
                <a:lnTo>
                  <a:pt x="96900" y="189280"/>
                </a:lnTo>
                <a:lnTo>
                  <a:pt x="60205" y="186366"/>
                </a:lnTo>
                <a:lnTo>
                  <a:pt x="30281" y="178308"/>
                </a:lnTo>
                <a:lnTo>
                  <a:pt x="10127" y="166135"/>
                </a:lnTo>
                <a:lnTo>
                  <a:pt x="2743" y="150875"/>
                </a:lnTo>
              </a:path>
              <a:path w="196850" h="573404">
                <a:moveTo>
                  <a:pt x="191058" y="127101"/>
                </a:moveTo>
                <a:lnTo>
                  <a:pt x="183674" y="141974"/>
                </a:lnTo>
                <a:lnTo>
                  <a:pt x="163520" y="154190"/>
                </a:lnTo>
                <a:lnTo>
                  <a:pt x="133596" y="162463"/>
                </a:lnTo>
                <a:lnTo>
                  <a:pt x="96900" y="165506"/>
                </a:lnTo>
                <a:lnTo>
                  <a:pt x="60205" y="162463"/>
                </a:lnTo>
                <a:lnTo>
                  <a:pt x="30281" y="154190"/>
                </a:lnTo>
                <a:lnTo>
                  <a:pt x="10127" y="141974"/>
                </a:lnTo>
                <a:lnTo>
                  <a:pt x="2743" y="127101"/>
                </a:lnTo>
              </a:path>
              <a:path w="196850" h="573404">
                <a:moveTo>
                  <a:pt x="191058" y="103327"/>
                </a:moveTo>
                <a:lnTo>
                  <a:pt x="183674" y="118200"/>
                </a:lnTo>
                <a:lnTo>
                  <a:pt x="163520" y="130416"/>
                </a:lnTo>
                <a:lnTo>
                  <a:pt x="133596" y="138688"/>
                </a:lnTo>
                <a:lnTo>
                  <a:pt x="96900" y="141732"/>
                </a:lnTo>
                <a:lnTo>
                  <a:pt x="60062" y="138688"/>
                </a:lnTo>
                <a:lnTo>
                  <a:pt x="29824" y="130416"/>
                </a:lnTo>
                <a:lnTo>
                  <a:pt x="9356" y="118200"/>
                </a:lnTo>
                <a:lnTo>
                  <a:pt x="1828" y="103327"/>
                </a:lnTo>
              </a:path>
              <a:path w="196850" h="573404">
                <a:moveTo>
                  <a:pt x="191058" y="78638"/>
                </a:moveTo>
                <a:lnTo>
                  <a:pt x="183660" y="93511"/>
                </a:lnTo>
                <a:lnTo>
                  <a:pt x="163406" y="105727"/>
                </a:lnTo>
                <a:lnTo>
                  <a:pt x="133210" y="113999"/>
                </a:lnTo>
                <a:lnTo>
                  <a:pt x="95986" y="117043"/>
                </a:lnTo>
                <a:lnTo>
                  <a:pt x="59291" y="113999"/>
                </a:lnTo>
                <a:lnTo>
                  <a:pt x="29367" y="105727"/>
                </a:lnTo>
                <a:lnTo>
                  <a:pt x="9213" y="93511"/>
                </a:lnTo>
                <a:lnTo>
                  <a:pt x="1828" y="78638"/>
                </a:lnTo>
              </a:path>
              <a:path w="196850" h="573404">
                <a:moveTo>
                  <a:pt x="190144" y="54863"/>
                </a:moveTo>
                <a:lnTo>
                  <a:pt x="182759" y="69737"/>
                </a:lnTo>
                <a:lnTo>
                  <a:pt x="162606" y="81953"/>
                </a:lnTo>
                <a:lnTo>
                  <a:pt x="132681" y="90225"/>
                </a:lnTo>
                <a:lnTo>
                  <a:pt x="95986" y="93268"/>
                </a:lnTo>
                <a:lnTo>
                  <a:pt x="59291" y="90225"/>
                </a:lnTo>
                <a:lnTo>
                  <a:pt x="29367" y="81953"/>
                </a:lnTo>
                <a:lnTo>
                  <a:pt x="9213" y="69737"/>
                </a:lnTo>
                <a:lnTo>
                  <a:pt x="1828" y="54863"/>
                </a:lnTo>
              </a:path>
              <a:path w="196850" h="573404">
                <a:moveTo>
                  <a:pt x="190144" y="31089"/>
                </a:moveTo>
                <a:lnTo>
                  <a:pt x="182759" y="45962"/>
                </a:lnTo>
                <a:lnTo>
                  <a:pt x="162606" y="58178"/>
                </a:lnTo>
                <a:lnTo>
                  <a:pt x="132681" y="66451"/>
                </a:lnTo>
                <a:lnTo>
                  <a:pt x="95986" y="69494"/>
                </a:lnTo>
                <a:lnTo>
                  <a:pt x="59148" y="66451"/>
                </a:lnTo>
                <a:lnTo>
                  <a:pt x="28909" y="58178"/>
                </a:lnTo>
                <a:lnTo>
                  <a:pt x="8441" y="45962"/>
                </a:lnTo>
                <a:lnTo>
                  <a:pt x="914" y="31089"/>
                </a:lnTo>
              </a:path>
              <a:path w="196850" h="573404">
                <a:moveTo>
                  <a:pt x="190144" y="6400"/>
                </a:moveTo>
                <a:lnTo>
                  <a:pt x="182745" y="21274"/>
                </a:lnTo>
                <a:lnTo>
                  <a:pt x="162491" y="33489"/>
                </a:lnTo>
                <a:lnTo>
                  <a:pt x="132296" y="41762"/>
                </a:lnTo>
                <a:lnTo>
                  <a:pt x="95072" y="44805"/>
                </a:lnTo>
                <a:lnTo>
                  <a:pt x="58376" y="41762"/>
                </a:lnTo>
                <a:lnTo>
                  <a:pt x="28452" y="33489"/>
                </a:lnTo>
                <a:lnTo>
                  <a:pt x="8298" y="21274"/>
                </a:lnTo>
                <a:lnTo>
                  <a:pt x="914" y="640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28444" y="3175952"/>
            <a:ext cx="20320" cy="431800"/>
          </a:xfrm>
          <a:custGeom>
            <a:avLst/>
            <a:gdLst/>
            <a:ahLst/>
            <a:cxnLst/>
            <a:rect l="l" t="t" r="r" b="b"/>
            <a:pathLst>
              <a:path w="20319" h="431800">
                <a:moveTo>
                  <a:pt x="20104" y="0"/>
                </a:moveTo>
                <a:lnTo>
                  <a:pt x="10795" y="8843"/>
                </a:lnTo>
                <a:lnTo>
                  <a:pt x="4570" y="20002"/>
                </a:lnTo>
                <a:lnTo>
                  <a:pt x="1085" y="33046"/>
                </a:lnTo>
                <a:lnTo>
                  <a:pt x="0" y="47548"/>
                </a:lnTo>
                <a:lnTo>
                  <a:pt x="0" y="431596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945248" y="3174123"/>
            <a:ext cx="348615" cy="685800"/>
            <a:chOff x="2890647" y="3174123"/>
            <a:chExt cx="348615" cy="685800"/>
          </a:xfrm>
        </p:grpSpPr>
        <p:sp>
          <p:nvSpPr>
            <p:cNvPr id="6" name="object 6"/>
            <p:cNvSpPr/>
            <p:nvPr/>
          </p:nvSpPr>
          <p:spPr>
            <a:xfrm>
              <a:off x="3128340" y="3175952"/>
              <a:ext cx="20320" cy="431800"/>
            </a:xfrm>
            <a:custGeom>
              <a:avLst/>
              <a:gdLst/>
              <a:ahLst/>
              <a:cxnLst/>
              <a:rect l="l" t="t" r="r" b="b"/>
              <a:pathLst>
                <a:path w="20319" h="431800">
                  <a:moveTo>
                    <a:pt x="0" y="0"/>
                  </a:moveTo>
                  <a:lnTo>
                    <a:pt x="9701" y="8843"/>
                  </a:lnTo>
                  <a:lnTo>
                    <a:pt x="15887" y="20002"/>
                  </a:lnTo>
                  <a:lnTo>
                    <a:pt x="19159" y="33046"/>
                  </a:lnTo>
                  <a:lnTo>
                    <a:pt x="20116" y="47548"/>
                  </a:lnTo>
                  <a:lnTo>
                    <a:pt x="20116" y="431596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0647" y="3557257"/>
              <a:ext cx="348310" cy="30266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22651" y="3703561"/>
              <a:ext cx="283845" cy="72390"/>
            </a:xfrm>
            <a:custGeom>
              <a:avLst/>
              <a:gdLst/>
              <a:ahLst/>
              <a:cxnLst/>
              <a:rect l="l" t="t" r="r" b="b"/>
              <a:pathLst>
                <a:path w="283844" h="72389">
                  <a:moveTo>
                    <a:pt x="276999" y="0"/>
                  </a:moveTo>
                  <a:lnTo>
                    <a:pt x="281559" y="4571"/>
                  </a:lnTo>
                  <a:lnTo>
                    <a:pt x="283387" y="10972"/>
                  </a:lnTo>
                  <a:lnTo>
                    <a:pt x="283387" y="16459"/>
                  </a:lnTo>
                  <a:lnTo>
                    <a:pt x="272304" y="38290"/>
                  </a:lnTo>
                  <a:lnTo>
                    <a:pt x="242025" y="56006"/>
                  </a:lnTo>
                  <a:lnTo>
                    <a:pt x="197003" y="67894"/>
                  </a:lnTo>
                  <a:lnTo>
                    <a:pt x="141693" y="72237"/>
                  </a:lnTo>
                  <a:lnTo>
                    <a:pt x="86389" y="67894"/>
                  </a:lnTo>
                  <a:lnTo>
                    <a:pt x="41367" y="56007"/>
                  </a:lnTo>
                  <a:lnTo>
                    <a:pt x="11084" y="38290"/>
                  </a:lnTo>
                  <a:lnTo>
                    <a:pt x="0" y="16459"/>
                  </a:lnTo>
                  <a:lnTo>
                    <a:pt x="0" y="10972"/>
                  </a:lnTo>
                  <a:lnTo>
                    <a:pt x="1828" y="5486"/>
                  </a:lnTo>
                  <a:lnTo>
                    <a:pt x="5486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89696" y="4006227"/>
            <a:ext cx="63982" cy="7040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57693" y="4401248"/>
            <a:ext cx="138963" cy="275234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9021191" y="3183724"/>
            <a:ext cx="465455" cy="1468120"/>
            <a:chOff x="3966590" y="3183724"/>
            <a:chExt cx="465455" cy="146812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9095" y="3183724"/>
              <a:ext cx="219405" cy="9601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968419" y="3190125"/>
              <a:ext cx="462280" cy="275590"/>
            </a:xfrm>
            <a:custGeom>
              <a:avLst/>
              <a:gdLst/>
              <a:ahLst/>
              <a:cxnLst/>
              <a:rect l="l" t="t" r="r" b="b"/>
              <a:pathLst>
                <a:path w="462279" h="275589">
                  <a:moveTo>
                    <a:pt x="334594" y="54863"/>
                  </a:moveTo>
                  <a:lnTo>
                    <a:pt x="343802" y="62236"/>
                  </a:lnTo>
                  <a:lnTo>
                    <a:pt x="350699" y="70637"/>
                  </a:lnTo>
                  <a:lnTo>
                    <a:pt x="355027" y="80067"/>
                  </a:lnTo>
                  <a:lnTo>
                    <a:pt x="356527" y="90525"/>
                  </a:lnTo>
                  <a:lnTo>
                    <a:pt x="346585" y="109142"/>
                  </a:lnTo>
                  <a:lnTo>
                    <a:pt x="319503" y="124244"/>
                  </a:lnTo>
                  <a:lnTo>
                    <a:pt x="279396" y="134373"/>
                  </a:lnTo>
                  <a:lnTo>
                    <a:pt x="230377" y="138074"/>
                  </a:lnTo>
                  <a:lnTo>
                    <a:pt x="181352" y="134373"/>
                  </a:lnTo>
                  <a:lnTo>
                    <a:pt x="141241" y="124244"/>
                  </a:lnTo>
                  <a:lnTo>
                    <a:pt x="114158" y="109142"/>
                  </a:lnTo>
                  <a:lnTo>
                    <a:pt x="104216" y="90525"/>
                  </a:lnTo>
                  <a:lnTo>
                    <a:pt x="105544" y="81124"/>
                  </a:lnTo>
                  <a:lnTo>
                    <a:pt x="109359" y="72237"/>
                  </a:lnTo>
                  <a:lnTo>
                    <a:pt x="115403" y="64036"/>
                  </a:lnTo>
                  <a:lnTo>
                    <a:pt x="123418" y="56692"/>
                  </a:lnTo>
                </a:path>
                <a:path w="462279" h="275589">
                  <a:moveTo>
                    <a:pt x="109702" y="71323"/>
                  </a:moveTo>
                  <a:lnTo>
                    <a:pt x="119959" y="76066"/>
                  </a:lnTo>
                  <a:lnTo>
                    <a:pt x="132784" y="83896"/>
                  </a:lnTo>
                  <a:lnTo>
                    <a:pt x="145953" y="93440"/>
                  </a:lnTo>
                  <a:lnTo>
                    <a:pt x="157238" y="103327"/>
                  </a:lnTo>
                  <a:lnTo>
                    <a:pt x="188819" y="99783"/>
                  </a:lnTo>
                  <a:lnTo>
                    <a:pt x="227515" y="98983"/>
                  </a:lnTo>
                  <a:lnTo>
                    <a:pt x="263300" y="101269"/>
                  </a:lnTo>
                  <a:lnTo>
                    <a:pt x="286143" y="106984"/>
                  </a:lnTo>
                  <a:lnTo>
                    <a:pt x="301009" y="94983"/>
                  </a:lnTo>
                  <a:lnTo>
                    <a:pt x="319392" y="81610"/>
                  </a:lnTo>
                  <a:lnTo>
                    <a:pt x="336917" y="72008"/>
                  </a:lnTo>
                  <a:lnTo>
                    <a:pt x="349211" y="71323"/>
                  </a:lnTo>
                </a:path>
                <a:path w="462279" h="275589">
                  <a:moveTo>
                    <a:pt x="163639" y="5486"/>
                  </a:moveTo>
                  <a:lnTo>
                    <a:pt x="120073" y="18645"/>
                  </a:lnTo>
                  <a:lnTo>
                    <a:pt x="72223" y="42862"/>
                  </a:lnTo>
                  <a:lnTo>
                    <a:pt x="29170" y="71708"/>
                  </a:lnTo>
                  <a:lnTo>
                    <a:pt x="0" y="98755"/>
                  </a:lnTo>
                  <a:lnTo>
                    <a:pt x="0" y="191109"/>
                  </a:lnTo>
                  <a:lnTo>
                    <a:pt x="47655" y="236258"/>
                  </a:lnTo>
                  <a:lnTo>
                    <a:pt x="112445" y="267004"/>
                  </a:lnTo>
                  <a:lnTo>
                    <a:pt x="159341" y="271745"/>
                  </a:lnTo>
                  <a:lnTo>
                    <a:pt x="209834" y="274641"/>
                  </a:lnTo>
                  <a:lnTo>
                    <a:pt x="260281" y="275168"/>
                  </a:lnTo>
                  <a:lnTo>
                    <a:pt x="307040" y="272798"/>
                  </a:lnTo>
                  <a:lnTo>
                    <a:pt x="346468" y="267004"/>
                  </a:lnTo>
                  <a:lnTo>
                    <a:pt x="382856" y="248616"/>
                  </a:lnTo>
                  <a:lnTo>
                    <a:pt x="415383" y="227571"/>
                  </a:lnTo>
                  <a:lnTo>
                    <a:pt x="461657" y="184708"/>
                  </a:lnTo>
                  <a:lnTo>
                    <a:pt x="461657" y="90525"/>
                  </a:lnTo>
                  <a:lnTo>
                    <a:pt x="423535" y="57735"/>
                  </a:lnTo>
                  <a:lnTo>
                    <a:pt x="376072" y="31203"/>
                  </a:lnTo>
                  <a:lnTo>
                    <a:pt x="327065" y="11701"/>
                  </a:lnTo>
                  <a:lnTo>
                    <a:pt x="284314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6590" y="3278822"/>
              <a:ext cx="465315" cy="18013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968419" y="3396780"/>
              <a:ext cx="462280" cy="202565"/>
            </a:xfrm>
            <a:custGeom>
              <a:avLst/>
              <a:gdLst/>
              <a:ahLst/>
              <a:cxnLst/>
              <a:rect l="l" t="t" r="r" b="b"/>
              <a:pathLst>
                <a:path w="462279" h="202564">
                  <a:moveTo>
                    <a:pt x="19202" y="6400"/>
                  </a:moveTo>
                  <a:lnTo>
                    <a:pt x="13373" y="11715"/>
                  </a:lnTo>
                  <a:lnTo>
                    <a:pt x="8229" y="16687"/>
                  </a:lnTo>
                  <a:lnTo>
                    <a:pt x="3771" y="21316"/>
                  </a:lnTo>
                  <a:lnTo>
                    <a:pt x="0" y="25603"/>
                  </a:lnTo>
                  <a:lnTo>
                    <a:pt x="0" y="117957"/>
                  </a:lnTo>
                  <a:lnTo>
                    <a:pt x="47655" y="162763"/>
                  </a:lnTo>
                  <a:lnTo>
                    <a:pt x="112445" y="193852"/>
                  </a:lnTo>
                  <a:lnTo>
                    <a:pt x="159341" y="198593"/>
                  </a:lnTo>
                  <a:lnTo>
                    <a:pt x="209834" y="201489"/>
                  </a:lnTo>
                  <a:lnTo>
                    <a:pt x="260281" y="202016"/>
                  </a:lnTo>
                  <a:lnTo>
                    <a:pt x="307040" y="199646"/>
                  </a:lnTo>
                  <a:lnTo>
                    <a:pt x="346468" y="193852"/>
                  </a:lnTo>
                  <a:lnTo>
                    <a:pt x="382856" y="175464"/>
                  </a:lnTo>
                  <a:lnTo>
                    <a:pt x="415383" y="154419"/>
                  </a:lnTo>
                  <a:lnTo>
                    <a:pt x="461657" y="111556"/>
                  </a:lnTo>
                  <a:lnTo>
                    <a:pt x="461657" y="17373"/>
                  </a:lnTo>
                  <a:lnTo>
                    <a:pt x="457085" y="11887"/>
                  </a:lnTo>
                  <a:lnTo>
                    <a:pt x="450697" y="5486"/>
                  </a:lnTo>
                  <a:lnTo>
                    <a:pt x="444296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6590" y="3412324"/>
              <a:ext cx="465315" cy="18013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076293" y="3586975"/>
              <a:ext cx="251460" cy="151130"/>
            </a:xfrm>
            <a:custGeom>
              <a:avLst/>
              <a:gdLst/>
              <a:ahLst/>
              <a:cxnLst/>
              <a:rect l="l" t="t" r="r" b="b"/>
              <a:pathLst>
                <a:path w="251460" h="151129">
                  <a:moveTo>
                    <a:pt x="251396" y="0"/>
                  </a:moveTo>
                  <a:lnTo>
                    <a:pt x="251396" y="98755"/>
                  </a:lnTo>
                  <a:lnTo>
                    <a:pt x="241454" y="119243"/>
                  </a:lnTo>
                  <a:lnTo>
                    <a:pt x="214372" y="135788"/>
                  </a:lnTo>
                  <a:lnTo>
                    <a:pt x="174265" y="146846"/>
                  </a:lnTo>
                  <a:lnTo>
                    <a:pt x="125247" y="150875"/>
                  </a:lnTo>
                  <a:lnTo>
                    <a:pt x="76750" y="146846"/>
                  </a:lnTo>
                  <a:lnTo>
                    <a:pt x="36910" y="135788"/>
                  </a:lnTo>
                  <a:lnTo>
                    <a:pt x="9927" y="119243"/>
                  </a:lnTo>
                  <a:lnTo>
                    <a:pt x="0" y="98755"/>
                  </a:lnTo>
                  <a:lnTo>
                    <a:pt x="0" y="1828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4464" y="3585146"/>
              <a:ext cx="253225" cy="13533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087266" y="3456216"/>
              <a:ext cx="222250" cy="1193800"/>
            </a:xfrm>
            <a:custGeom>
              <a:avLst/>
              <a:gdLst/>
              <a:ahLst/>
              <a:cxnLst/>
              <a:rect l="l" t="t" r="r" b="b"/>
              <a:pathLst>
                <a:path w="222250" h="1193800">
                  <a:moveTo>
                    <a:pt x="222148" y="3657"/>
                  </a:moveTo>
                  <a:lnTo>
                    <a:pt x="202976" y="11144"/>
                  </a:lnTo>
                  <a:lnTo>
                    <a:pt x="177807" y="16916"/>
                  </a:lnTo>
                  <a:lnTo>
                    <a:pt x="147840" y="20631"/>
                  </a:lnTo>
                  <a:lnTo>
                    <a:pt x="114274" y="21945"/>
                  </a:lnTo>
                  <a:lnTo>
                    <a:pt x="78034" y="20316"/>
                  </a:lnTo>
                  <a:lnTo>
                    <a:pt x="45821" y="15773"/>
                  </a:lnTo>
                  <a:lnTo>
                    <a:pt x="19266" y="8829"/>
                  </a:lnTo>
                  <a:lnTo>
                    <a:pt x="0" y="0"/>
                  </a:lnTo>
                </a:path>
                <a:path w="222250" h="1193800">
                  <a:moveTo>
                    <a:pt x="87757" y="280720"/>
                  </a:moveTo>
                  <a:lnTo>
                    <a:pt x="88135" y="354703"/>
                  </a:lnTo>
                  <a:lnTo>
                    <a:pt x="88578" y="401785"/>
                  </a:lnTo>
                  <a:lnTo>
                    <a:pt x="89161" y="454258"/>
                  </a:lnTo>
                  <a:lnTo>
                    <a:pt x="89865" y="511119"/>
                  </a:lnTo>
                  <a:lnTo>
                    <a:pt x="90669" y="571364"/>
                  </a:lnTo>
                  <a:lnTo>
                    <a:pt x="91552" y="633991"/>
                  </a:lnTo>
                  <a:lnTo>
                    <a:pt x="92493" y="697998"/>
                  </a:lnTo>
                  <a:lnTo>
                    <a:pt x="93472" y="762381"/>
                  </a:lnTo>
                  <a:lnTo>
                    <a:pt x="94467" y="826137"/>
                  </a:lnTo>
                  <a:lnTo>
                    <a:pt x="95459" y="888264"/>
                  </a:lnTo>
                  <a:lnTo>
                    <a:pt x="96426" y="947758"/>
                  </a:lnTo>
                  <a:lnTo>
                    <a:pt x="97349" y="1003618"/>
                  </a:lnTo>
                  <a:lnTo>
                    <a:pt x="98205" y="1054840"/>
                  </a:lnTo>
                  <a:lnTo>
                    <a:pt x="98975" y="1100421"/>
                  </a:lnTo>
                  <a:lnTo>
                    <a:pt x="99637" y="1139358"/>
                  </a:lnTo>
                  <a:lnTo>
                    <a:pt x="100172" y="1170649"/>
                  </a:lnTo>
                  <a:lnTo>
                    <a:pt x="100558" y="1193291"/>
                  </a:lnTo>
                </a:path>
                <a:path w="222250" h="1193800">
                  <a:moveTo>
                    <a:pt x="187401" y="272491"/>
                  </a:moveTo>
                  <a:lnTo>
                    <a:pt x="187780" y="346473"/>
                  </a:lnTo>
                  <a:lnTo>
                    <a:pt x="188222" y="393556"/>
                  </a:lnTo>
                  <a:lnTo>
                    <a:pt x="188806" y="446029"/>
                  </a:lnTo>
                  <a:lnTo>
                    <a:pt x="189510" y="502889"/>
                  </a:lnTo>
                  <a:lnTo>
                    <a:pt x="190313" y="563134"/>
                  </a:lnTo>
                  <a:lnTo>
                    <a:pt x="191196" y="625762"/>
                  </a:lnTo>
                  <a:lnTo>
                    <a:pt x="192137" y="689768"/>
                  </a:lnTo>
                  <a:lnTo>
                    <a:pt x="193116" y="754151"/>
                  </a:lnTo>
                  <a:lnTo>
                    <a:pt x="194111" y="817907"/>
                  </a:lnTo>
                  <a:lnTo>
                    <a:pt x="195103" y="880034"/>
                  </a:lnTo>
                  <a:lnTo>
                    <a:pt x="196071" y="939529"/>
                  </a:lnTo>
                  <a:lnTo>
                    <a:pt x="196993" y="995388"/>
                  </a:lnTo>
                  <a:lnTo>
                    <a:pt x="197849" y="1046610"/>
                  </a:lnTo>
                  <a:lnTo>
                    <a:pt x="198619" y="1092191"/>
                  </a:lnTo>
                  <a:lnTo>
                    <a:pt x="199282" y="1131129"/>
                  </a:lnTo>
                  <a:lnTo>
                    <a:pt x="199816" y="1162420"/>
                  </a:lnTo>
                  <a:lnTo>
                    <a:pt x="200202" y="1185062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0302824" y="3373463"/>
            <a:ext cx="281940" cy="207010"/>
          </a:xfrm>
          <a:custGeom>
            <a:avLst/>
            <a:gdLst/>
            <a:ahLst/>
            <a:cxnLst/>
            <a:rect l="l" t="t" r="r" b="b"/>
            <a:pathLst>
              <a:path w="281939" h="207010">
                <a:moveTo>
                  <a:pt x="261454" y="0"/>
                </a:moveTo>
                <a:lnTo>
                  <a:pt x="269998" y="7043"/>
                </a:lnTo>
                <a:lnTo>
                  <a:pt x="276313" y="14516"/>
                </a:lnTo>
                <a:lnTo>
                  <a:pt x="280228" y="22502"/>
                </a:lnTo>
                <a:lnTo>
                  <a:pt x="281571" y="31089"/>
                </a:lnTo>
                <a:lnTo>
                  <a:pt x="270515" y="53735"/>
                </a:lnTo>
                <a:lnTo>
                  <a:pt x="240431" y="72351"/>
                </a:lnTo>
                <a:lnTo>
                  <a:pt x="195948" y="84967"/>
                </a:lnTo>
                <a:lnTo>
                  <a:pt x="141693" y="89611"/>
                </a:lnTo>
                <a:lnTo>
                  <a:pt x="86389" y="84967"/>
                </a:lnTo>
                <a:lnTo>
                  <a:pt x="41367" y="72351"/>
                </a:lnTo>
                <a:lnTo>
                  <a:pt x="11084" y="53735"/>
                </a:lnTo>
                <a:lnTo>
                  <a:pt x="0" y="31089"/>
                </a:lnTo>
                <a:lnTo>
                  <a:pt x="1342" y="22502"/>
                </a:lnTo>
                <a:lnTo>
                  <a:pt x="5256" y="14516"/>
                </a:lnTo>
                <a:lnTo>
                  <a:pt x="11567" y="7043"/>
                </a:lnTo>
                <a:lnTo>
                  <a:pt x="20104" y="0"/>
                </a:lnTo>
              </a:path>
              <a:path w="281939" h="207010">
                <a:moveTo>
                  <a:pt x="0" y="31089"/>
                </a:moveTo>
                <a:lnTo>
                  <a:pt x="0" y="147218"/>
                </a:lnTo>
                <a:lnTo>
                  <a:pt x="11084" y="170392"/>
                </a:lnTo>
                <a:lnTo>
                  <a:pt x="41367" y="189280"/>
                </a:lnTo>
                <a:lnTo>
                  <a:pt x="86389" y="201996"/>
                </a:lnTo>
                <a:lnTo>
                  <a:pt x="141693" y="206654"/>
                </a:lnTo>
                <a:lnTo>
                  <a:pt x="195948" y="201996"/>
                </a:lnTo>
                <a:lnTo>
                  <a:pt x="240431" y="189280"/>
                </a:lnTo>
                <a:lnTo>
                  <a:pt x="270515" y="170392"/>
                </a:lnTo>
                <a:lnTo>
                  <a:pt x="281571" y="147218"/>
                </a:lnTo>
                <a:lnTo>
                  <a:pt x="281571" y="31089"/>
                </a:lnTo>
              </a:path>
              <a:path w="281939" h="207010">
                <a:moveTo>
                  <a:pt x="0" y="128930"/>
                </a:moveTo>
                <a:lnTo>
                  <a:pt x="11084" y="152104"/>
                </a:lnTo>
                <a:lnTo>
                  <a:pt x="41367" y="170992"/>
                </a:lnTo>
                <a:lnTo>
                  <a:pt x="86389" y="183708"/>
                </a:lnTo>
                <a:lnTo>
                  <a:pt x="141693" y="188366"/>
                </a:lnTo>
                <a:lnTo>
                  <a:pt x="195948" y="183708"/>
                </a:lnTo>
                <a:lnTo>
                  <a:pt x="240431" y="170992"/>
                </a:lnTo>
                <a:lnTo>
                  <a:pt x="270515" y="152104"/>
                </a:lnTo>
                <a:lnTo>
                  <a:pt x="281571" y="128930"/>
                </a:lnTo>
              </a:path>
              <a:path w="281939" h="207010">
                <a:moveTo>
                  <a:pt x="0" y="109728"/>
                </a:moveTo>
                <a:lnTo>
                  <a:pt x="11084" y="132902"/>
                </a:lnTo>
                <a:lnTo>
                  <a:pt x="41367" y="151790"/>
                </a:lnTo>
                <a:lnTo>
                  <a:pt x="86389" y="164506"/>
                </a:lnTo>
                <a:lnTo>
                  <a:pt x="141693" y="169164"/>
                </a:lnTo>
                <a:lnTo>
                  <a:pt x="195948" y="164506"/>
                </a:lnTo>
                <a:lnTo>
                  <a:pt x="240431" y="151790"/>
                </a:lnTo>
                <a:lnTo>
                  <a:pt x="270515" y="132902"/>
                </a:lnTo>
                <a:lnTo>
                  <a:pt x="281571" y="109728"/>
                </a:lnTo>
              </a:path>
              <a:path w="281939" h="207010">
                <a:moveTo>
                  <a:pt x="0" y="89611"/>
                </a:moveTo>
                <a:lnTo>
                  <a:pt x="11084" y="112785"/>
                </a:lnTo>
                <a:lnTo>
                  <a:pt x="41367" y="131673"/>
                </a:lnTo>
                <a:lnTo>
                  <a:pt x="86389" y="144389"/>
                </a:lnTo>
                <a:lnTo>
                  <a:pt x="141693" y="149047"/>
                </a:lnTo>
                <a:lnTo>
                  <a:pt x="195948" y="144389"/>
                </a:lnTo>
                <a:lnTo>
                  <a:pt x="240431" y="131673"/>
                </a:lnTo>
                <a:lnTo>
                  <a:pt x="270515" y="112785"/>
                </a:lnTo>
                <a:lnTo>
                  <a:pt x="281571" y="89611"/>
                </a:lnTo>
              </a:path>
              <a:path w="281939" h="207010">
                <a:moveTo>
                  <a:pt x="0" y="70408"/>
                </a:moveTo>
                <a:lnTo>
                  <a:pt x="11084" y="93583"/>
                </a:lnTo>
                <a:lnTo>
                  <a:pt x="41367" y="112471"/>
                </a:lnTo>
                <a:lnTo>
                  <a:pt x="86389" y="125187"/>
                </a:lnTo>
                <a:lnTo>
                  <a:pt x="141693" y="129844"/>
                </a:lnTo>
                <a:lnTo>
                  <a:pt x="195948" y="125187"/>
                </a:lnTo>
                <a:lnTo>
                  <a:pt x="240431" y="112471"/>
                </a:lnTo>
                <a:lnTo>
                  <a:pt x="270515" y="93583"/>
                </a:lnTo>
                <a:lnTo>
                  <a:pt x="281571" y="70408"/>
                </a:lnTo>
              </a:path>
              <a:path w="281939" h="207010">
                <a:moveTo>
                  <a:pt x="0" y="51206"/>
                </a:moveTo>
                <a:lnTo>
                  <a:pt x="11084" y="73852"/>
                </a:lnTo>
                <a:lnTo>
                  <a:pt x="41367" y="92468"/>
                </a:lnTo>
                <a:lnTo>
                  <a:pt x="86389" y="105084"/>
                </a:lnTo>
                <a:lnTo>
                  <a:pt x="141693" y="109728"/>
                </a:lnTo>
                <a:lnTo>
                  <a:pt x="195948" y="105084"/>
                </a:lnTo>
                <a:lnTo>
                  <a:pt x="240431" y="92468"/>
                </a:lnTo>
                <a:lnTo>
                  <a:pt x="270515" y="73852"/>
                </a:lnTo>
                <a:lnTo>
                  <a:pt x="281571" y="51206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302824" y="3777628"/>
            <a:ext cx="281940" cy="335915"/>
          </a:xfrm>
          <a:custGeom>
            <a:avLst/>
            <a:gdLst/>
            <a:ahLst/>
            <a:cxnLst/>
            <a:rect l="l" t="t" r="r" b="b"/>
            <a:pathLst>
              <a:path w="281939" h="335914">
                <a:moveTo>
                  <a:pt x="0" y="0"/>
                </a:moveTo>
                <a:lnTo>
                  <a:pt x="0" y="276148"/>
                </a:lnTo>
                <a:lnTo>
                  <a:pt x="11084" y="299323"/>
                </a:lnTo>
                <a:lnTo>
                  <a:pt x="41367" y="318211"/>
                </a:lnTo>
                <a:lnTo>
                  <a:pt x="86389" y="330927"/>
                </a:lnTo>
                <a:lnTo>
                  <a:pt x="141693" y="335584"/>
                </a:lnTo>
                <a:lnTo>
                  <a:pt x="195948" y="330927"/>
                </a:lnTo>
                <a:lnTo>
                  <a:pt x="240431" y="318211"/>
                </a:lnTo>
                <a:lnTo>
                  <a:pt x="270515" y="299323"/>
                </a:lnTo>
                <a:lnTo>
                  <a:pt x="281571" y="276148"/>
                </a:lnTo>
                <a:lnTo>
                  <a:pt x="281571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0214141" y="3191497"/>
            <a:ext cx="467359" cy="608330"/>
            <a:chOff x="5159540" y="3191497"/>
            <a:chExt cx="467359" cy="60833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62283" y="3523424"/>
              <a:ext cx="464413" cy="15361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164112" y="3461245"/>
              <a:ext cx="461009" cy="222885"/>
            </a:xfrm>
            <a:custGeom>
              <a:avLst/>
              <a:gdLst/>
              <a:ahLst/>
              <a:cxnLst/>
              <a:rect l="l" t="t" r="r" b="b"/>
              <a:pathLst>
                <a:path w="461010" h="222885">
                  <a:moveTo>
                    <a:pt x="83197" y="6400"/>
                  </a:moveTo>
                  <a:lnTo>
                    <a:pt x="57087" y="22159"/>
                  </a:lnTo>
                  <a:lnTo>
                    <a:pt x="33374" y="38519"/>
                  </a:lnTo>
                  <a:lnTo>
                    <a:pt x="13772" y="54363"/>
                  </a:lnTo>
                  <a:lnTo>
                    <a:pt x="0" y="68579"/>
                  </a:lnTo>
                  <a:lnTo>
                    <a:pt x="0" y="138074"/>
                  </a:lnTo>
                  <a:lnTo>
                    <a:pt x="46969" y="183222"/>
                  </a:lnTo>
                  <a:lnTo>
                    <a:pt x="112445" y="213969"/>
                  </a:lnTo>
                  <a:lnTo>
                    <a:pt x="159151" y="219060"/>
                  </a:lnTo>
                  <a:lnTo>
                    <a:pt x="209191" y="222001"/>
                  </a:lnTo>
                  <a:lnTo>
                    <a:pt x="259099" y="222396"/>
                  </a:lnTo>
                  <a:lnTo>
                    <a:pt x="305408" y="219851"/>
                  </a:lnTo>
                  <a:lnTo>
                    <a:pt x="344652" y="213969"/>
                  </a:lnTo>
                  <a:lnTo>
                    <a:pt x="381433" y="195710"/>
                  </a:lnTo>
                  <a:lnTo>
                    <a:pt x="414015" y="174879"/>
                  </a:lnTo>
                  <a:lnTo>
                    <a:pt x="460756" y="131673"/>
                  </a:lnTo>
                  <a:lnTo>
                    <a:pt x="460756" y="64007"/>
                  </a:lnTo>
                  <a:lnTo>
                    <a:pt x="441412" y="45134"/>
                  </a:lnTo>
                  <a:lnTo>
                    <a:pt x="418472" y="28232"/>
                  </a:lnTo>
                  <a:lnTo>
                    <a:pt x="393135" y="13215"/>
                  </a:lnTo>
                  <a:lnTo>
                    <a:pt x="366598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59540" y="3637724"/>
              <a:ext cx="464413" cy="15361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161368" y="3620350"/>
              <a:ext cx="461009" cy="177800"/>
            </a:xfrm>
            <a:custGeom>
              <a:avLst/>
              <a:gdLst/>
              <a:ahLst/>
              <a:cxnLst/>
              <a:rect l="l" t="t" r="r" b="b"/>
              <a:pathLst>
                <a:path w="461010" h="177800">
                  <a:moveTo>
                    <a:pt x="22860" y="2743"/>
                  </a:moveTo>
                  <a:lnTo>
                    <a:pt x="15816" y="8215"/>
                  </a:lnTo>
                  <a:lnTo>
                    <a:pt x="9715" y="13601"/>
                  </a:lnTo>
                  <a:lnTo>
                    <a:pt x="4471" y="18816"/>
                  </a:lnTo>
                  <a:lnTo>
                    <a:pt x="0" y="23774"/>
                  </a:lnTo>
                  <a:lnTo>
                    <a:pt x="0" y="93268"/>
                  </a:lnTo>
                  <a:lnTo>
                    <a:pt x="47655" y="138417"/>
                  </a:lnTo>
                  <a:lnTo>
                    <a:pt x="112445" y="169163"/>
                  </a:lnTo>
                  <a:lnTo>
                    <a:pt x="159246" y="174255"/>
                  </a:lnTo>
                  <a:lnTo>
                    <a:pt x="209513" y="177196"/>
                  </a:lnTo>
                  <a:lnTo>
                    <a:pt x="259691" y="177591"/>
                  </a:lnTo>
                  <a:lnTo>
                    <a:pt x="306227" y="175045"/>
                  </a:lnTo>
                  <a:lnTo>
                    <a:pt x="345567" y="169163"/>
                  </a:lnTo>
                  <a:lnTo>
                    <a:pt x="381947" y="150904"/>
                  </a:lnTo>
                  <a:lnTo>
                    <a:pt x="414472" y="130073"/>
                  </a:lnTo>
                  <a:lnTo>
                    <a:pt x="460756" y="86867"/>
                  </a:lnTo>
                  <a:lnTo>
                    <a:pt x="460756" y="19202"/>
                  </a:lnTo>
                  <a:lnTo>
                    <a:pt x="456484" y="14401"/>
                  </a:lnTo>
                  <a:lnTo>
                    <a:pt x="451954" y="9601"/>
                  </a:lnTo>
                  <a:lnTo>
                    <a:pt x="447254" y="4800"/>
                  </a:lnTo>
                  <a:lnTo>
                    <a:pt x="442468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67413" y="3191497"/>
              <a:ext cx="244094" cy="251460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0300995" y="3778543"/>
            <a:ext cx="285750" cy="865505"/>
            <a:chOff x="5246395" y="3778542"/>
            <a:chExt cx="285750" cy="865505"/>
          </a:xfrm>
        </p:grpSpPr>
        <p:sp>
          <p:nvSpPr>
            <p:cNvPr id="29" name="object 29"/>
            <p:cNvSpPr/>
            <p:nvPr/>
          </p:nvSpPr>
          <p:spPr>
            <a:xfrm>
              <a:off x="5248224" y="3780371"/>
              <a:ext cx="281940" cy="309245"/>
            </a:xfrm>
            <a:custGeom>
              <a:avLst/>
              <a:gdLst/>
              <a:ahLst/>
              <a:cxnLst/>
              <a:rect l="l" t="t" r="r" b="b"/>
              <a:pathLst>
                <a:path w="281939" h="309245">
                  <a:moveTo>
                    <a:pt x="0" y="249631"/>
                  </a:moveTo>
                  <a:lnTo>
                    <a:pt x="11084" y="272805"/>
                  </a:lnTo>
                  <a:lnTo>
                    <a:pt x="41367" y="291693"/>
                  </a:lnTo>
                  <a:lnTo>
                    <a:pt x="86389" y="304409"/>
                  </a:lnTo>
                  <a:lnTo>
                    <a:pt x="141693" y="309067"/>
                  </a:lnTo>
                  <a:lnTo>
                    <a:pt x="195948" y="304409"/>
                  </a:lnTo>
                  <a:lnTo>
                    <a:pt x="240431" y="291693"/>
                  </a:lnTo>
                  <a:lnTo>
                    <a:pt x="270515" y="272805"/>
                  </a:lnTo>
                  <a:lnTo>
                    <a:pt x="281571" y="249631"/>
                  </a:lnTo>
                </a:path>
                <a:path w="281939" h="309245">
                  <a:moveTo>
                    <a:pt x="0" y="225856"/>
                  </a:moveTo>
                  <a:lnTo>
                    <a:pt x="11084" y="249031"/>
                  </a:lnTo>
                  <a:lnTo>
                    <a:pt x="41367" y="267919"/>
                  </a:lnTo>
                  <a:lnTo>
                    <a:pt x="86389" y="280635"/>
                  </a:lnTo>
                  <a:lnTo>
                    <a:pt x="141693" y="285292"/>
                  </a:lnTo>
                  <a:lnTo>
                    <a:pt x="195948" y="280635"/>
                  </a:lnTo>
                  <a:lnTo>
                    <a:pt x="240431" y="267919"/>
                  </a:lnTo>
                  <a:lnTo>
                    <a:pt x="270515" y="249031"/>
                  </a:lnTo>
                  <a:lnTo>
                    <a:pt x="281571" y="225856"/>
                  </a:lnTo>
                </a:path>
                <a:path w="281939" h="309245">
                  <a:moveTo>
                    <a:pt x="0" y="202082"/>
                  </a:moveTo>
                  <a:lnTo>
                    <a:pt x="11084" y="225256"/>
                  </a:lnTo>
                  <a:lnTo>
                    <a:pt x="41367" y="244144"/>
                  </a:lnTo>
                  <a:lnTo>
                    <a:pt x="86389" y="256860"/>
                  </a:lnTo>
                  <a:lnTo>
                    <a:pt x="141693" y="261518"/>
                  </a:lnTo>
                  <a:lnTo>
                    <a:pt x="195948" y="256860"/>
                  </a:lnTo>
                  <a:lnTo>
                    <a:pt x="240431" y="244144"/>
                  </a:lnTo>
                  <a:lnTo>
                    <a:pt x="270515" y="225256"/>
                  </a:lnTo>
                  <a:lnTo>
                    <a:pt x="281571" y="202082"/>
                  </a:lnTo>
                </a:path>
                <a:path w="281939" h="309245">
                  <a:moveTo>
                    <a:pt x="0" y="178308"/>
                  </a:moveTo>
                  <a:lnTo>
                    <a:pt x="11084" y="201482"/>
                  </a:lnTo>
                  <a:lnTo>
                    <a:pt x="41367" y="220370"/>
                  </a:lnTo>
                  <a:lnTo>
                    <a:pt x="86389" y="233086"/>
                  </a:lnTo>
                  <a:lnTo>
                    <a:pt x="141693" y="237744"/>
                  </a:lnTo>
                  <a:lnTo>
                    <a:pt x="195948" y="233086"/>
                  </a:lnTo>
                  <a:lnTo>
                    <a:pt x="240431" y="220370"/>
                  </a:lnTo>
                  <a:lnTo>
                    <a:pt x="270515" y="201482"/>
                  </a:lnTo>
                  <a:lnTo>
                    <a:pt x="281571" y="178308"/>
                  </a:lnTo>
                </a:path>
                <a:path w="281939" h="309245">
                  <a:moveTo>
                    <a:pt x="0" y="154533"/>
                  </a:moveTo>
                  <a:lnTo>
                    <a:pt x="11084" y="177707"/>
                  </a:lnTo>
                  <a:lnTo>
                    <a:pt x="41367" y="196596"/>
                  </a:lnTo>
                  <a:lnTo>
                    <a:pt x="86389" y="209311"/>
                  </a:lnTo>
                  <a:lnTo>
                    <a:pt x="141693" y="213969"/>
                  </a:lnTo>
                  <a:lnTo>
                    <a:pt x="195948" y="209311"/>
                  </a:lnTo>
                  <a:lnTo>
                    <a:pt x="240431" y="196596"/>
                  </a:lnTo>
                  <a:lnTo>
                    <a:pt x="270515" y="177707"/>
                  </a:lnTo>
                  <a:lnTo>
                    <a:pt x="281571" y="154533"/>
                  </a:lnTo>
                </a:path>
                <a:path w="281939" h="309245">
                  <a:moveTo>
                    <a:pt x="0" y="130759"/>
                  </a:moveTo>
                  <a:lnTo>
                    <a:pt x="11084" y="153933"/>
                  </a:lnTo>
                  <a:lnTo>
                    <a:pt x="41367" y="172821"/>
                  </a:lnTo>
                  <a:lnTo>
                    <a:pt x="86389" y="185537"/>
                  </a:lnTo>
                  <a:lnTo>
                    <a:pt x="141693" y="190195"/>
                  </a:lnTo>
                  <a:lnTo>
                    <a:pt x="195948" y="185537"/>
                  </a:lnTo>
                  <a:lnTo>
                    <a:pt x="240431" y="172821"/>
                  </a:lnTo>
                  <a:lnTo>
                    <a:pt x="270515" y="153933"/>
                  </a:lnTo>
                  <a:lnTo>
                    <a:pt x="281571" y="130759"/>
                  </a:lnTo>
                </a:path>
                <a:path w="281939" h="309245">
                  <a:moveTo>
                    <a:pt x="0" y="106984"/>
                  </a:moveTo>
                  <a:lnTo>
                    <a:pt x="11084" y="130159"/>
                  </a:lnTo>
                  <a:lnTo>
                    <a:pt x="41367" y="149047"/>
                  </a:lnTo>
                  <a:lnTo>
                    <a:pt x="86389" y="161763"/>
                  </a:lnTo>
                  <a:lnTo>
                    <a:pt x="141693" y="166420"/>
                  </a:lnTo>
                  <a:lnTo>
                    <a:pt x="195948" y="161763"/>
                  </a:lnTo>
                  <a:lnTo>
                    <a:pt x="240431" y="149047"/>
                  </a:lnTo>
                  <a:lnTo>
                    <a:pt x="270515" y="130159"/>
                  </a:lnTo>
                  <a:lnTo>
                    <a:pt x="281571" y="106984"/>
                  </a:lnTo>
                </a:path>
                <a:path w="281939" h="309245">
                  <a:moveTo>
                    <a:pt x="0" y="83210"/>
                  </a:moveTo>
                  <a:lnTo>
                    <a:pt x="11084" y="106384"/>
                  </a:lnTo>
                  <a:lnTo>
                    <a:pt x="41367" y="125272"/>
                  </a:lnTo>
                  <a:lnTo>
                    <a:pt x="86389" y="137988"/>
                  </a:lnTo>
                  <a:lnTo>
                    <a:pt x="141693" y="142646"/>
                  </a:lnTo>
                  <a:lnTo>
                    <a:pt x="195948" y="137988"/>
                  </a:lnTo>
                  <a:lnTo>
                    <a:pt x="240431" y="125272"/>
                  </a:lnTo>
                  <a:lnTo>
                    <a:pt x="270515" y="106384"/>
                  </a:lnTo>
                  <a:lnTo>
                    <a:pt x="281571" y="83210"/>
                  </a:lnTo>
                </a:path>
                <a:path w="281939" h="309245">
                  <a:moveTo>
                    <a:pt x="0" y="59436"/>
                  </a:moveTo>
                  <a:lnTo>
                    <a:pt x="11084" y="82610"/>
                  </a:lnTo>
                  <a:lnTo>
                    <a:pt x="41367" y="101498"/>
                  </a:lnTo>
                  <a:lnTo>
                    <a:pt x="86389" y="114214"/>
                  </a:lnTo>
                  <a:lnTo>
                    <a:pt x="141693" y="118872"/>
                  </a:lnTo>
                  <a:lnTo>
                    <a:pt x="195948" y="114214"/>
                  </a:lnTo>
                  <a:lnTo>
                    <a:pt x="240431" y="101498"/>
                  </a:lnTo>
                  <a:lnTo>
                    <a:pt x="270515" y="82610"/>
                  </a:lnTo>
                  <a:lnTo>
                    <a:pt x="281571" y="59436"/>
                  </a:lnTo>
                </a:path>
                <a:path w="281939" h="309245">
                  <a:moveTo>
                    <a:pt x="0" y="35661"/>
                  </a:moveTo>
                  <a:lnTo>
                    <a:pt x="11084" y="58835"/>
                  </a:lnTo>
                  <a:lnTo>
                    <a:pt x="41367" y="77724"/>
                  </a:lnTo>
                  <a:lnTo>
                    <a:pt x="86389" y="90439"/>
                  </a:lnTo>
                  <a:lnTo>
                    <a:pt x="141693" y="95097"/>
                  </a:lnTo>
                  <a:lnTo>
                    <a:pt x="195948" y="90439"/>
                  </a:lnTo>
                  <a:lnTo>
                    <a:pt x="240431" y="77724"/>
                  </a:lnTo>
                  <a:lnTo>
                    <a:pt x="270515" y="58835"/>
                  </a:lnTo>
                  <a:lnTo>
                    <a:pt x="281571" y="35661"/>
                  </a:lnTo>
                </a:path>
                <a:path w="281939" h="309245">
                  <a:moveTo>
                    <a:pt x="0" y="11887"/>
                  </a:moveTo>
                  <a:lnTo>
                    <a:pt x="11084" y="35061"/>
                  </a:lnTo>
                  <a:lnTo>
                    <a:pt x="41367" y="53949"/>
                  </a:lnTo>
                  <a:lnTo>
                    <a:pt x="86389" y="66665"/>
                  </a:lnTo>
                  <a:lnTo>
                    <a:pt x="141693" y="71323"/>
                  </a:lnTo>
                  <a:lnTo>
                    <a:pt x="195948" y="66665"/>
                  </a:lnTo>
                  <a:lnTo>
                    <a:pt x="240431" y="53949"/>
                  </a:lnTo>
                  <a:lnTo>
                    <a:pt x="270515" y="35061"/>
                  </a:lnTo>
                  <a:lnTo>
                    <a:pt x="281571" y="11887"/>
                  </a:lnTo>
                </a:path>
                <a:path w="281939" h="309245">
                  <a:moveTo>
                    <a:pt x="3657" y="0"/>
                  </a:moveTo>
                  <a:lnTo>
                    <a:pt x="20984" y="19002"/>
                  </a:lnTo>
                  <a:lnTo>
                    <a:pt x="51763" y="34061"/>
                  </a:lnTo>
                  <a:lnTo>
                    <a:pt x="92999" y="43976"/>
                  </a:lnTo>
                  <a:lnTo>
                    <a:pt x="141693" y="47548"/>
                  </a:lnTo>
                  <a:lnTo>
                    <a:pt x="187647" y="44148"/>
                  </a:lnTo>
                  <a:lnTo>
                    <a:pt x="227515" y="34747"/>
                  </a:lnTo>
                  <a:lnTo>
                    <a:pt x="258299" y="20545"/>
                  </a:lnTo>
                  <a:lnTo>
                    <a:pt x="276999" y="2743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7647" y="4099496"/>
              <a:ext cx="174010" cy="10698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325922" y="4196423"/>
              <a:ext cx="114300" cy="445770"/>
            </a:xfrm>
            <a:custGeom>
              <a:avLst/>
              <a:gdLst/>
              <a:ahLst/>
              <a:cxnLst/>
              <a:rect l="l" t="t" r="r" b="b"/>
              <a:pathLst>
                <a:path w="114300" h="445770">
                  <a:moveTo>
                    <a:pt x="12801" y="0"/>
                  </a:moveTo>
                  <a:lnTo>
                    <a:pt x="11218" y="48824"/>
                  </a:lnTo>
                  <a:lnTo>
                    <a:pt x="9552" y="102932"/>
                  </a:lnTo>
                  <a:lnTo>
                    <a:pt x="7857" y="160019"/>
                  </a:lnTo>
                  <a:lnTo>
                    <a:pt x="6183" y="217785"/>
                  </a:lnTo>
                  <a:lnTo>
                    <a:pt x="4585" y="273924"/>
                  </a:lnTo>
                  <a:lnTo>
                    <a:pt x="3115" y="326135"/>
                  </a:lnTo>
                  <a:lnTo>
                    <a:pt x="1826" y="372115"/>
                  </a:lnTo>
                  <a:lnTo>
                    <a:pt x="770" y="409560"/>
                  </a:lnTo>
                  <a:lnTo>
                    <a:pt x="0" y="436168"/>
                  </a:lnTo>
                </a:path>
                <a:path w="114300" h="445770">
                  <a:moveTo>
                    <a:pt x="114274" y="9143"/>
                  </a:moveTo>
                  <a:lnTo>
                    <a:pt x="112962" y="57697"/>
                  </a:lnTo>
                  <a:lnTo>
                    <a:pt x="111500" y="111601"/>
                  </a:lnTo>
                  <a:lnTo>
                    <a:pt x="109940" y="168554"/>
                  </a:lnTo>
                  <a:lnTo>
                    <a:pt x="108335" y="226251"/>
                  </a:lnTo>
                  <a:lnTo>
                    <a:pt x="106738" y="282391"/>
                  </a:lnTo>
                  <a:lnTo>
                    <a:pt x="105202" y="334670"/>
                  </a:lnTo>
                  <a:lnTo>
                    <a:pt x="103779" y="380785"/>
                  </a:lnTo>
                  <a:lnTo>
                    <a:pt x="102523" y="418433"/>
                  </a:lnTo>
                  <a:lnTo>
                    <a:pt x="101485" y="445312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1408931" y="2997645"/>
            <a:ext cx="541655" cy="1833245"/>
            <a:chOff x="6354330" y="2997644"/>
            <a:chExt cx="541655" cy="1833245"/>
          </a:xfrm>
        </p:grpSpPr>
        <p:sp>
          <p:nvSpPr>
            <p:cNvPr id="33" name="object 33"/>
            <p:cNvSpPr/>
            <p:nvPr/>
          </p:nvSpPr>
          <p:spPr>
            <a:xfrm>
              <a:off x="6356159" y="2999473"/>
              <a:ext cx="537845" cy="1610995"/>
            </a:xfrm>
            <a:custGeom>
              <a:avLst/>
              <a:gdLst/>
              <a:ahLst/>
              <a:cxnLst/>
              <a:rect l="l" t="t" r="r" b="b"/>
              <a:pathLst>
                <a:path w="537845" h="1610995">
                  <a:moveTo>
                    <a:pt x="0" y="1120140"/>
                  </a:moveTo>
                  <a:lnTo>
                    <a:pt x="0" y="117957"/>
                  </a:lnTo>
                  <a:lnTo>
                    <a:pt x="9559" y="82697"/>
                  </a:lnTo>
                  <a:lnTo>
                    <a:pt x="72988" y="34423"/>
                  </a:lnTo>
                  <a:lnTo>
                    <a:pt x="118159" y="19545"/>
                  </a:lnTo>
                  <a:lnTo>
                    <a:pt x="166500" y="9595"/>
                  </a:lnTo>
                  <a:lnTo>
                    <a:pt x="213664" y="3643"/>
                  </a:lnTo>
                  <a:lnTo>
                    <a:pt x="255299" y="755"/>
                  </a:lnTo>
                  <a:lnTo>
                    <a:pt x="287058" y="0"/>
                  </a:lnTo>
                  <a:lnTo>
                    <a:pt x="322230" y="751"/>
                  </a:lnTo>
                  <a:lnTo>
                    <a:pt x="366296" y="3998"/>
                  </a:lnTo>
                  <a:lnTo>
                    <a:pt x="414041" y="11228"/>
                  </a:lnTo>
                  <a:lnTo>
                    <a:pt x="460251" y="23929"/>
                  </a:lnTo>
                  <a:lnTo>
                    <a:pt x="499714" y="43587"/>
                  </a:lnTo>
                  <a:lnTo>
                    <a:pt x="527214" y="71691"/>
                  </a:lnTo>
                  <a:lnTo>
                    <a:pt x="537540" y="109727"/>
                  </a:lnTo>
                  <a:lnTo>
                    <a:pt x="537540" y="1117396"/>
                  </a:lnTo>
                  <a:lnTo>
                    <a:pt x="525231" y="1187761"/>
                  </a:lnTo>
                  <a:lnTo>
                    <a:pt x="510191" y="1226373"/>
                  </a:lnTo>
                  <a:lnTo>
                    <a:pt x="489534" y="1265105"/>
                  </a:lnTo>
                  <a:lnTo>
                    <a:pt x="463491" y="1302334"/>
                  </a:lnTo>
                  <a:lnTo>
                    <a:pt x="432291" y="1336435"/>
                  </a:lnTo>
                  <a:lnTo>
                    <a:pt x="396166" y="1365786"/>
                  </a:lnTo>
                  <a:lnTo>
                    <a:pt x="355346" y="1388761"/>
                  </a:lnTo>
                  <a:lnTo>
                    <a:pt x="310060" y="1403737"/>
                  </a:lnTo>
                  <a:lnTo>
                    <a:pt x="260540" y="1409090"/>
                  </a:lnTo>
                  <a:lnTo>
                    <a:pt x="213323" y="1402131"/>
                  </a:lnTo>
                  <a:lnTo>
                    <a:pt x="169041" y="1382950"/>
                  </a:lnTo>
                  <a:lnTo>
                    <a:pt x="128392" y="1354090"/>
                  </a:lnTo>
                  <a:lnTo>
                    <a:pt x="92077" y="1318096"/>
                  </a:lnTo>
                  <a:lnTo>
                    <a:pt x="60795" y="1277512"/>
                  </a:lnTo>
                  <a:lnTo>
                    <a:pt x="35247" y="1234880"/>
                  </a:lnTo>
                  <a:lnTo>
                    <a:pt x="16131" y="1192745"/>
                  </a:lnTo>
                  <a:lnTo>
                    <a:pt x="4149" y="1153650"/>
                  </a:lnTo>
                  <a:lnTo>
                    <a:pt x="0" y="1120140"/>
                  </a:lnTo>
                  <a:close/>
                </a:path>
                <a:path w="537845" h="1610995">
                  <a:moveTo>
                    <a:pt x="31991" y="107899"/>
                  </a:moveTo>
                  <a:lnTo>
                    <a:pt x="67686" y="126242"/>
                  </a:lnTo>
                  <a:lnTo>
                    <a:pt x="113600" y="139764"/>
                  </a:lnTo>
                  <a:lnTo>
                    <a:pt x="166841" y="148742"/>
                  </a:lnTo>
                  <a:lnTo>
                    <a:pt x="224519" y="153458"/>
                  </a:lnTo>
                  <a:lnTo>
                    <a:pt x="283743" y="154190"/>
                  </a:lnTo>
                  <a:lnTo>
                    <a:pt x="341623" y="151219"/>
                  </a:lnTo>
                  <a:lnTo>
                    <a:pt x="395269" y="144825"/>
                  </a:lnTo>
                  <a:lnTo>
                    <a:pt x="441789" y="135287"/>
                  </a:lnTo>
                  <a:lnTo>
                    <a:pt x="478293" y="122885"/>
                  </a:lnTo>
                  <a:lnTo>
                    <a:pt x="501891" y="107899"/>
                  </a:lnTo>
                </a:path>
                <a:path w="537845" h="1610995">
                  <a:moveTo>
                    <a:pt x="537540" y="1117396"/>
                  </a:moveTo>
                  <a:lnTo>
                    <a:pt x="537540" y="1485900"/>
                  </a:lnTo>
                  <a:lnTo>
                    <a:pt x="531616" y="1514210"/>
                  </a:lnTo>
                  <a:lnTo>
                    <a:pt x="491990" y="1559746"/>
                  </a:lnTo>
                  <a:lnTo>
                    <a:pt x="423975" y="1590725"/>
                  </a:lnTo>
                  <a:lnTo>
                    <a:pt x="382565" y="1600839"/>
                  </a:lnTo>
                  <a:lnTo>
                    <a:pt x="337950" y="1607414"/>
                  </a:lnTo>
                  <a:lnTo>
                    <a:pt x="291427" y="1610484"/>
                  </a:lnTo>
                  <a:lnTo>
                    <a:pt x="244293" y="1610082"/>
                  </a:lnTo>
                  <a:lnTo>
                    <a:pt x="197846" y="1606242"/>
                  </a:lnTo>
                  <a:lnTo>
                    <a:pt x="153382" y="1598997"/>
                  </a:lnTo>
                  <a:lnTo>
                    <a:pt x="112200" y="1588380"/>
                  </a:lnTo>
                  <a:lnTo>
                    <a:pt x="75597" y="1574426"/>
                  </a:lnTo>
                  <a:lnTo>
                    <a:pt x="21314" y="1536637"/>
                  </a:lnTo>
                  <a:lnTo>
                    <a:pt x="914" y="1485900"/>
                  </a:lnTo>
                  <a:lnTo>
                    <a:pt x="914" y="114300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87451" y="4254944"/>
              <a:ext cx="65811" cy="6675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448488" y="4584128"/>
              <a:ext cx="349250" cy="245110"/>
            </a:xfrm>
            <a:custGeom>
              <a:avLst/>
              <a:gdLst/>
              <a:ahLst/>
              <a:cxnLst/>
              <a:rect l="l" t="t" r="r" b="b"/>
              <a:pathLst>
                <a:path w="349250" h="245110">
                  <a:moveTo>
                    <a:pt x="4572" y="0"/>
                  </a:moveTo>
                  <a:lnTo>
                    <a:pt x="4572" y="76809"/>
                  </a:lnTo>
                  <a:lnTo>
                    <a:pt x="19185" y="100169"/>
                  </a:lnTo>
                  <a:lnTo>
                    <a:pt x="57711" y="120357"/>
                  </a:lnTo>
                  <a:lnTo>
                    <a:pt x="112178" y="134545"/>
                  </a:lnTo>
                  <a:lnTo>
                    <a:pt x="174612" y="139903"/>
                  </a:lnTo>
                  <a:lnTo>
                    <a:pt x="237574" y="134373"/>
                  </a:lnTo>
                  <a:lnTo>
                    <a:pt x="292312" y="118986"/>
                  </a:lnTo>
                  <a:lnTo>
                    <a:pt x="330938" y="97597"/>
                  </a:lnTo>
                  <a:lnTo>
                    <a:pt x="345567" y="74066"/>
                  </a:lnTo>
                  <a:lnTo>
                    <a:pt x="345567" y="2743"/>
                  </a:lnTo>
                </a:path>
                <a:path w="349250" h="245110">
                  <a:moveTo>
                    <a:pt x="349224" y="97840"/>
                  </a:moveTo>
                  <a:lnTo>
                    <a:pt x="323284" y="129273"/>
                  </a:lnTo>
                  <a:lnTo>
                    <a:pt x="284314" y="160020"/>
                  </a:lnTo>
                  <a:lnTo>
                    <a:pt x="235234" y="165677"/>
                  </a:lnTo>
                  <a:lnTo>
                    <a:pt x="176898" y="168249"/>
                  </a:lnTo>
                  <a:lnTo>
                    <a:pt x="117190" y="166706"/>
                  </a:lnTo>
                  <a:lnTo>
                    <a:pt x="63995" y="160020"/>
                  </a:lnTo>
                  <a:lnTo>
                    <a:pt x="30626" y="131787"/>
                  </a:lnTo>
                  <a:lnTo>
                    <a:pt x="2743" y="104241"/>
                  </a:lnTo>
                  <a:lnTo>
                    <a:pt x="0" y="181965"/>
                  </a:lnTo>
                  <a:lnTo>
                    <a:pt x="43200" y="215012"/>
                  </a:lnTo>
                  <a:lnTo>
                    <a:pt x="101418" y="237480"/>
                  </a:lnTo>
                  <a:lnTo>
                    <a:pt x="149314" y="243793"/>
                  </a:lnTo>
                  <a:lnTo>
                    <a:pt x="199800" y="244751"/>
                  </a:lnTo>
                  <a:lnTo>
                    <a:pt x="246818" y="240311"/>
                  </a:lnTo>
                  <a:lnTo>
                    <a:pt x="284314" y="230428"/>
                  </a:lnTo>
                  <a:lnTo>
                    <a:pt x="319851" y="209169"/>
                  </a:lnTo>
                  <a:lnTo>
                    <a:pt x="349224" y="183794"/>
                  </a:lnTo>
                  <a:lnTo>
                    <a:pt x="349224" y="97840"/>
                  </a:lnTo>
                  <a:close/>
                </a:path>
                <a:path w="349250" h="245110">
                  <a:moveTo>
                    <a:pt x="2743" y="104241"/>
                  </a:moveTo>
                  <a:lnTo>
                    <a:pt x="10972" y="93268"/>
                  </a:lnTo>
                </a:path>
                <a:path w="349250" h="245110">
                  <a:moveTo>
                    <a:pt x="349224" y="97840"/>
                  </a:moveTo>
                  <a:lnTo>
                    <a:pt x="339166" y="89611"/>
                  </a:lnTo>
                </a:path>
                <a:path w="349250" h="245110">
                  <a:moveTo>
                    <a:pt x="63995" y="160020"/>
                  </a:moveTo>
                  <a:lnTo>
                    <a:pt x="63995" y="225856"/>
                  </a:lnTo>
                </a:path>
                <a:path w="349250" h="245110">
                  <a:moveTo>
                    <a:pt x="284314" y="160020"/>
                  </a:moveTo>
                  <a:lnTo>
                    <a:pt x="284314" y="230428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1739079" y="5547589"/>
            <a:ext cx="245110" cy="1795145"/>
            <a:chOff x="6684479" y="5547588"/>
            <a:chExt cx="245110" cy="1795145"/>
          </a:xfrm>
        </p:grpSpPr>
        <p:sp>
          <p:nvSpPr>
            <p:cNvPr id="37" name="object 37"/>
            <p:cNvSpPr/>
            <p:nvPr/>
          </p:nvSpPr>
          <p:spPr>
            <a:xfrm>
              <a:off x="6686308" y="5549417"/>
              <a:ext cx="241935" cy="1321435"/>
            </a:xfrm>
            <a:custGeom>
              <a:avLst/>
              <a:gdLst/>
              <a:ahLst/>
              <a:cxnLst/>
              <a:rect l="l" t="t" r="r" b="b"/>
              <a:pathLst>
                <a:path w="241934" h="1321434">
                  <a:moveTo>
                    <a:pt x="0" y="0"/>
                  </a:moveTo>
                  <a:lnTo>
                    <a:pt x="241338" y="0"/>
                  </a:lnTo>
                  <a:lnTo>
                    <a:pt x="241338" y="1321308"/>
                  </a:lnTo>
                  <a:lnTo>
                    <a:pt x="0" y="1321308"/>
                  </a:lnTo>
                  <a:lnTo>
                    <a:pt x="0" y="0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6425" y="5614339"/>
              <a:ext cx="201117" cy="20116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770420" y="6866153"/>
              <a:ext cx="100965" cy="474980"/>
            </a:xfrm>
            <a:custGeom>
              <a:avLst/>
              <a:gdLst/>
              <a:ahLst/>
              <a:cxnLst/>
              <a:rect l="l" t="t" r="r" b="b"/>
              <a:pathLst>
                <a:path w="100965" h="474979">
                  <a:moveTo>
                    <a:pt x="0" y="0"/>
                  </a:moveTo>
                  <a:lnTo>
                    <a:pt x="3946" y="38250"/>
                  </a:lnTo>
                  <a:lnTo>
                    <a:pt x="7208" y="84177"/>
                  </a:lnTo>
                  <a:lnTo>
                    <a:pt x="9711" y="136042"/>
                  </a:lnTo>
                  <a:lnTo>
                    <a:pt x="11379" y="192106"/>
                  </a:lnTo>
                  <a:lnTo>
                    <a:pt x="12138" y="250632"/>
                  </a:lnTo>
                  <a:lnTo>
                    <a:pt x="11912" y="309879"/>
                  </a:lnTo>
                  <a:lnTo>
                    <a:pt x="10626" y="368111"/>
                  </a:lnTo>
                  <a:lnTo>
                    <a:pt x="8204" y="423589"/>
                  </a:lnTo>
                  <a:lnTo>
                    <a:pt x="4572" y="474573"/>
                  </a:lnTo>
                </a:path>
                <a:path w="100965" h="474979">
                  <a:moveTo>
                    <a:pt x="89585" y="0"/>
                  </a:moveTo>
                  <a:lnTo>
                    <a:pt x="93263" y="38250"/>
                  </a:lnTo>
                  <a:lnTo>
                    <a:pt x="96316" y="84177"/>
                  </a:lnTo>
                  <a:lnTo>
                    <a:pt x="98662" y="136042"/>
                  </a:lnTo>
                  <a:lnTo>
                    <a:pt x="100217" y="192106"/>
                  </a:lnTo>
                  <a:lnTo>
                    <a:pt x="100899" y="250632"/>
                  </a:lnTo>
                  <a:lnTo>
                    <a:pt x="100626" y="309879"/>
                  </a:lnTo>
                  <a:lnTo>
                    <a:pt x="99314" y="368111"/>
                  </a:lnTo>
                  <a:lnTo>
                    <a:pt x="96880" y="423589"/>
                  </a:lnTo>
                  <a:lnTo>
                    <a:pt x="93243" y="474573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7951648" y="5572277"/>
            <a:ext cx="528955" cy="654050"/>
          </a:xfrm>
          <a:custGeom>
            <a:avLst/>
            <a:gdLst/>
            <a:ahLst/>
            <a:cxnLst/>
            <a:rect l="l" t="t" r="r" b="b"/>
            <a:pathLst>
              <a:path w="528954" h="654050">
                <a:moveTo>
                  <a:pt x="502805" y="107899"/>
                </a:moveTo>
                <a:lnTo>
                  <a:pt x="513205" y="107084"/>
                </a:lnTo>
                <a:lnTo>
                  <a:pt x="520858" y="104127"/>
                </a:lnTo>
                <a:lnTo>
                  <a:pt x="525426" y="98255"/>
                </a:lnTo>
                <a:lnTo>
                  <a:pt x="526567" y="88696"/>
                </a:lnTo>
                <a:lnTo>
                  <a:pt x="511949" y="0"/>
                </a:lnTo>
                <a:lnTo>
                  <a:pt x="17373" y="0"/>
                </a:lnTo>
                <a:lnTo>
                  <a:pt x="7315" y="88696"/>
                </a:lnTo>
                <a:lnTo>
                  <a:pt x="9129" y="98255"/>
                </a:lnTo>
                <a:lnTo>
                  <a:pt x="14287" y="104127"/>
                </a:lnTo>
                <a:lnTo>
                  <a:pt x="22359" y="107084"/>
                </a:lnTo>
                <a:lnTo>
                  <a:pt x="32918" y="107899"/>
                </a:lnTo>
                <a:lnTo>
                  <a:pt x="502805" y="107899"/>
                </a:lnTo>
                <a:close/>
              </a:path>
              <a:path w="528954" h="654050">
                <a:moveTo>
                  <a:pt x="5486" y="96926"/>
                </a:moveTo>
                <a:lnTo>
                  <a:pt x="0" y="624535"/>
                </a:lnTo>
                <a:lnTo>
                  <a:pt x="1828" y="634622"/>
                </a:lnTo>
                <a:lnTo>
                  <a:pt x="7086" y="640765"/>
                </a:lnTo>
                <a:lnTo>
                  <a:pt x="15430" y="643823"/>
                </a:lnTo>
                <a:lnTo>
                  <a:pt x="26517" y="644651"/>
                </a:lnTo>
                <a:lnTo>
                  <a:pt x="123418" y="644651"/>
                </a:lnTo>
                <a:lnTo>
                  <a:pt x="123418" y="625449"/>
                </a:lnTo>
                <a:lnTo>
                  <a:pt x="151752" y="625449"/>
                </a:lnTo>
                <a:lnTo>
                  <a:pt x="168211" y="644651"/>
                </a:lnTo>
                <a:lnTo>
                  <a:pt x="361099" y="644651"/>
                </a:lnTo>
                <a:lnTo>
                  <a:pt x="375729" y="625449"/>
                </a:lnTo>
                <a:lnTo>
                  <a:pt x="404990" y="625449"/>
                </a:lnTo>
                <a:lnTo>
                  <a:pt x="404990" y="644651"/>
                </a:lnTo>
                <a:lnTo>
                  <a:pt x="501891" y="644651"/>
                </a:lnTo>
                <a:lnTo>
                  <a:pt x="512819" y="643823"/>
                </a:lnTo>
                <a:lnTo>
                  <a:pt x="520744" y="640765"/>
                </a:lnTo>
                <a:lnTo>
                  <a:pt x="525412" y="634622"/>
                </a:lnTo>
                <a:lnTo>
                  <a:pt x="526567" y="624535"/>
                </a:lnTo>
                <a:lnTo>
                  <a:pt x="528396" y="96926"/>
                </a:lnTo>
              </a:path>
              <a:path w="528954" h="654050">
                <a:moveTo>
                  <a:pt x="123418" y="644651"/>
                </a:moveTo>
                <a:lnTo>
                  <a:pt x="132860" y="651724"/>
                </a:lnTo>
                <a:lnTo>
                  <a:pt x="145472" y="653224"/>
                </a:lnTo>
                <a:lnTo>
                  <a:pt x="158255" y="650438"/>
                </a:lnTo>
                <a:lnTo>
                  <a:pt x="168211" y="644651"/>
                </a:lnTo>
              </a:path>
              <a:path w="528954" h="654050">
                <a:moveTo>
                  <a:pt x="404990" y="644651"/>
                </a:moveTo>
                <a:lnTo>
                  <a:pt x="395946" y="650695"/>
                </a:lnTo>
                <a:lnTo>
                  <a:pt x="384759" y="653910"/>
                </a:lnTo>
                <a:lnTo>
                  <a:pt x="372714" y="652495"/>
                </a:lnTo>
                <a:lnTo>
                  <a:pt x="361099" y="644651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37233" y="7296837"/>
            <a:ext cx="173355" cy="13335"/>
          </a:xfrm>
          <a:custGeom>
            <a:avLst/>
            <a:gdLst/>
            <a:ahLst/>
            <a:cxnLst/>
            <a:rect l="l" t="t" r="r" b="b"/>
            <a:pathLst>
              <a:path w="173354" h="13334">
                <a:moveTo>
                  <a:pt x="0" y="0"/>
                </a:moveTo>
                <a:lnTo>
                  <a:pt x="38822" y="8401"/>
                </a:lnTo>
                <a:lnTo>
                  <a:pt x="86386" y="13030"/>
                </a:lnTo>
                <a:lnTo>
                  <a:pt x="133954" y="11830"/>
                </a:lnTo>
                <a:lnTo>
                  <a:pt x="172783" y="274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957135" y="6224244"/>
            <a:ext cx="127635" cy="251460"/>
          </a:xfrm>
          <a:custGeom>
            <a:avLst/>
            <a:gdLst/>
            <a:ahLst/>
            <a:cxnLst/>
            <a:rect l="l" t="t" r="r" b="b"/>
            <a:pathLst>
              <a:path w="127635" h="251460">
                <a:moveTo>
                  <a:pt x="127076" y="0"/>
                </a:moveTo>
                <a:lnTo>
                  <a:pt x="127076" y="175564"/>
                </a:lnTo>
                <a:lnTo>
                  <a:pt x="124347" y="205168"/>
                </a:lnTo>
                <a:lnTo>
                  <a:pt x="114847" y="229285"/>
                </a:lnTo>
                <a:lnTo>
                  <a:pt x="96606" y="245516"/>
                </a:lnTo>
                <a:lnTo>
                  <a:pt x="67652" y="251460"/>
                </a:lnTo>
                <a:lnTo>
                  <a:pt x="14630" y="251460"/>
                </a:lnTo>
                <a:lnTo>
                  <a:pt x="6400" y="251460"/>
                </a:lnTo>
                <a:lnTo>
                  <a:pt x="0" y="245059"/>
                </a:lnTo>
                <a:lnTo>
                  <a:pt x="0" y="238658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350238" y="6219672"/>
            <a:ext cx="130175" cy="251460"/>
          </a:xfrm>
          <a:custGeom>
            <a:avLst/>
            <a:gdLst/>
            <a:ahLst/>
            <a:cxnLst/>
            <a:rect l="l" t="t" r="r" b="b"/>
            <a:pathLst>
              <a:path w="130175" h="251460">
                <a:moveTo>
                  <a:pt x="0" y="0"/>
                </a:moveTo>
                <a:lnTo>
                  <a:pt x="0" y="177393"/>
                </a:lnTo>
                <a:lnTo>
                  <a:pt x="3412" y="207868"/>
                </a:lnTo>
                <a:lnTo>
                  <a:pt x="14281" y="231228"/>
                </a:lnTo>
                <a:lnTo>
                  <a:pt x="33550" y="246187"/>
                </a:lnTo>
                <a:lnTo>
                  <a:pt x="62166" y="251460"/>
                </a:lnTo>
                <a:lnTo>
                  <a:pt x="112445" y="251460"/>
                </a:lnTo>
                <a:lnTo>
                  <a:pt x="120675" y="251460"/>
                </a:lnTo>
                <a:lnTo>
                  <a:pt x="129806" y="247802"/>
                </a:lnTo>
                <a:lnTo>
                  <a:pt x="129806" y="239572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955306" y="6208699"/>
            <a:ext cx="130733" cy="202996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7949819" y="6205042"/>
            <a:ext cx="532130" cy="1096010"/>
            <a:chOff x="2895219" y="6205042"/>
            <a:chExt cx="532130" cy="1096010"/>
          </a:xfrm>
        </p:grpSpPr>
        <p:sp>
          <p:nvSpPr>
            <p:cNvPr id="46" name="object 46"/>
            <p:cNvSpPr/>
            <p:nvPr/>
          </p:nvSpPr>
          <p:spPr>
            <a:xfrm>
              <a:off x="2897047" y="6205042"/>
              <a:ext cx="528955" cy="1094105"/>
            </a:xfrm>
            <a:custGeom>
              <a:avLst/>
              <a:gdLst/>
              <a:ahLst/>
              <a:cxnLst/>
              <a:rect l="l" t="t" r="r" b="b"/>
              <a:pathLst>
                <a:path w="528954" h="1094104">
                  <a:moveTo>
                    <a:pt x="398589" y="154533"/>
                  </a:moveTo>
                  <a:lnTo>
                    <a:pt x="405831" y="173793"/>
                  </a:lnTo>
                  <a:lnTo>
                    <a:pt x="418814" y="189280"/>
                  </a:lnTo>
                  <a:lnTo>
                    <a:pt x="434711" y="199282"/>
                  </a:lnTo>
                  <a:lnTo>
                    <a:pt x="450697" y="202082"/>
                  </a:lnTo>
                  <a:lnTo>
                    <a:pt x="462584" y="202082"/>
                  </a:lnTo>
                </a:path>
                <a:path w="528954" h="1094104">
                  <a:moveTo>
                    <a:pt x="506463" y="202996"/>
                  </a:moveTo>
                  <a:lnTo>
                    <a:pt x="528396" y="204825"/>
                  </a:lnTo>
                  <a:lnTo>
                    <a:pt x="526567" y="1073505"/>
                  </a:lnTo>
                  <a:lnTo>
                    <a:pt x="525412" y="1083592"/>
                  </a:lnTo>
                  <a:lnTo>
                    <a:pt x="520744" y="1089736"/>
                  </a:lnTo>
                  <a:lnTo>
                    <a:pt x="512819" y="1092793"/>
                  </a:lnTo>
                  <a:lnTo>
                    <a:pt x="501891" y="1093622"/>
                  </a:lnTo>
                  <a:lnTo>
                    <a:pt x="26517" y="1093622"/>
                  </a:lnTo>
                  <a:lnTo>
                    <a:pt x="15430" y="1092793"/>
                  </a:lnTo>
                  <a:lnTo>
                    <a:pt x="7086" y="1089736"/>
                  </a:lnTo>
                  <a:lnTo>
                    <a:pt x="1828" y="1083592"/>
                  </a:lnTo>
                  <a:lnTo>
                    <a:pt x="0" y="1073505"/>
                  </a:lnTo>
                  <a:lnTo>
                    <a:pt x="5486" y="204825"/>
                  </a:lnTo>
                </a:path>
                <a:path w="528954" h="1094104">
                  <a:moveTo>
                    <a:pt x="526567" y="815644"/>
                  </a:moveTo>
                  <a:lnTo>
                    <a:pt x="525412" y="825588"/>
                  </a:lnTo>
                  <a:lnTo>
                    <a:pt x="520744" y="831418"/>
                  </a:lnTo>
                  <a:lnTo>
                    <a:pt x="512819" y="834161"/>
                  </a:lnTo>
                  <a:lnTo>
                    <a:pt x="501891" y="834847"/>
                  </a:lnTo>
                  <a:lnTo>
                    <a:pt x="462584" y="834847"/>
                  </a:lnTo>
                </a:path>
                <a:path w="528954" h="1094104">
                  <a:moveTo>
                    <a:pt x="528396" y="204825"/>
                  </a:moveTo>
                  <a:lnTo>
                    <a:pt x="528396" y="0"/>
                  </a:lnTo>
                </a:path>
                <a:path w="528954" h="1094104">
                  <a:moveTo>
                    <a:pt x="528396" y="69494"/>
                  </a:moveTo>
                  <a:lnTo>
                    <a:pt x="456183" y="69494"/>
                  </a:lnTo>
                  <a:lnTo>
                    <a:pt x="437040" y="65308"/>
                  </a:lnTo>
                  <a:lnTo>
                    <a:pt x="421671" y="55206"/>
                  </a:lnTo>
                  <a:lnTo>
                    <a:pt x="411446" y="42876"/>
                  </a:lnTo>
                  <a:lnTo>
                    <a:pt x="407733" y="32003"/>
                  </a:lnTo>
                  <a:lnTo>
                    <a:pt x="407733" y="11887"/>
                  </a:lnTo>
                </a:path>
                <a:path w="528954" h="1094104">
                  <a:moveTo>
                    <a:pt x="109702" y="6400"/>
                  </a:moveTo>
                  <a:lnTo>
                    <a:pt x="106659" y="21274"/>
                  </a:lnTo>
                  <a:lnTo>
                    <a:pt x="98388" y="33489"/>
                  </a:lnTo>
                  <a:lnTo>
                    <a:pt x="86176" y="41762"/>
                  </a:lnTo>
                  <a:lnTo>
                    <a:pt x="71310" y="44805"/>
                  </a:lnTo>
                  <a:lnTo>
                    <a:pt x="57596" y="42376"/>
                  </a:lnTo>
                  <a:lnTo>
                    <a:pt x="45942" y="35661"/>
                  </a:lnTo>
                  <a:lnTo>
                    <a:pt x="37374" y="25517"/>
                  </a:lnTo>
                  <a:lnTo>
                    <a:pt x="32918" y="12801"/>
                  </a:lnTo>
                </a:path>
                <a:path w="528954" h="1094104">
                  <a:moveTo>
                    <a:pt x="491832" y="14630"/>
                  </a:moveTo>
                  <a:lnTo>
                    <a:pt x="486546" y="23131"/>
                  </a:lnTo>
                  <a:lnTo>
                    <a:pt x="479032" y="28460"/>
                  </a:lnTo>
                  <a:lnTo>
                    <a:pt x="469464" y="31218"/>
                  </a:lnTo>
                  <a:lnTo>
                    <a:pt x="458012" y="32003"/>
                  </a:lnTo>
                  <a:lnTo>
                    <a:pt x="447454" y="30532"/>
                  </a:lnTo>
                  <a:lnTo>
                    <a:pt x="438010" y="26403"/>
                  </a:lnTo>
                  <a:lnTo>
                    <a:pt x="430109" y="20045"/>
                  </a:lnTo>
                  <a:lnTo>
                    <a:pt x="424180" y="11887"/>
                  </a:lnTo>
                </a:path>
                <a:path w="528954" h="1094104">
                  <a:moveTo>
                    <a:pt x="462584" y="834847"/>
                  </a:moveTo>
                  <a:lnTo>
                    <a:pt x="442627" y="838861"/>
                  </a:lnTo>
                  <a:lnTo>
                    <a:pt x="426358" y="849820"/>
                  </a:lnTo>
                  <a:lnTo>
                    <a:pt x="415403" y="866093"/>
                  </a:lnTo>
                  <a:lnTo>
                    <a:pt x="411391" y="886053"/>
                  </a:lnTo>
                  <a:lnTo>
                    <a:pt x="415403" y="906013"/>
                  </a:lnTo>
                  <a:lnTo>
                    <a:pt x="426358" y="922286"/>
                  </a:lnTo>
                  <a:lnTo>
                    <a:pt x="442627" y="933245"/>
                  </a:lnTo>
                  <a:lnTo>
                    <a:pt x="462584" y="937259"/>
                  </a:lnTo>
                  <a:lnTo>
                    <a:pt x="523824" y="937259"/>
                  </a:lnTo>
                </a:path>
                <a:path w="528954" h="1094104">
                  <a:moveTo>
                    <a:pt x="451611" y="835761"/>
                  </a:moveTo>
                  <a:lnTo>
                    <a:pt x="428925" y="842348"/>
                  </a:lnTo>
                  <a:lnTo>
                    <a:pt x="409327" y="859650"/>
                  </a:lnTo>
                  <a:lnTo>
                    <a:pt x="395558" y="883981"/>
                  </a:lnTo>
                  <a:lnTo>
                    <a:pt x="390359" y="911656"/>
                  </a:lnTo>
                  <a:lnTo>
                    <a:pt x="395558" y="936802"/>
                  </a:lnTo>
                  <a:lnTo>
                    <a:pt x="409327" y="956462"/>
                  </a:lnTo>
                  <a:lnTo>
                    <a:pt x="428925" y="969263"/>
                  </a:lnTo>
                  <a:lnTo>
                    <a:pt x="451611" y="973835"/>
                  </a:lnTo>
                  <a:lnTo>
                    <a:pt x="511035" y="973835"/>
                  </a:lnTo>
                  <a:lnTo>
                    <a:pt x="517436" y="973835"/>
                  </a:lnTo>
                  <a:lnTo>
                    <a:pt x="525653" y="964691"/>
                  </a:lnTo>
                  <a:lnTo>
                    <a:pt x="525653" y="958291"/>
                  </a:lnTo>
                </a:path>
                <a:path w="528954" h="1094104">
                  <a:moveTo>
                    <a:pt x="0" y="815644"/>
                  </a:moveTo>
                  <a:lnTo>
                    <a:pt x="1828" y="825588"/>
                  </a:lnTo>
                  <a:lnTo>
                    <a:pt x="7086" y="831418"/>
                  </a:lnTo>
                  <a:lnTo>
                    <a:pt x="15430" y="834161"/>
                  </a:lnTo>
                  <a:lnTo>
                    <a:pt x="26517" y="834847"/>
                  </a:lnTo>
                  <a:lnTo>
                    <a:pt x="74968" y="834847"/>
                  </a:lnTo>
                  <a:lnTo>
                    <a:pt x="94920" y="838861"/>
                  </a:lnTo>
                  <a:lnTo>
                    <a:pt x="111190" y="849820"/>
                  </a:lnTo>
                  <a:lnTo>
                    <a:pt x="122147" y="866093"/>
                  </a:lnTo>
                  <a:lnTo>
                    <a:pt x="126161" y="886053"/>
                  </a:lnTo>
                  <a:lnTo>
                    <a:pt x="122147" y="906541"/>
                  </a:lnTo>
                  <a:lnTo>
                    <a:pt x="111190" y="923086"/>
                  </a:lnTo>
                  <a:lnTo>
                    <a:pt x="94920" y="934145"/>
                  </a:lnTo>
                  <a:lnTo>
                    <a:pt x="74968" y="938174"/>
                  </a:lnTo>
                  <a:lnTo>
                    <a:pt x="26517" y="938174"/>
                  </a:lnTo>
                  <a:lnTo>
                    <a:pt x="15430" y="937345"/>
                  </a:lnTo>
                  <a:lnTo>
                    <a:pt x="7086" y="934288"/>
                  </a:lnTo>
                  <a:lnTo>
                    <a:pt x="1828" y="928144"/>
                  </a:lnTo>
                  <a:lnTo>
                    <a:pt x="0" y="918057"/>
                  </a:lnTo>
                </a:path>
                <a:path w="528954" h="1094104">
                  <a:moveTo>
                    <a:pt x="125247" y="875995"/>
                  </a:moveTo>
                  <a:lnTo>
                    <a:pt x="127119" y="881810"/>
                  </a:lnTo>
                  <a:lnTo>
                    <a:pt x="128562" y="888225"/>
                  </a:lnTo>
                  <a:lnTo>
                    <a:pt x="129490" y="895154"/>
                  </a:lnTo>
                  <a:lnTo>
                    <a:pt x="129819" y="902512"/>
                  </a:lnTo>
                  <a:lnTo>
                    <a:pt x="125233" y="928373"/>
                  </a:lnTo>
                  <a:lnTo>
                    <a:pt x="113018" y="949604"/>
                  </a:lnTo>
                  <a:lnTo>
                    <a:pt x="95491" y="963977"/>
                  </a:lnTo>
                  <a:lnTo>
                    <a:pt x="74968" y="969263"/>
                  </a:lnTo>
                  <a:lnTo>
                    <a:pt x="26517" y="969263"/>
                  </a:lnTo>
                  <a:lnTo>
                    <a:pt x="15430" y="968578"/>
                  </a:lnTo>
                  <a:lnTo>
                    <a:pt x="7086" y="965834"/>
                  </a:lnTo>
                  <a:lnTo>
                    <a:pt x="1828" y="960005"/>
                  </a:lnTo>
                  <a:lnTo>
                    <a:pt x="0" y="950061"/>
                  </a:lnTo>
                </a:path>
                <a:path w="528954" h="1094104">
                  <a:moveTo>
                    <a:pt x="87769" y="1041501"/>
                  </a:moveTo>
                  <a:lnTo>
                    <a:pt x="84569" y="1057432"/>
                  </a:lnTo>
                  <a:lnTo>
                    <a:pt x="75882" y="1070190"/>
                  </a:lnTo>
                  <a:lnTo>
                    <a:pt x="63080" y="1078663"/>
                  </a:lnTo>
                  <a:lnTo>
                    <a:pt x="47536" y="1081735"/>
                  </a:lnTo>
                  <a:lnTo>
                    <a:pt x="31470" y="1078663"/>
                  </a:lnTo>
                  <a:lnTo>
                    <a:pt x="18400" y="1070190"/>
                  </a:lnTo>
                  <a:lnTo>
                    <a:pt x="9615" y="1057432"/>
                  </a:lnTo>
                  <a:lnTo>
                    <a:pt x="6400" y="1041501"/>
                  </a:lnTo>
                  <a:lnTo>
                    <a:pt x="9615" y="1025956"/>
                  </a:lnTo>
                  <a:lnTo>
                    <a:pt x="18400" y="1013155"/>
                  </a:lnTo>
                  <a:lnTo>
                    <a:pt x="31470" y="1004468"/>
                  </a:lnTo>
                  <a:lnTo>
                    <a:pt x="47536" y="1001267"/>
                  </a:lnTo>
                  <a:lnTo>
                    <a:pt x="63080" y="1004468"/>
                  </a:lnTo>
                  <a:lnTo>
                    <a:pt x="75882" y="1013155"/>
                  </a:lnTo>
                  <a:lnTo>
                    <a:pt x="84569" y="1025956"/>
                  </a:lnTo>
                  <a:lnTo>
                    <a:pt x="87769" y="1041501"/>
                  </a:lnTo>
                  <a:close/>
                </a:path>
                <a:path w="528954" h="1094104">
                  <a:moveTo>
                    <a:pt x="7315" y="1049731"/>
                  </a:moveTo>
                  <a:lnTo>
                    <a:pt x="3657" y="1043330"/>
                  </a:lnTo>
                  <a:lnTo>
                    <a:pt x="1828" y="1036929"/>
                  </a:lnTo>
                  <a:lnTo>
                    <a:pt x="1828" y="1029614"/>
                  </a:lnTo>
                  <a:lnTo>
                    <a:pt x="5200" y="1012869"/>
                  </a:lnTo>
                  <a:lnTo>
                    <a:pt x="14400" y="999210"/>
                  </a:lnTo>
                  <a:lnTo>
                    <a:pt x="28055" y="990009"/>
                  </a:lnTo>
                  <a:lnTo>
                    <a:pt x="44792" y="986637"/>
                  </a:lnTo>
                  <a:lnTo>
                    <a:pt x="61537" y="990009"/>
                  </a:lnTo>
                  <a:lnTo>
                    <a:pt x="75196" y="999210"/>
                  </a:lnTo>
                  <a:lnTo>
                    <a:pt x="84397" y="1012869"/>
                  </a:lnTo>
                  <a:lnTo>
                    <a:pt x="87769" y="1029614"/>
                  </a:lnTo>
                  <a:lnTo>
                    <a:pt x="87769" y="1032357"/>
                  </a:lnTo>
                  <a:lnTo>
                    <a:pt x="87769" y="1034186"/>
                  </a:lnTo>
                  <a:lnTo>
                    <a:pt x="86855" y="1036929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03448" y="6307454"/>
              <a:ext cx="91414" cy="10424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910763" y="6311112"/>
              <a:ext cx="514350" cy="975994"/>
            </a:xfrm>
            <a:custGeom>
              <a:avLst/>
              <a:gdLst/>
              <a:ahLst/>
              <a:cxnLst/>
              <a:rect l="l" t="t" r="r" b="b"/>
              <a:pathLst>
                <a:path w="514350" h="975995">
                  <a:moveTo>
                    <a:pt x="509193" y="58521"/>
                  </a:moveTo>
                  <a:lnTo>
                    <a:pt x="505981" y="75123"/>
                  </a:lnTo>
                  <a:lnTo>
                    <a:pt x="497198" y="88468"/>
                  </a:lnTo>
                  <a:lnTo>
                    <a:pt x="484129" y="97355"/>
                  </a:lnTo>
                  <a:lnTo>
                    <a:pt x="468058" y="100584"/>
                  </a:lnTo>
                  <a:lnTo>
                    <a:pt x="451463" y="97355"/>
                  </a:lnTo>
                  <a:lnTo>
                    <a:pt x="438123" y="88468"/>
                  </a:lnTo>
                  <a:lnTo>
                    <a:pt x="429237" y="75123"/>
                  </a:lnTo>
                  <a:lnTo>
                    <a:pt x="426008" y="58521"/>
                  </a:lnTo>
                  <a:lnTo>
                    <a:pt x="429237" y="42448"/>
                  </a:lnTo>
                  <a:lnTo>
                    <a:pt x="438123" y="29375"/>
                  </a:lnTo>
                  <a:lnTo>
                    <a:pt x="451463" y="20588"/>
                  </a:lnTo>
                  <a:lnTo>
                    <a:pt x="468058" y="17373"/>
                  </a:lnTo>
                  <a:lnTo>
                    <a:pt x="484129" y="20588"/>
                  </a:lnTo>
                  <a:lnTo>
                    <a:pt x="497198" y="29375"/>
                  </a:lnTo>
                  <a:lnTo>
                    <a:pt x="505981" y="42448"/>
                  </a:lnTo>
                  <a:lnTo>
                    <a:pt x="509193" y="58521"/>
                  </a:lnTo>
                  <a:close/>
                </a:path>
                <a:path w="514350" h="975995">
                  <a:moveTo>
                    <a:pt x="490918" y="24688"/>
                  </a:moveTo>
                  <a:lnTo>
                    <a:pt x="477718" y="43691"/>
                  </a:lnTo>
                  <a:lnTo>
                    <a:pt x="463492" y="59436"/>
                  </a:lnTo>
                  <a:lnTo>
                    <a:pt x="449266" y="71751"/>
                  </a:lnTo>
                  <a:lnTo>
                    <a:pt x="436067" y="80467"/>
                  </a:lnTo>
                </a:path>
                <a:path w="514350" h="975995">
                  <a:moveTo>
                    <a:pt x="501891" y="35661"/>
                  </a:moveTo>
                  <a:lnTo>
                    <a:pt x="488304" y="54649"/>
                  </a:lnTo>
                  <a:lnTo>
                    <a:pt x="474117" y="70294"/>
                  </a:lnTo>
                  <a:lnTo>
                    <a:pt x="460105" y="82338"/>
                  </a:lnTo>
                  <a:lnTo>
                    <a:pt x="447040" y="90525"/>
                  </a:lnTo>
                </a:path>
                <a:path w="514350" h="975995">
                  <a:moveTo>
                    <a:pt x="426923" y="63093"/>
                  </a:moveTo>
                  <a:lnTo>
                    <a:pt x="424180" y="57607"/>
                  </a:lnTo>
                  <a:lnTo>
                    <a:pt x="422351" y="50292"/>
                  </a:lnTo>
                  <a:lnTo>
                    <a:pt x="422351" y="42976"/>
                  </a:lnTo>
                  <a:lnTo>
                    <a:pt x="425722" y="26231"/>
                  </a:lnTo>
                  <a:lnTo>
                    <a:pt x="434922" y="12573"/>
                  </a:lnTo>
                  <a:lnTo>
                    <a:pt x="448577" y="3371"/>
                  </a:lnTo>
                  <a:lnTo>
                    <a:pt x="465315" y="0"/>
                  </a:lnTo>
                  <a:lnTo>
                    <a:pt x="482058" y="3371"/>
                  </a:lnTo>
                  <a:lnTo>
                    <a:pt x="495712" y="12572"/>
                  </a:lnTo>
                  <a:lnTo>
                    <a:pt x="504909" y="26231"/>
                  </a:lnTo>
                  <a:lnTo>
                    <a:pt x="508279" y="42976"/>
                  </a:lnTo>
                  <a:lnTo>
                    <a:pt x="508279" y="45720"/>
                  </a:lnTo>
                  <a:lnTo>
                    <a:pt x="507365" y="48463"/>
                  </a:lnTo>
                  <a:lnTo>
                    <a:pt x="507365" y="50292"/>
                  </a:lnTo>
                </a:path>
                <a:path w="514350" h="975995">
                  <a:moveTo>
                    <a:pt x="57594" y="905256"/>
                  </a:moveTo>
                  <a:lnTo>
                    <a:pt x="0" y="959205"/>
                  </a:lnTo>
                </a:path>
                <a:path w="514350" h="975995">
                  <a:moveTo>
                    <a:pt x="67652" y="916228"/>
                  </a:moveTo>
                  <a:lnTo>
                    <a:pt x="10058" y="970178"/>
                  </a:lnTo>
                </a:path>
                <a:path w="514350" h="975995">
                  <a:moveTo>
                    <a:pt x="513765" y="935431"/>
                  </a:moveTo>
                  <a:lnTo>
                    <a:pt x="510553" y="951361"/>
                  </a:lnTo>
                  <a:lnTo>
                    <a:pt x="501770" y="964120"/>
                  </a:lnTo>
                  <a:lnTo>
                    <a:pt x="488701" y="972592"/>
                  </a:lnTo>
                  <a:lnTo>
                    <a:pt x="472630" y="975664"/>
                  </a:lnTo>
                  <a:lnTo>
                    <a:pt x="457093" y="972592"/>
                  </a:lnTo>
                  <a:lnTo>
                    <a:pt x="444295" y="964120"/>
                  </a:lnTo>
                  <a:lnTo>
                    <a:pt x="435609" y="951361"/>
                  </a:lnTo>
                  <a:lnTo>
                    <a:pt x="432409" y="935431"/>
                  </a:lnTo>
                  <a:lnTo>
                    <a:pt x="435609" y="919886"/>
                  </a:lnTo>
                  <a:lnTo>
                    <a:pt x="444295" y="907084"/>
                  </a:lnTo>
                  <a:lnTo>
                    <a:pt x="457093" y="898398"/>
                  </a:lnTo>
                  <a:lnTo>
                    <a:pt x="472630" y="895197"/>
                  </a:lnTo>
                  <a:lnTo>
                    <a:pt x="488701" y="898398"/>
                  </a:lnTo>
                  <a:lnTo>
                    <a:pt x="501770" y="907084"/>
                  </a:lnTo>
                  <a:lnTo>
                    <a:pt x="510553" y="919886"/>
                  </a:lnTo>
                  <a:lnTo>
                    <a:pt x="513765" y="935431"/>
                  </a:lnTo>
                  <a:close/>
                </a:path>
                <a:path w="514350" h="975995">
                  <a:moveTo>
                    <a:pt x="433324" y="943660"/>
                  </a:moveTo>
                  <a:lnTo>
                    <a:pt x="429666" y="937260"/>
                  </a:lnTo>
                  <a:lnTo>
                    <a:pt x="427837" y="930859"/>
                  </a:lnTo>
                  <a:lnTo>
                    <a:pt x="427837" y="923544"/>
                  </a:lnTo>
                  <a:lnTo>
                    <a:pt x="431209" y="906799"/>
                  </a:lnTo>
                  <a:lnTo>
                    <a:pt x="440409" y="893140"/>
                  </a:lnTo>
                  <a:lnTo>
                    <a:pt x="454064" y="883939"/>
                  </a:lnTo>
                  <a:lnTo>
                    <a:pt x="470801" y="880567"/>
                  </a:lnTo>
                  <a:lnTo>
                    <a:pt x="487544" y="883939"/>
                  </a:lnTo>
                  <a:lnTo>
                    <a:pt x="501199" y="893140"/>
                  </a:lnTo>
                  <a:lnTo>
                    <a:pt x="510395" y="906799"/>
                  </a:lnTo>
                  <a:lnTo>
                    <a:pt x="513765" y="923544"/>
                  </a:lnTo>
                  <a:lnTo>
                    <a:pt x="513765" y="926287"/>
                  </a:lnTo>
                  <a:lnTo>
                    <a:pt x="513765" y="928116"/>
                  </a:lnTo>
                  <a:lnTo>
                    <a:pt x="512851" y="930859"/>
                  </a:lnTo>
                </a:path>
                <a:path w="514350" h="975995">
                  <a:moveTo>
                    <a:pt x="496404" y="905256"/>
                  </a:moveTo>
                  <a:lnTo>
                    <a:pt x="439724" y="959205"/>
                  </a:lnTo>
                </a:path>
                <a:path w="514350" h="975995">
                  <a:moveTo>
                    <a:pt x="507365" y="916228"/>
                  </a:moveTo>
                  <a:lnTo>
                    <a:pt x="449783" y="970178"/>
                  </a:lnTo>
                </a:path>
                <a:path w="514350" h="975995">
                  <a:moveTo>
                    <a:pt x="27419" y="459028"/>
                  </a:moveTo>
                  <a:lnTo>
                    <a:pt x="207518" y="459028"/>
                  </a:lnTo>
                  <a:lnTo>
                    <a:pt x="207518" y="645566"/>
                  </a:lnTo>
                  <a:lnTo>
                    <a:pt x="27419" y="645566"/>
                  </a:lnTo>
                  <a:lnTo>
                    <a:pt x="27419" y="459028"/>
                  </a:lnTo>
                  <a:close/>
                </a:path>
                <a:path w="514350" h="975995">
                  <a:moveTo>
                    <a:pt x="104216" y="459028"/>
                  </a:moveTo>
                  <a:lnTo>
                    <a:pt x="104216" y="642823"/>
                  </a:lnTo>
                </a:path>
                <a:path w="514350" h="975995">
                  <a:moveTo>
                    <a:pt x="395846" y="863193"/>
                  </a:moveTo>
                  <a:lnTo>
                    <a:pt x="395846" y="969264"/>
                  </a:lnTo>
                </a:path>
                <a:path w="514350" h="975995">
                  <a:moveTo>
                    <a:pt x="109702" y="865022"/>
                  </a:moveTo>
                  <a:lnTo>
                    <a:pt x="109702" y="966520"/>
                  </a:lnTo>
                </a:path>
                <a:path w="514350" h="975995">
                  <a:moveTo>
                    <a:pt x="135293" y="907999"/>
                  </a:moveTo>
                  <a:lnTo>
                    <a:pt x="363842" y="907999"/>
                  </a:lnTo>
                  <a:lnTo>
                    <a:pt x="383044" y="919886"/>
                  </a:lnTo>
                </a:path>
                <a:path w="514350" h="975995">
                  <a:moveTo>
                    <a:pt x="226720" y="721461"/>
                  </a:moveTo>
                  <a:lnTo>
                    <a:pt x="224977" y="729762"/>
                  </a:lnTo>
                  <a:lnTo>
                    <a:pt x="220319" y="736434"/>
                  </a:lnTo>
                  <a:lnTo>
                    <a:pt x="213604" y="740878"/>
                  </a:lnTo>
                  <a:lnTo>
                    <a:pt x="205689" y="742492"/>
                  </a:lnTo>
                  <a:lnTo>
                    <a:pt x="197390" y="740878"/>
                  </a:lnTo>
                  <a:lnTo>
                    <a:pt x="190722" y="736434"/>
                  </a:lnTo>
                  <a:lnTo>
                    <a:pt x="186283" y="729762"/>
                  </a:lnTo>
                  <a:lnTo>
                    <a:pt x="184670" y="721461"/>
                  </a:lnTo>
                  <a:lnTo>
                    <a:pt x="186283" y="713160"/>
                  </a:lnTo>
                  <a:lnTo>
                    <a:pt x="190722" y="706488"/>
                  </a:lnTo>
                  <a:lnTo>
                    <a:pt x="197390" y="702044"/>
                  </a:lnTo>
                  <a:lnTo>
                    <a:pt x="205689" y="700430"/>
                  </a:lnTo>
                  <a:lnTo>
                    <a:pt x="213604" y="702044"/>
                  </a:lnTo>
                  <a:lnTo>
                    <a:pt x="220319" y="706488"/>
                  </a:lnTo>
                  <a:lnTo>
                    <a:pt x="224977" y="713160"/>
                  </a:lnTo>
                  <a:lnTo>
                    <a:pt x="226720" y="721461"/>
                  </a:lnTo>
                  <a:close/>
                </a:path>
                <a:path w="514350" h="975995">
                  <a:moveTo>
                    <a:pt x="237693" y="742492"/>
                  </a:moveTo>
                  <a:lnTo>
                    <a:pt x="232649" y="752522"/>
                  </a:lnTo>
                  <a:lnTo>
                    <a:pt x="224777" y="760323"/>
                  </a:lnTo>
                  <a:lnTo>
                    <a:pt x="214676" y="765381"/>
                  </a:lnTo>
                  <a:lnTo>
                    <a:pt x="202946" y="767181"/>
                  </a:lnTo>
                  <a:lnTo>
                    <a:pt x="188608" y="764295"/>
                  </a:lnTo>
                  <a:lnTo>
                    <a:pt x="176668" y="756437"/>
                  </a:lnTo>
                  <a:lnTo>
                    <a:pt x="168497" y="744807"/>
                  </a:lnTo>
                  <a:lnTo>
                    <a:pt x="165468" y="730605"/>
                  </a:lnTo>
                  <a:lnTo>
                    <a:pt x="166282" y="722733"/>
                  </a:lnTo>
                  <a:lnTo>
                    <a:pt x="168554" y="715632"/>
                  </a:lnTo>
                  <a:lnTo>
                    <a:pt x="172026" y="709388"/>
                  </a:lnTo>
                  <a:lnTo>
                    <a:pt x="176441" y="704088"/>
                  </a:lnTo>
                </a:path>
                <a:path w="514350" h="975995">
                  <a:moveTo>
                    <a:pt x="327279" y="742492"/>
                  </a:moveTo>
                  <a:lnTo>
                    <a:pt x="321707" y="752522"/>
                  </a:lnTo>
                  <a:lnTo>
                    <a:pt x="313564" y="760323"/>
                  </a:lnTo>
                  <a:lnTo>
                    <a:pt x="303367" y="765381"/>
                  </a:lnTo>
                  <a:lnTo>
                    <a:pt x="291630" y="767181"/>
                  </a:lnTo>
                  <a:lnTo>
                    <a:pt x="277428" y="764295"/>
                  </a:lnTo>
                  <a:lnTo>
                    <a:pt x="265798" y="756437"/>
                  </a:lnTo>
                  <a:lnTo>
                    <a:pt x="257940" y="744807"/>
                  </a:lnTo>
                  <a:lnTo>
                    <a:pt x="255054" y="730605"/>
                  </a:lnTo>
                  <a:lnTo>
                    <a:pt x="255725" y="722733"/>
                  </a:lnTo>
                  <a:lnTo>
                    <a:pt x="257682" y="715632"/>
                  </a:lnTo>
                  <a:lnTo>
                    <a:pt x="260840" y="709388"/>
                  </a:lnTo>
                  <a:lnTo>
                    <a:pt x="265112" y="704088"/>
                  </a:lnTo>
                </a:path>
                <a:path w="514350" h="975995">
                  <a:moveTo>
                    <a:pt x="317220" y="721461"/>
                  </a:moveTo>
                  <a:lnTo>
                    <a:pt x="315606" y="729762"/>
                  </a:lnTo>
                  <a:lnTo>
                    <a:pt x="311162" y="736434"/>
                  </a:lnTo>
                  <a:lnTo>
                    <a:pt x="304490" y="740878"/>
                  </a:lnTo>
                  <a:lnTo>
                    <a:pt x="296189" y="742492"/>
                  </a:lnTo>
                  <a:lnTo>
                    <a:pt x="288281" y="740878"/>
                  </a:lnTo>
                  <a:lnTo>
                    <a:pt x="281570" y="736434"/>
                  </a:lnTo>
                  <a:lnTo>
                    <a:pt x="276913" y="729762"/>
                  </a:lnTo>
                  <a:lnTo>
                    <a:pt x="275170" y="721461"/>
                  </a:lnTo>
                  <a:lnTo>
                    <a:pt x="276913" y="713160"/>
                  </a:lnTo>
                  <a:lnTo>
                    <a:pt x="281570" y="706488"/>
                  </a:lnTo>
                  <a:lnTo>
                    <a:pt x="288281" y="702044"/>
                  </a:lnTo>
                  <a:lnTo>
                    <a:pt x="296189" y="700430"/>
                  </a:lnTo>
                  <a:lnTo>
                    <a:pt x="304490" y="702044"/>
                  </a:lnTo>
                  <a:lnTo>
                    <a:pt x="311162" y="706488"/>
                  </a:lnTo>
                  <a:lnTo>
                    <a:pt x="315606" y="713160"/>
                  </a:lnTo>
                  <a:lnTo>
                    <a:pt x="317220" y="721461"/>
                  </a:lnTo>
                  <a:close/>
                </a:path>
                <a:path w="514350" h="975995">
                  <a:moveTo>
                    <a:pt x="298018" y="543153"/>
                  </a:moveTo>
                  <a:lnTo>
                    <a:pt x="353783" y="543153"/>
                  </a:lnTo>
                  <a:lnTo>
                    <a:pt x="353783" y="573328"/>
                  </a:lnTo>
                  <a:lnTo>
                    <a:pt x="298018" y="573328"/>
                  </a:lnTo>
                  <a:lnTo>
                    <a:pt x="298018" y="543153"/>
                  </a:lnTo>
                  <a:close/>
                </a:path>
                <a:path w="514350" h="975995">
                  <a:moveTo>
                    <a:pt x="404063" y="344728"/>
                  </a:moveTo>
                  <a:lnTo>
                    <a:pt x="447027" y="344728"/>
                  </a:lnTo>
                  <a:lnTo>
                    <a:pt x="447027" y="444398"/>
                  </a:lnTo>
                  <a:lnTo>
                    <a:pt x="404063" y="444398"/>
                  </a:lnTo>
                  <a:lnTo>
                    <a:pt x="404063" y="344728"/>
                  </a:lnTo>
                  <a:close/>
                </a:path>
                <a:path w="514350" h="975995">
                  <a:moveTo>
                    <a:pt x="389445" y="257860"/>
                  </a:moveTo>
                  <a:lnTo>
                    <a:pt x="452526" y="257860"/>
                  </a:lnTo>
                  <a:lnTo>
                    <a:pt x="452526" y="289864"/>
                  </a:lnTo>
                  <a:lnTo>
                    <a:pt x="389445" y="289864"/>
                  </a:lnTo>
                  <a:lnTo>
                    <a:pt x="389445" y="257860"/>
                  </a:lnTo>
                  <a:close/>
                </a:path>
                <a:path w="514350" h="975995">
                  <a:moveTo>
                    <a:pt x="136207" y="149961"/>
                  </a:moveTo>
                  <a:lnTo>
                    <a:pt x="362013" y="149961"/>
                  </a:lnTo>
                </a:path>
                <a:path w="514350" h="975995">
                  <a:moveTo>
                    <a:pt x="100558" y="744321"/>
                  </a:moveTo>
                  <a:lnTo>
                    <a:pt x="101473" y="747979"/>
                  </a:lnTo>
                  <a:lnTo>
                    <a:pt x="102387" y="751636"/>
                  </a:lnTo>
                  <a:lnTo>
                    <a:pt x="102387" y="755294"/>
                  </a:lnTo>
                  <a:lnTo>
                    <a:pt x="98858" y="772710"/>
                  </a:lnTo>
                  <a:lnTo>
                    <a:pt x="89244" y="786955"/>
                  </a:lnTo>
                  <a:lnTo>
                    <a:pt x="75003" y="796570"/>
                  </a:lnTo>
                  <a:lnTo>
                    <a:pt x="57594" y="800100"/>
                  </a:lnTo>
                  <a:lnTo>
                    <a:pt x="39651" y="796570"/>
                  </a:lnTo>
                  <a:lnTo>
                    <a:pt x="25139" y="786955"/>
                  </a:lnTo>
                  <a:lnTo>
                    <a:pt x="15428" y="772710"/>
                  </a:lnTo>
                  <a:lnTo>
                    <a:pt x="11887" y="755294"/>
                  </a:lnTo>
                  <a:lnTo>
                    <a:pt x="12544" y="747936"/>
                  </a:lnTo>
                  <a:lnTo>
                    <a:pt x="14401" y="741006"/>
                  </a:lnTo>
                  <a:lnTo>
                    <a:pt x="17287" y="734591"/>
                  </a:lnTo>
                  <a:lnTo>
                    <a:pt x="21031" y="728776"/>
                  </a:lnTo>
                </a:path>
                <a:path w="514350" h="975995">
                  <a:moveTo>
                    <a:pt x="501891" y="731520"/>
                  </a:moveTo>
                  <a:lnTo>
                    <a:pt x="505548" y="738835"/>
                  </a:lnTo>
                  <a:lnTo>
                    <a:pt x="508279" y="747064"/>
                  </a:lnTo>
                  <a:lnTo>
                    <a:pt x="508279" y="755294"/>
                  </a:lnTo>
                  <a:lnTo>
                    <a:pt x="504752" y="772710"/>
                  </a:lnTo>
                  <a:lnTo>
                    <a:pt x="495141" y="786955"/>
                  </a:lnTo>
                  <a:lnTo>
                    <a:pt x="480900" y="796570"/>
                  </a:lnTo>
                  <a:lnTo>
                    <a:pt x="463486" y="800100"/>
                  </a:lnTo>
                  <a:lnTo>
                    <a:pt x="446077" y="796570"/>
                  </a:lnTo>
                  <a:lnTo>
                    <a:pt x="431836" y="786955"/>
                  </a:lnTo>
                  <a:lnTo>
                    <a:pt x="422222" y="772710"/>
                  </a:lnTo>
                  <a:lnTo>
                    <a:pt x="418693" y="755294"/>
                  </a:lnTo>
                  <a:lnTo>
                    <a:pt x="419193" y="748607"/>
                  </a:lnTo>
                  <a:lnTo>
                    <a:pt x="420636" y="742264"/>
                  </a:lnTo>
                  <a:lnTo>
                    <a:pt x="422936" y="736263"/>
                  </a:lnTo>
                  <a:lnTo>
                    <a:pt x="426008" y="730605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32709" y="6493992"/>
              <a:ext cx="238125" cy="38735"/>
            </a:xfrm>
            <a:custGeom>
              <a:avLst/>
              <a:gdLst/>
              <a:ahLst/>
              <a:cxnLst/>
              <a:rect l="l" t="t" r="r" b="b"/>
              <a:pathLst>
                <a:path w="238125" h="38734">
                  <a:moveTo>
                    <a:pt x="28333" y="18288"/>
                  </a:moveTo>
                  <a:lnTo>
                    <a:pt x="20104" y="15544"/>
                  </a:lnTo>
                  <a:lnTo>
                    <a:pt x="18275" y="14630"/>
                  </a:lnTo>
                  <a:lnTo>
                    <a:pt x="17360" y="14630"/>
                  </a:lnTo>
                  <a:lnTo>
                    <a:pt x="11874" y="11887"/>
                  </a:lnTo>
                  <a:lnTo>
                    <a:pt x="10045" y="10058"/>
                  </a:lnTo>
                  <a:lnTo>
                    <a:pt x="10045" y="8229"/>
                  </a:lnTo>
                  <a:lnTo>
                    <a:pt x="12788" y="7315"/>
                  </a:lnTo>
                  <a:lnTo>
                    <a:pt x="15532" y="7315"/>
                  </a:lnTo>
                  <a:lnTo>
                    <a:pt x="19189" y="6400"/>
                  </a:lnTo>
                  <a:lnTo>
                    <a:pt x="24676" y="8229"/>
                  </a:lnTo>
                  <a:lnTo>
                    <a:pt x="25590" y="9144"/>
                  </a:lnTo>
                  <a:lnTo>
                    <a:pt x="25590" y="6400"/>
                  </a:lnTo>
                  <a:lnTo>
                    <a:pt x="25590" y="1828"/>
                  </a:lnTo>
                  <a:lnTo>
                    <a:pt x="20104" y="0"/>
                  </a:lnTo>
                  <a:lnTo>
                    <a:pt x="10045" y="0"/>
                  </a:lnTo>
                  <a:lnTo>
                    <a:pt x="0" y="1828"/>
                  </a:lnTo>
                  <a:lnTo>
                    <a:pt x="0" y="20116"/>
                  </a:lnTo>
                  <a:lnTo>
                    <a:pt x="8216" y="21945"/>
                  </a:lnTo>
                  <a:lnTo>
                    <a:pt x="11874" y="23774"/>
                  </a:lnTo>
                  <a:lnTo>
                    <a:pt x="10960" y="22860"/>
                  </a:lnTo>
                  <a:lnTo>
                    <a:pt x="15532" y="24688"/>
                  </a:lnTo>
                  <a:lnTo>
                    <a:pt x="18275" y="25603"/>
                  </a:lnTo>
                  <a:lnTo>
                    <a:pt x="18275" y="30175"/>
                  </a:lnTo>
                  <a:lnTo>
                    <a:pt x="14617" y="31089"/>
                  </a:lnTo>
                  <a:lnTo>
                    <a:pt x="9131" y="31089"/>
                  </a:lnTo>
                  <a:lnTo>
                    <a:pt x="914" y="29260"/>
                  </a:lnTo>
                  <a:lnTo>
                    <a:pt x="914" y="36576"/>
                  </a:lnTo>
                  <a:lnTo>
                    <a:pt x="3644" y="37490"/>
                  </a:lnTo>
                  <a:lnTo>
                    <a:pt x="12788" y="38404"/>
                  </a:lnTo>
                  <a:lnTo>
                    <a:pt x="21018" y="38404"/>
                  </a:lnTo>
                  <a:lnTo>
                    <a:pt x="28333" y="33832"/>
                  </a:lnTo>
                  <a:lnTo>
                    <a:pt x="28333" y="31089"/>
                  </a:lnTo>
                  <a:lnTo>
                    <a:pt x="28333" y="22860"/>
                  </a:lnTo>
                  <a:lnTo>
                    <a:pt x="28333" y="18288"/>
                  </a:lnTo>
                  <a:close/>
                </a:path>
                <a:path w="238125" h="38734">
                  <a:moveTo>
                    <a:pt x="44792" y="914"/>
                  </a:moveTo>
                  <a:lnTo>
                    <a:pt x="33820" y="914"/>
                  </a:lnTo>
                  <a:lnTo>
                    <a:pt x="33820" y="37490"/>
                  </a:lnTo>
                  <a:lnTo>
                    <a:pt x="44792" y="37490"/>
                  </a:lnTo>
                  <a:lnTo>
                    <a:pt x="44792" y="914"/>
                  </a:lnTo>
                  <a:close/>
                </a:path>
                <a:path w="238125" h="38734">
                  <a:moveTo>
                    <a:pt x="80441" y="30175"/>
                  </a:moveTo>
                  <a:lnTo>
                    <a:pt x="63068" y="30175"/>
                  </a:lnTo>
                  <a:lnTo>
                    <a:pt x="63068" y="21945"/>
                  </a:lnTo>
                  <a:lnTo>
                    <a:pt x="77698" y="21945"/>
                  </a:lnTo>
                  <a:lnTo>
                    <a:pt x="77698" y="15544"/>
                  </a:lnTo>
                  <a:lnTo>
                    <a:pt x="63068" y="15544"/>
                  </a:lnTo>
                  <a:lnTo>
                    <a:pt x="63068" y="8229"/>
                  </a:lnTo>
                  <a:lnTo>
                    <a:pt x="79527" y="8229"/>
                  </a:lnTo>
                  <a:lnTo>
                    <a:pt x="79527" y="914"/>
                  </a:lnTo>
                  <a:lnTo>
                    <a:pt x="53022" y="914"/>
                  </a:lnTo>
                  <a:lnTo>
                    <a:pt x="53022" y="37490"/>
                  </a:lnTo>
                  <a:lnTo>
                    <a:pt x="80441" y="37490"/>
                  </a:lnTo>
                  <a:lnTo>
                    <a:pt x="80441" y="30175"/>
                  </a:lnTo>
                  <a:close/>
                </a:path>
                <a:path w="238125" h="38734">
                  <a:moveTo>
                    <a:pt x="129806" y="914"/>
                  </a:moveTo>
                  <a:lnTo>
                    <a:pt x="117005" y="914"/>
                  </a:lnTo>
                  <a:lnTo>
                    <a:pt x="107873" y="21945"/>
                  </a:lnTo>
                  <a:lnTo>
                    <a:pt x="98729" y="914"/>
                  </a:lnTo>
                  <a:lnTo>
                    <a:pt x="85928" y="914"/>
                  </a:lnTo>
                  <a:lnTo>
                    <a:pt x="85928" y="37490"/>
                  </a:lnTo>
                  <a:lnTo>
                    <a:pt x="93243" y="37490"/>
                  </a:lnTo>
                  <a:lnTo>
                    <a:pt x="93243" y="14630"/>
                  </a:lnTo>
                  <a:lnTo>
                    <a:pt x="102387" y="37490"/>
                  </a:lnTo>
                  <a:lnTo>
                    <a:pt x="109689" y="37490"/>
                  </a:lnTo>
                  <a:lnTo>
                    <a:pt x="119748" y="14630"/>
                  </a:lnTo>
                  <a:lnTo>
                    <a:pt x="119748" y="37490"/>
                  </a:lnTo>
                  <a:lnTo>
                    <a:pt x="129806" y="37490"/>
                  </a:lnTo>
                  <a:lnTo>
                    <a:pt x="129806" y="914"/>
                  </a:lnTo>
                  <a:close/>
                </a:path>
                <a:path w="238125" h="38734">
                  <a:moveTo>
                    <a:pt x="165455" y="914"/>
                  </a:moveTo>
                  <a:lnTo>
                    <a:pt x="138036" y="914"/>
                  </a:lnTo>
                  <a:lnTo>
                    <a:pt x="138036" y="37490"/>
                  </a:lnTo>
                  <a:lnTo>
                    <a:pt x="165455" y="37490"/>
                  </a:lnTo>
                  <a:lnTo>
                    <a:pt x="165455" y="30175"/>
                  </a:lnTo>
                  <a:lnTo>
                    <a:pt x="149009" y="30175"/>
                  </a:lnTo>
                  <a:lnTo>
                    <a:pt x="149009" y="21945"/>
                  </a:lnTo>
                  <a:lnTo>
                    <a:pt x="162725" y="21945"/>
                  </a:lnTo>
                  <a:lnTo>
                    <a:pt x="162725" y="15544"/>
                  </a:lnTo>
                  <a:lnTo>
                    <a:pt x="149009" y="15544"/>
                  </a:lnTo>
                  <a:lnTo>
                    <a:pt x="149009" y="8229"/>
                  </a:lnTo>
                  <a:lnTo>
                    <a:pt x="165455" y="8229"/>
                  </a:lnTo>
                  <a:lnTo>
                    <a:pt x="165455" y="914"/>
                  </a:lnTo>
                  <a:close/>
                </a:path>
                <a:path w="238125" h="38734">
                  <a:moveTo>
                    <a:pt x="202946" y="914"/>
                  </a:moveTo>
                  <a:lnTo>
                    <a:pt x="195630" y="914"/>
                  </a:lnTo>
                  <a:lnTo>
                    <a:pt x="195630" y="22860"/>
                  </a:lnTo>
                  <a:lnTo>
                    <a:pt x="183743" y="914"/>
                  </a:lnTo>
                  <a:lnTo>
                    <a:pt x="170942" y="914"/>
                  </a:lnTo>
                  <a:lnTo>
                    <a:pt x="170942" y="37490"/>
                  </a:lnTo>
                  <a:lnTo>
                    <a:pt x="179171" y="37490"/>
                  </a:lnTo>
                  <a:lnTo>
                    <a:pt x="179171" y="14630"/>
                  </a:lnTo>
                  <a:lnTo>
                    <a:pt x="191058" y="37490"/>
                  </a:lnTo>
                  <a:lnTo>
                    <a:pt x="202946" y="37490"/>
                  </a:lnTo>
                  <a:lnTo>
                    <a:pt x="202946" y="914"/>
                  </a:lnTo>
                  <a:close/>
                </a:path>
                <a:path w="238125" h="38734">
                  <a:moveTo>
                    <a:pt x="237680" y="18288"/>
                  </a:moveTo>
                  <a:lnTo>
                    <a:pt x="229450" y="15544"/>
                  </a:lnTo>
                  <a:lnTo>
                    <a:pt x="227622" y="14630"/>
                  </a:lnTo>
                  <a:lnTo>
                    <a:pt x="225793" y="14630"/>
                  </a:lnTo>
                  <a:lnTo>
                    <a:pt x="222135" y="12801"/>
                  </a:lnTo>
                  <a:lnTo>
                    <a:pt x="219392" y="10058"/>
                  </a:lnTo>
                  <a:lnTo>
                    <a:pt x="219392" y="8229"/>
                  </a:lnTo>
                  <a:lnTo>
                    <a:pt x="221221" y="7315"/>
                  </a:lnTo>
                  <a:lnTo>
                    <a:pt x="224878" y="7315"/>
                  </a:lnTo>
                  <a:lnTo>
                    <a:pt x="227622" y="6400"/>
                  </a:lnTo>
                  <a:lnTo>
                    <a:pt x="233108" y="8229"/>
                  </a:lnTo>
                  <a:lnTo>
                    <a:pt x="234937" y="9144"/>
                  </a:lnTo>
                  <a:lnTo>
                    <a:pt x="234937" y="6400"/>
                  </a:lnTo>
                  <a:lnTo>
                    <a:pt x="234937" y="1828"/>
                  </a:lnTo>
                  <a:lnTo>
                    <a:pt x="229450" y="0"/>
                  </a:lnTo>
                  <a:lnTo>
                    <a:pt x="219392" y="0"/>
                  </a:lnTo>
                  <a:lnTo>
                    <a:pt x="209346" y="1828"/>
                  </a:lnTo>
                  <a:lnTo>
                    <a:pt x="209346" y="20116"/>
                  </a:lnTo>
                  <a:lnTo>
                    <a:pt x="217563" y="21945"/>
                  </a:lnTo>
                  <a:lnTo>
                    <a:pt x="219392" y="22860"/>
                  </a:lnTo>
                  <a:lnTo>
                    <a:pt x="223964" y="24688"/>
                  </a:lnTo>
                  <a:lnTo>
                    <a:pt x="224878" y="24688"/>
                  </a:lnTo>
                  <a:lnTo>
                    <a:pt x="226707" y="25603"/>
                  </a:lnTo>
                  <a:lnTo>
                    <a:pt x="226707" y="30175"/>
                  </a:lnTo>
                  <a:lnTo>
                    <a:pt x="223964" y="31089"/>
                  </a:lnTo>
                  <a:lnTo>
                    <a:pt x="218478" y="31089"/>
                  </a:lnTo>
                  <a:lnTo>
                    <a:pt x="209346" y="29260"/>
                  </a:lnTo>
                  <a:lnTo>
                    <a:pt x="209346" y="36576"/>
                  </a:lnTo>
                  <a:lnTo>
                    <a:pt x="213004" y="37490"/>
                  </a:lnTo>
                  <a:lnTo>
                    <a:pt x="221221" y="38404"/>
                  </a:lnTo>
                  <a:lnTo>
                    <a:pt x="230365" y="38404"/>
                  </a:lnTo>
                  <a:lnTo>
                    <a:pt x="237680" y="33832"/>
                  </a:lnTo>
                  <a:lnTo>
                    <a:pt x="237680" y="31089"/>
                  </a:lnTo>
                  <a:lnTo>
                    <a:pt x="23768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8896959" y="5561762"/>
            <a:ext cx="575310" cy="641985"/>
          </a:xfrm>
          <a:custGeom>
            <a:avLst/>
            <a:gdLst/>
            <a:ahLst/>
            <a:cxnLst/>
            <a:rect l="l" t="t" r="r" b="b"/>
            <a:pathLst>
              <a:path w="575310" h="641985">
                <a:moveTo>
                  <a:pt x="553999" y="89611"/>
                </a:moveTo>
                <a:lnTo>
                  <a:pt x="517532" y="135432"/>
                </a:lnTo>
                <a:lnTo>
                  <a:pt x="475835" y="153733"/>
                </a:lnTo>
                <a:lnTo>
                  <a:pt x="421949" y="167843"/>
                </a:lnTo>
                <a:lnTo>
                  <a:pt x="358464" y="176923"/>
                </a:lnTo>
                <a:lnTo>
                  <a:pt x="287972" y="180136"/>
                </a:lnTo>
                <a:lnTo>
                  <a:pt x="217090" y="176923"/>
                </a:lnTo>
                <a:lnTo>
                  <a:pt x="153346" y="167843"/>
                </a:lnTo>
                <a:lnTo>
                  <a:pt x="99304" y="153733"/>
                </a:lnTo>
                <a:lnTo>
                  <a:pt x="57528" y="135432"/>
                </a:lnTo>
                <a:lnTo>
                  <a:pt x="21031" y="89611"/>
                </a:lnTo>
                <a:lnTo>
                  <a:pt x="30582" y="65828"/>
                </a:lnTo>
                <a:lnTo>
                  <a:pt x="99304" y="26288"/>
                </a:lnTo>
                <a:lnTo>
                  <a:pt x="153346" y="12259"/>
                </a:lnTo>
                <a:lnTo>
                  <a:pt x="217090" y="3208"/>
                </a:lnTo>
                <a:lnTo>
                  <a:pt x="287972" y="0"/>
                </a:lnTo>
                <a:lnTo>
                  <a:pt x="358464" y="3208"/>
                </a:lnTo>
                <a:lnTo>
                  <a:pt x="421949" y="12259"/>
                </a:lnTo>
                <a:lnTo>
                  <a:pt x="475835" y="26288"/>
                </a:lnTo>
                <a:lnTo>
                  <a:pt x="517532" y="44433"/>
                </a:lnTo>
                <a:lnTo>
                  <a:pt x="553999" y="89611"/>
                </a:lnTo>
                <a:close/>
              </a:path>
              <a:path w="575310" h="641985">
                <a:moveTo>
                  <a:pt x="553999" y="89611"/>
                </a:moveTo>
                <a:lnTo>
                  <a:pt x="553999" y="385876"/>
                </a:lnTo>
                <a:lnTo>
                  <a:pt x="544451" y="410044"/>
                </a:lnTo>
                <a:lnTo>
                  <a:pt x="475835" y="449999"/>
                </a:lnTo>
                <a:lnTo>
                  <a:pt x="421949" y="464108"/>
                </a:lnTo>
                <a:lnTo>
                  <a:pt x="358464" y="473189"/>
                </a:lnTo>
                <a:lnTo>
                  <a:pt x="287972" y="476402"/>
                </a:lnTo>
                <a:lnTo>
                  <a:pt x="217090" y="473189"/>
                </a:lnTo>
                <a:lnTo>
                  <a:pt x="153346" y="464108"/>
                </a:lnTo>
                <a:lnTo>
                  <a:pt x="99304" y="449999"/>
                </a:lnTo>
                <a:lnTo>
                  <a:pt x="57528" y="431698"/>
                </a:lnTo>
                <a:lnTo>
                  <a:pt x="21031" y="385876"/>
                </a:lnTo>
                <a:lnTo>
                  <a:pt x="21031" y="89611"/>
                </a:lnTo>
              </a:path>
              <a:path w="575310" h="641985">
                <a:moveTo>
                  <a:pt x="552170" y="371246"/>
                </a:moveTo>
                <a:lnTo>
                  <a:pt x="561907" y="379804"/>
                </a:lnTo>
                <a:lnTo>
                  <a:pt x="569075" y="388962"/>
                </a:lnTo>
                <a:lnTo>
                  <a:pt x="573503" y="398635"/>
                </a:lnTo>
                <a:lnTo>
                  <a:pt x="575017" y="408736"/>
                </a:lnTo>
                <a:lnTo>
                  <a:pt x="567417" y="431143"/>
                </a:lnTo>
                <a:lnTo>
                  <a:pt x="511838" y="469894"/>
                </a:lnTo>
                <a:lnTo>
                  <a:pt x="467346" y="485055"/>
                </a:lnTo>
                <a:lnTo>
                  <a:pt x="414042" y="496617"/>
                </a:lnTo>
                <a:lnTo>
                  <a:pt x="353670" y="503989"/>
                </a:lnTo>
                <a:lnTo>
                  <a:pt x="287972" y="506577"/>
                </a:lnTo>
                <a:lnTo>
                  <a:pt x="221935" y="503989"/>
                </a:lnTo>
                <a:lnTo>
                  <a:pt x="161318" y="496617"/>
                </a:lnTo>
                <a:lnTo>
                  <a:pt x="107850" y="485055"/>
                </a:lnTo>
                <a:lnTo>
                  <a:pt x="63256" y="469894"/>
                </a:lnTo>
                <a:lnTo>
                  <a:pt x="29265" y="451726"/>
                </a:lnTo>
                <a:lnTo>
                  <a:pt x="0" y="408736"/>
                </a:lnTo>
                <a:lnTo>
                  <a:pt x="1185" y="399849"/>
                </a:lnTo>
                <a:lnTo>
                  <a:pt x="4686" y="391134"/>
                </a:lnTo>
                <a:lnTo>
                  <a:pt x="10415" y="382762"/>
                </a:lnTo>
                <a:lnTo>
                  <a:pt x="18287" y="374903"/>
                </a:lnTo>
              </a:path>
              <a:path w="575310" h="641985">
                <a:moveTo>
                  <a:pt x="0" y="408736"/>
                </a:moveTo>
                <a:lnTo>
                  <a:pt x="0" y="544067"/>
                </a:lnTo>
                <a:lnTo>
                  <a:pt x="7604" y="566474"/>
                </a:lnTo>
                <a:lnTo>
                  <a:pt x="63256" y="605226"/>
                </a:lnTo>
                <a:lnTo>
                  <a:pt x="107850" y="620387"/>
                </a:lnTo>
                <a:lnTo>
                  <a:pt x="161318" y="631949"/>
                </a:lnTo>
                <a:lnTo>
                  <a:pt x="221935" y="639320"/>
                </a:lnTo>
                <a:lnTo>
                  <a:pt x="287972" y="641908"/>
                </a:lnTo>
                <a:lnTo>
                  <a:pt x="353670" y="639320"/>
                </a:lnTo>
                <a:lnTo>
                  <a:pt x="414042" y="631949"/>
                </a:lnTo>
                <a:lnTo>
                  <a:pt x="467346" y="620387"/>
                </a:lnTo>
                <a:lnTo>
                  <a:pt x="511838" y="605226"/>
                </a:lnTo>
                <a:lnTo>
                  <a:pt x="545776" y="587058"/>
                </a:lnTo>
                <a:lnTo>
                  <a:pt x="575017" y="544067"/>
                </a:lnTo>
                <a:lnTo>
                  <a:pt x="575017" y="408736"/>
                </a:lnTo>
              </a:path>
              <a:path w="575310" h="641985">
                <a:moveTo>
                  <a:pt x="0" y="510235"/>
                </a:moveTo>
                <a:lnTo>
                  <a:pt x="29265" y="553225"/>
                </a:lnTo>
                <a:lnTo>
                  <a:pt x="63256" y="571393"/>
                </a:lnTo>
                <a:lnTo>
                  <a:pt x="107850" y="586554"/>
                </a:lnTo>
                <a:lnTo>
                  <a:pt x="161318" y="598116"/>
                </a:lnTo>
                <a:lnTo>
                  <a:pt x="221935" y="605487"/>
                </a:lnTo>
                <a:lnTo>
                  <a:pt x="287972" y="608076"/>
                </a:lnTo>
                <a:lnTo>
                  <a:pt x="353670" y="605487"/>
                </a:lnTo>
                <a:lnTo>
                  <a:pt x="414042" y="598116"/>
                </a:lnTo>
                <a:lnTo>
                  <a:pt x="467346" y="586554"/>
                </a:lnTo>
                <a:lnTo>
                  <a:pt x="511838" y="571393"/>
                </a:lnTo>
                <a:lnTo>
                  <a:pt x="545776" y="553225"/>
                </a:lnTo>
                <a:lnTo>
                  <a:pt x="567417" y="532641"/>
                </a:lnTo>
                <a:lnTo>
                  <a:pt x="575017" y="510235"/>
                </a:lnTo>
              </a:path>
              <a:path w="575310" h="641985">
                <a:moveTo>
                  <a:pt x="0" y="476402"/>
                </a:moveTo>
                <a:lnTo>
                  <a:pt x="29265" y="519392"/>
                </a:lnTo>
                <a:lnTo>
                  <a:pt x="63256" y="537560"/>
                </a:lnTo>
                <a:lnTo>
                  <a:pt x="107850" y="552721"/>
                </a:lnTo>
                <a:lnTo>
                  <a:pt x="161318" y="564283"/>
                </a:lnTo>
                <a:lnTo>
                  <a:pt x="221935" y="571654"/>
                </a:lnTo>
                <a:lnTo>
                  <a:pt x="287972" y="574243"/>
                </a:lnTo>
                <a:lnTo>
                  <a:pt x="353670" y="571654"/>
                </a:lnTo>
                <a:lnTo>
                  <a:pt x="414042" y="564283"/>
                </a:lnTo>
                <a:lnTo>
                  <a:pt x="467346" y="552721"/>
                </a:lnTo>
                <a:lnTo>
                  <a:pt x="511838" y="537560"/>
                </a:lnTo>
                <a:lnTo>
                  <a:pt x="545776" y="519392"/>
                </a:lnTo>
                <a:lnTo>
                  <a:pt x="567417" y="498809"/>
                </a:lnTo>
                <a:lnTo>
                  <a:pt x="575017" y="476402"/>
                </a:lnTo>
              </a:path>
              <a:path w="575310" h="641985">
                <a:moveTo>
                  <a:pt x="0" y="442569"/>
                </a:moveTo>
                <a:lnTo>
                  <a:pt x="29265" y="485559"/>
                </a:lnTo>
                <a:lnTo>
                  <a:pt x="63256" y="503727"/>
                </a:lnTo>
                <a:lnTo>
                  <a:pt x="107850" y="518888"/>
                </a:lnTo>
                <a:lnTo>
                  <a:pt x="161318" y="530450"/>
                </a:lnTo>
                <a:lnTo>
                  <a:pt x="221935" y="537821"/>
                </a:lnTo>
                <a:lnTo>
                  <a:pt x="287972" y="540410"/>
                </a:lnTo>
                <a:lnTo>
                  <a:pt x="353670" y="537821"/>
                </a:lnTo>
                <a:lnTo>
                  <a:pt x="414042" y="530450"/>
                </a:lnTo>
                <a:lnTo>
                  <a:pt x="467346" y="518888"/>
                </a:lnTo>
                <a:lnTo>
                  <a:pt x="511838" y="503727"/>
                </a:lnTo>
                <a:lnTo>
                  <a:pt x="545776" y="485559"/>
                </a:lnTo>
                <a:lnTo>
                  <a:pt x="567417" y="464976"/>
                </a:lnTo>
                <a:lnTo>
                  <a:pt x="575017" y="442569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96959" y="6359118"/>
            <a:ext cx="575310" cy="568960"/>
          </a:xfrm>
          <a:custGeom>
            <a:avLst/>
            <a:gdLst/>
            <a:ahLst/>
            <a:cxnLst/>
            <a:rect l="l" t="t" r="r" b="b"/>
            <a:pathLst>
              <a:path w="575310" h="568959">
                <a:moveTo>
                  <a:pt x="0" y="0"/>
                </a:moveTo>
                <a:lnTo>
                  <a:pt x="0" y="439826"/>
                </a:lnTo>
                <a:lnTo>
                  <a:pt x="7604" y="469137"/>
                </a:lnTo>
                <a:lnTo>
                  <a:pt x="63256" y="520130"/>
                </a:lnTo>
                <a:lnTo>
                  <a:pt x="107850" y="540181"/>
                </a:lnTo>
                <a:lnTo>
                  <a:pt x="161318" y="555512"/>
                </a:lnTo>
                <a:lnTo>
                  <a:pt x="221935" y="565309"/>
                </a:lnTo>
                <a:lnTo>
                  <a:pt x="287972" y="568756"/>
                </a:lnTo>
                <a:lnTo>
                  <a:pt x="353670" y="565309"/>
                </a:lnTo>
                <a:lnTo>
                  <a:pt x="414042" y="555512"/>
                </a:lnTo>
                <a:lnTo>
                  <a:pt x="467346" y="540181"/>
                </a:lnTo>
                <a:lnTo>
                  <a:pt x="511838" y="520130"/>
                </a:lnTo>
                <a:lnTo>
                  <a:pt x="545776" y="496177"/>
                </a:lnTo>
                <a:lnTo>
                  <a:pt x="575017" y="439826"/>
                </a:lnTo>
                <a:lnTo>
                  <a:pt x="575017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74456" y="5997931"/>
            <a:ext cx="814705" cy="408305"/>
          </a:xfrm>
          <a:custGeom>
            <a:avLst/>
            <a:gdLst/>
            <a:ahLst/>
            <a:cxnLst/>
            <a:rect l="l" t="t" r="r" b="b"/>
            <a:pathLst>
              <a:path w="814704" h="408304">
                <a:moveTo>
                  <a:pt x="814539" y="149047"/>
                </a:moveTo>
                <a:lnTo>
                  <a:pt x="789888" y="178315"/>
                </a:lnTo>
                <a:lnTo>
                  <a:pt x="757731" y="205432"/>
                </a:lnTo>
                <a:lnTo>
                  <a:pt x="718246" y="231540"/>
                </a:lnTo>
                <a:lnTo>
                  <a:pt x="671608" y="257780"/>
                </a:lnTo>
                <a:lnTo>
                  <a:pt x="617994" y="285292"/>
                </a:lnTo>
                <a:lnTo>
                  <a:pt x="577856" y="293627"/>
                </a:lnTo>
                <a:lnTo>
                  <a:pt x="533632" y="299275"/>
                </a:lnTo>
                <a:lnTo>
                  <a:pt x="486248" y="302463"/>
                </a:lnTo>
                <a:lnTo>
                  <a:pt x="436630" y="303415"/>
                </a:lnTo>
                <a:lnTo>
                  <a:pt x="385702" y="302357"/>
                </a:lnTo>
                <a:lnTo>
                  <a:pt x="334391" y="299516"/>
                </a:lnTo>
                <a:lnTo>
                  <a:pt x="283622" y="295117"/>
                </a:lnTo>
                <a:lnTo>
                  <a:pt x="234321" y="289386"/>
                </a:lnTo>
                <a:lnTo>
                  <a:pt x="187413" y="282549"/>
                </a:lnTo>
                <a:lnTo>
                  <a:pt x="138257" y="262059"/>
                </a:lnTo>
                <a:lnTo>
                  <a:pt x="94324" y="236039"/>
                </a:lnTo>
                <a:lnTo>
                  <a:pt x="56229" y="206639"/>
                </a:lnTo>
                <a:lnTo>
                  <a:pt x="24583" y="176011"/>
                </a:lnTo>
                <a:lnTo>
                  <a:pt x="0" y="146303"/>
                </a:lnTo>
                <a:lnTo>
                  <a:pt x="0" y="88696"/>
                </a:lnTo>
                <a:lnTo>
                  <a:pt x="42975" y="101725"/>
                </a:lnTo>
                <a:lnTo>
                  <a:pt x="88626" y="128623"/>
                </a:lnTo>
                <a:lnTo>
                  <a:pt x="132171" y="162631"/>
                </a:lnTo>
                <a:lnTo>
                  <a:pt x="168828" y="196991"/>
                </a:lnTo>
                <a:lnTo>
                  <a:pt x="193814" y="224942"/>
                </a:lnTo>
                <a:lnTo>
                  <a:pt x="240977" y="218798"/>
                </a:lnTo>
                <a:lnTo>
                  <a:pt x="291912" y="214198"/>
                </a:lnTo>
                <a:lnTo>
                  <a:pt x="345505" y="211312"/>
                </a:lnTo>
                <a:lnTo>
                  <a:pt x="400642" y="210311"/>
                </a:lnTo>
                <a:lnTo>
                  <a:pt x="456207" y="211369"/>
                </a:lnTo>
                <a:lnTo>
                  <a:pt x="511088" y="214655"/>
                </a:lnTo>
                <a:lnTo>
                  <a:pt x="564169" y="220341"/>
                </a:lnTo>
                <a:lnTo>
                  <a:pt x="614337" y="228600"/>
                </a:lnTo>
                <a:lnTo>
                  <a:pt x="650077" y="194021"/>
                </a:lnTo>
                <a:lnTo>
                  <a:pt x="695340" y="158476"/>
                </a:lnTo>
                <a:lnTo>
                  <a:pt x="742753" y="127145"/>
                </a:lnTo>
                <a:lnTo>
                  <a:pt x="784944" y="105207"/>
                </a:lnTo>
                <a:lnTo>
                  <a:pt x="814539" y="97840"/>
                </a:lnTo>
                <a:lnTo>
                  <a:pt x="814539" y="149047"/>
                </a:lnTo>
                <a:close/>
              </a:path>
              <a:path w="814704" h="408304">
                <a:moveTo>
                  <a:pt x="814539" y="97840"/>
                </a:moveTo>
                <a:lnTo>
                  <a:pt x="787645" y="71480"/>
                </a:lnTo>
                <a:lnTo>
                  <a:pt x="757064" y="48806"/>
                </a:lnTo>
                <a:lnTo>
                  <a:pt x="725966" y="30075"/>
                </a:lnTo>
                <a:lnTo>
                  <a:pt x="697522" y="15544"/>
                </a:lnTo>
              </a:path>
              <a:path w="814704" h="408304">
                <a:moveTo>
                  <a:pt x="0" y="88696"/>
                </a:moveTo>
                <a:lnTo>
                  <a:pt x="24772" y="63136"/>
                </a:lnTo>
                <a:lnTo>
                  <a:pt x="57599" y="37147"/>
                </a:lnTo>
                <a:lnTo>
                  <a:pt x="91795" y="14758"/>
                </a:lnTo>
                <a:lnTo>
                  <a:pt x="120675" y="0"/>
                </a:lnTo>
              </a:path>
              <a:path w="814704" h="408304">
                <a:moveTo>
                  <a:pt x="193814" y="224942"/>
                </a:moveTo>
                <a:lnTo>
                  <a:pt x="193814" y="282549"/>
                </a:lnTo>
              </a:path>
              <a:path w="814704" h="408304">
                <a:moveTo>
                  <a:pt x="614337" y="228600"/>
                </a:moveTo>
                <a:lnTo>
                  <a:pt x="614337" y="285292"/>
                </a:lnTo>
              </a:path>
              <a:path w="814704" h="408304">
                <a:moveTo>
                  <a:pt x="814539" y="254203"/>
                </a:moveTo>
                <a:lnTo>
                  <a:pt x="757731" y="310193"/>
                </a:lnTo>
                <a:lnTo>
                  <a:pt x="718246" y="336433"/>
                </a:lnTo>
                <a:lnTo>
                  <a:pt x="671608" y="362848"/>
                </a:lnTo>
                <a:lnTo>
                  <a:pt x="617994" y="390448"/>
                </a:lnTo>
                <a:lnTo>
                  <a:pt x="577856" y="398541"/>
                </a:lnTo>
                <a:lnTo>
                  <a:pt x="533632" y="404053"/>
                </a:lnTo>
                <a:lnTo>
                  <a:pt x="486248" y="407178"/>
                </a:lnTo>
                <a:lnTo>
                  <a:pt x="436630" y="408114"/>
                </a:lnTo>
                <a:lnTo>
                  <a:pt x="385702" y="407056"/>
                </a:lnTo>
                <a:lnTo>
                  <a:pt x="334391" y="404198"/>
                </a:lnTo>
                <a:lnTo>
                  <a:pt x="283622" y="399738"/>
                </a:lnTo>
                <a:lnTo>
                  <a:pt x="234321" y="393870"/>
                </a:lnTo>
                <a:lnTo>
                  <a:pt x="187413" y="386791"/>
                </a:lnTo>
                <a:lnTo>
                  <a:pt x="138257" y="366301"/>
                </a:lnTo>
                <a:lnTo>
                  <a:pt x="94324" y="340281"/>
                </a:lnTo>
                <a:lnTo>
                  <a:pt x="56229" y="310881"/>
                </a:lnTo>
                <a:lnTo>
                  <a:pt x="24583" y="280252"/>
                </a:lnTo>
                <a:lnTo>
                  <a:pt x="0" y="250545"/>
                </a:lnTo>
                <a:lnTo>
                  <a:pt x="0" y="193852"/>
                </a:lnTo>
                <a:lnTo>
                  <a:pt x="39288" y="209251"/>
                </a:lnTo>
                <a:lnTo>
                  <a:pt x="82174" y="236280"/>
                </a:lnTo>
                <a:lnTo>
                  <a:pt x="124798" y="269235"/>
                </a:lnTo>
                <a:lnTo>
                  <a:pt x="163298" y="302410"/>
                </a:lnTo>
                <a:lnTo>
                  <a:pt x="193814" y="330098"/>
                </a:lnTo>
                <a:lnTo>
                  <a:pt x="240977" y="323690"/>
                </a:lnTo>
                <a:lnTo>
                  <a:pt x="291912" y="318954"/>
                </a:lnTo>
                <a:lnTo>
                  <a:pt x="345505" y="316018"/>
                </a:lnTo>
                <a:lnTo>
                  <a:pt x="400642" y="315010"/>
                </a:lnTo>
                <a:lnTo>
                  <a:pt x="456207" y="316060"/>
                </a:lnTo>
                <a:lnTo>
                  <a:pt x="511088" y="319297"/>
                </a:lnTo>
                <a:lnTo>
                  <a:pt x="564169" y="324847"/>
                </a:lnTo>
                <a:lnTo>
                  <a:pt x="614337" y="332841"/>
                </a:lnTo>
                <a:lnTo>
                  <a:pt x="650077" y="298269"/>
                </a:lnTo>
                <a:lnTo>
                  <a:pt x="695340" y="262776"/>
                </a:lnTo>
                <a:lnTo>
                  <a:pt x="742753" y="231584"/>
                </a:lnTo>
                <a:lnTo>
                  <a:pt x="784944" y="209916"/>
                </a:lnTo>
                <a:lnTo>
                  <a:pt x="814539" y="202996"/>
                </a:lnTo>
                <a:lnTo>
                  <a:pt x="814539" y="254203"/>
                </a:lnTo>
                <a:close/>
              </a:path>
              <a:path w="814704" h="408304">
                <a:moveTo>
                  <a:pt x="814539" y="202996"/>
                </a:moveTo>
                <a:lnTo>
                  <a:pt x="808210" y="195767"/>
                </a:lnTo>
                <a:lnTo>
                  <a:pt x="801625" y="189052"/>
                </a:lnTo>
                <a:lnTo>
                  <a:pt x="794871" y="182679"/>
                </a:lnTo>
                <a:lnTo>
                  <a:pt x="788035" y="176479"/>
                </a:lnTo>
              </a:path>
              <a:path w="814704" h="408304">
                <a:moveTo>
                  <a:pt x="0" y="193852"/>
                </a:moveTo>
                <a:lnTo>
                  <a:pt x="4300" y="188366"/>
                </a:lnTo>
                <a:lnTo>
                  <a:pt x="9029" y="182879"/>
                </a:lnTo>
                <a:lnTo>
                  <a:pt x="14273" y="177393"/>
                </a:lnTo>
                <a:lnTo>
                  <a:pt x="20116" y="171907"/>
                </a:lnTo>
              </a:path>
              <a:path w="814704" h="408304">
                <a:moveTo>
                  <a:pt x="193814" y="330098"/>
                </a:moveTo>
                <a:lnTo>
                  <a:pt x="193814" y="386791"/>
                </a:lnTo>
              </a:path>
              <a:path w="814704" h="408304">
                <a:moveTo>
                  <a:pt x="614337" y="332841"/>
                </a:moveTo>
                <a:lnTo>
                  <a:pt x="614337" y="390448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96959" y="6348145"/>
            <a:ext cx="575310" cy="980440"/>
          </a:xfrm>
          <a:custGeom>
            <a:avLst/>
            <a:gdLst/>
            <a:ahLst/>
            <a:cxnLst/>
            <a:rect l="l" t="t" r="r" b="b"/>
            <a:pathLst>
              <a:path w="575310" h="980440">
                <a:moveTo>
                  <a:pt x="0" y="450799"/>
                </a:moveTo>
                <a:lnTo>
                  <a:pt x="29265" y="507150"/>
                </a:lnTo>
                <a:lnTo>
                  <a:pt x="63256" y="531103"/>
                </a:lnTo>
                <a:lnTo>
                  <a:pt x="107850" y="551153"/>
                </a:lnTo>
                <a:lnTo>
                  <a:pt x="161318" y="566485"/>
                </a:lnTo>
                <a:lnTo>
                  <a:pt x="221935" y="576282"/>
                </a:lnTo>
                <a:lnTo>
                  <a:pt x="287972" y="579729"/>
                </a:lnTo>
                <a:lnTo>
                  <a:pt x="353670" y="576282"/>
                </a:lnTo>
                <a:lnTo>
                  <a:pt x="414042" y="566485"/>
                </a:lnTo>
                <a:lnTo>
                  <a:pt x="467346" y="551153"/>
                </a:lnTo>
                <a:lnTo>
                  <a:pt x="511838" y="531103"/>
                </a:lnTo>
                <a:lnTo>
                  <a:pt x="545776" y="507150"/>
                </a:lnTo>
                <a:lnTo>
                  <a:pt x="567417" y="480110"/>
                </a:lnTo>
                <a:lnTo>
                  <a:pt x="575017" y="450799"/>
                </a:lnTo>
              </a:path>
              <a:path w="575310" h="980440">
                <a:moveTo>
                  <a:pt x="0" y="420624"/>
                </a:moveTo>
                <a:lnTo>
                  <a:pt x="29265" y="477375"/>
                </a:lnTo>
                <a:lnTo>
                  <a:pt x="63256" y="501312"/>
                </a:lnTo>
                <a:lnTo>
                  <a:pt x="107850" y="521266"/>
                </a:lnTo>
                <a:lnTo>
                  <a:pt x="161318" y="536470"/>
                </a:lnTo>
                <a:lnTo>
                  <a:pt x="221935" y="546155"/>
                </a:lnTo>
                <a:lnTo>
                  <a:pt x="287972" y="549554"/>
                </a:lnTo>
                <a:lnTo>
                  <a:pt x="353670" y="546155"/>
                </a:lnTo>
                <a:lnTo>
                  <a:pt x="414042" y="536470"/>
                </a:lnTo>
                <a:lnTo>
                  <a:pt x="467346" y="521266"/>
                </a:lnTo>
                <a:lnTo>
                  <a:pt x="511838" y="501312"/>
                </a:lnTo>
                <a:lnTo>
                  <a:pt x="545776" y="477375"/>
                </a:lnTo>
                <a:lnTo>
                  <a:pt x="567417" y="450223"/>
                </a:lnTo>
                <a:lnTo>
                  <a:pt x="575017" y="420624"/>
                </a:lnTo>
              </a:path>
              <a:path w="575310" h="980440">
                <a:moveTo>
                  <a:pt x="0" y="391363"/>
                </a:moveTo>
                <a:lnTo>
                  <a:pt x="29265" y="448114"/>
                </a:lnTo>
                <a:lnTo>
                  <a:pt x="63256" y="472051"/>
                </a:lnTo>
                <a:lnTo>
                  <a:pt x="107850" y="492005"/>
                </a:lnTo>
                <a:lnTo>
                  <a:pt x="161318" y="507209"/>
                </a:lnTo>
                <a:lnTo>
                  <a:pt x="221935" y="516894"/>
                </a:lnTo>
                <a:lnTo>
                  <a:pt x="287972" y="520293"/>
                </a:lnTo>
                <a:lnTo>
                  <a:pt x="353670" y="516894"/>
                </a:lnTo>
                <a:lnTo>
                  <a:pt x="414042" y="507209"/>
                </a:lnTo>
                <a:lnTo>
                  <a:pt x="467346" y="492005"/>
                </a:lnTo>
                <a:lnTo>
                  <a:pt x="511838" y="472051"/>
                </a:lnTo>
                <a:lnTo>
                  <a:pt x="545776" y="448114"/>
                </a:lnTo>
                <a:lnTo>
                  <a:pt x="567417" y="420962"/>
                </a:lnTo>
                <a:lnTo>
                  <a:pt x="575017" y="391363"/>
                </a:lnTo>
              </a:path>
              <a:path w="575310" h="980440">
                <a:moveTo>
                  <a:pt x="0" y="362102"/>
                </a:moveTo>
                <a:lnTo>
                  <a:pt x="29265" y="418853"/>
                </a:lnTo>
                <a:lnTo>
                  <a:pt x="63256" y="442790"/>
                </a:lnTo>
                <a:lnTo>
                  <a:pt x="107850" y="462745"/>
                </a:lnTo>
                <a:lnTo>
                  <a:pt x="161318" y="477948"/>
                </a:lnTo>
                <a:lnTo>
                  <a:pt x="221935" y="487633"/>
                </a:lnTo>
                <a:lnTo>
                  <a:pt x="287972" y="491032"/>
                </a:lnTo>
                <a:lnTo>
                  <a:pt x="353670" y="487633"/>
                </a:lnTo>
                <a:lnTo>
                  <a:pt x="414042" y="477948"/>
                </a:lnTo>
                <a:lnTo>
                  <a:pt x="467346" y="462745"/>
                </a:lnTo>
                <a:lnTo>
                  <a:pt x="511838" y="442790"/>
                </a:lnTo>
                <a:lnTo>
                  <a:pt x="545776" y="418853"/>
                </a:lnTo>
                <a:lnTo>
                  <a:pt x="567417" y="391701"/>
                </a:lnTo>
                <a:lnTo>
                  <a:pt x="575017" y="362102"/>
                </a:lnTo>
              </a:path>
              <a:path w="575310" h="980440">
                <a:moveTo>
                  <a:pt x="0" y="331927"/>
                </a:moveTo>
                <a:lnTo>
                  <a:pt x="29265" y="388859"/>
                </a:lnTo>
                <a:lnTo>
                  <a:pt x="63256" y="412975"/>
                </a:lnTo>
                <a:lnTo>
                  <a:pt x="107850" y="433124"/>
                </a:lnTo>
                <a:lnTo>
                  <a:pt x="161318" y="448506"/>
                </a:lnTo>
                <a:lnTo>
                  <a:pt x="221935" y="458322"/>
                </a:lnTo>
                <a:lnTo>
                  <a:pt x="287972" y="461772"/>
                </a:lnTo>
                <a:lnTo>
                  <a:pt x="353670" y="458322"/>
                </a:lnTo>
                <a:lnTo>
                  <a:pt x="414042" y="448506"/>
                </a:lnTo>
                <a:lnTo>
                  <a:pt x="467346" y="433124"/>
                </a:lnTo>
                <a:lnTo>
                  <a:pt x="511838" y="412975"/>
                </a:lnTo>
                <a:lnTo>
                  <a:pt x="545776" y="388859"/>
                </a:lnTo>
                <a:lnTo>
                  <a:pt x="567417" y="361577"/>
                </a:lnTo>
                <a:lnTo>
                  <a:pt x="575017" y="331927"/>
                </a:lnTo>
              </a:path>
              <a:path w="575310" h="980440">
                <a:moveTo>
                  <a:pt x="0" y="302666"/>
                </a:moveTo>
                <a:lnTo>
                  <a:pt x="29265" y="359417"/>
                </a:lnTo>
                <a:lnTo>
                  <a:pt x="63256" y="383354"/>
                </a:lnTo>
                <a:lnTo>
                  <a:pt x="107850" y="403309"/>
                </a:lnTo>
                <a:lnTo>
                  <a:pt x="161318" y="418512"/>
                </a:lnTo>
                <a:lnTo>
                  <a:pt x="221935" y="428197"/>
                </a:lnTo>
                <a:lnTo>
                  <a:pt x="287972" y="431596"/>
                </a:lnTo>
                <a:lnTo>
                  <a:pt x="353670" y="428197"/>
                </a:lnTo>
                <a:lnTo>
                  <a:pt x="414042" y="418512"/>
                </a:lnTo>
                <a:lnTo>
                  <a:pt x="467346" y="403309"/>
                </a:lnTo>
                <a:lnTo>
                  <a:pt x="511838" y="383354"/>
                </a:lnTo>
                <a:lnTo>
                  <a:pt x="545776" y="359417"/>
                </a:lnTo>
                <a:lnTo>
                  <a:pt x="567417" y="332265"/>
                </a:lnTo>
                <a:lnTo>
                  <a:pt x="575017" y="302666"/>
                </a:lnTo>
              </a:path>
              <a:path w="575310" h="980440">
                <a:moveTo>
                  <a:pt x="0" y="273405"/>
                </a:moveTo>
                <a:lnTo>
                  <a:pt x="29265" y="330157"/>
                </a:lnTo>
                <a:lnTo>
                  <a:pt x="63256" y="354094"/>
                </a:lnTo>
                <a:lnTo>
                  <a:pt x="107850" y="374048"/>
                </a:lnTo>
                <a:lnTo>
                  <a:pt x="161318" y="389251"/>
                </a:lnTo>
                <a:lnTo>
                  <a:pt x="221935" y="398936"/>
                </a:lnTo>
                <a:lnTo>
                  <a:pt x="287972" y="402336"/>
                </a:lnTo>
                <a:lnTo>
                  <a:pt x="353670" y="398936"/>
                </a:lnTo>
                <a:lnTo>
                  <a:pt x="414042" y="389251"/>
                </a:lnTo>
                <a:lnTo>
                  <a:pt x="467346" y="374048"/>
                </a:lnTo>
                <a:lnTo>
                  <a:pt x="511838" y="354094"/>
                </a:lnTo>
                <a:lnTo>
                  <a:pt x="545776" y="330157"/>
                </a:lnTo>
                <a:lnTo>
                  <a:pt x="567417" y="303004"/>
                </a:lnTo>
                <a:lnTo>
                  <a:pt x="575017" y="273405"/>
                </a:lnTo>
              </a:path>
              <a:path w="575310" h="980440">
                <a:moveTo>
                  <a:pt x="0" y="244144"/>
                </a:moveTo>
                <a:lnTo>
                  <a:pt x="29265" y="300896"/>
                </a:lnTo>
                <a:lnTo>
                  <a:pt x="63256" y="324833"/>
                </a:lnTo>
                <a:lnTo>
                  <a:pt x="107850" y="344787"/>
                </a:lnTo>
                <a:lnTo>
                  <a:pt x="161318" y="359991"/>
                </a:lnTo>
                <a:lnTo>
                  <a:pt x="221935" y="369676"/>
                </a:lnTo>
                <a:lnTo>
                  <a:pt x="287972" y="373075"/>
                </a:lnTo>
                <a:lnTo>
                  <a:pt x="353670" y="369676"/>
                </a:lnTo>
                <a:lnTo>
                  <a:pt x="414042" y="359991"/>
                </a:lnTo>
                <a:lnTo>
                  <a:pt x="467346" y="344787"/>
                </a:lnTo>
                <a:lnTo>
                  <a:pt x="511838" y="324833"/>
                </a:lnTo>
                <a:lnTo>
                  <a:pt x="545776" y="300896"/>
                </a:lnTo>
                <a:lnTo>
                  <a:pt x="567417" y="273744"/>
                </a:lnTo>
                <a:lnTo>
                  <a:pt x="575017" y="244144"/>
                </a:lnTo>
              </a:path>
              <a:path w="575310" h="980440">
                <a:moveTo>
                  <a:pt x="0" y="213969"/>
                </a:moveTo>
                <a:lnTo>
                  <a:pt x="29265" y="270721"/>
                </a:lnTo>
                <a:lnTo>
                  <a:pt x="63256" y="294658"/>
                </a:lnTo>
                <a:lnTo>
                  <a:pt x="107850" y="314612"/>
                </a:lnTo>
                <a:lnTo>
                  <a:pt x="161318" y="329815"/>
                </a:lnTo>
                <a:lnTo>
                  <a:pt x="221935" y="339500"/>
                </a:lnTo>
                <a:lnTo>
                  <a:pt x="287972" y="342900"/>
                </a:lnTo>
                <a:lnTo>
                  <a:pt x="353670" y="339500"/>
                </a:lnTo>
                <a:lnTo>
                  <a:pt x="414042" y="329815"/>
                </a:lnTo>
                <a:lnTo>
                  <a:pt x="467346" y="314612"/>
                </a:lnTo>
                <a:lnTo>
                  <a:pt x="511838" y="294658"/>
                </a:lnTo>
                <a:lnTo>
                  <a:pt x="545776" y="270721"/>
                </a:lnTo>
                <a:lnTo>
                  <a:pt x="567417" y="243568"/>
                </a:lnTo>
                <a:lnTo>
                  <a:pt x="575017" y="213969"/>
                </a:lnTo>
              </a:path>
              <a:path w="575310" h="980440">
                <a:moveTo>
                  <a:pt x="0" y="184708"/>
                </a:moveTo>
                <a:lnTo>
                  <a:pt x="29265" y="241460"/>
                </a:lnTo>
                <a:lnTo>
                  <a:pt x="63256" y="265397"/>
                </a:lnTo>
                <a:lnTo>
                  <a:pt x="107850" y="285351"/>
                </a:lnTo>
                <a:lnTo>
                  <a:pt x="161318" y="300555"/>
                </a:lnTo>
                <a:lnTo>
                  <a:pt x="221935" y="310240"/>
                </a:lnTo>
                <a:lnTo>
                  <a:pt x="287972" y="313639"/>
                </a:lnTo>
                <a:lnTo>
                  <a:pt x="353670" y="310240"/>
                </a:lnTo>
                <a:lnTo>
                  <a:pt x="414042" y="300555"/>
                </a:lnTo>
                <a:lnTo>
                  <a:pt x="467346" y="285351"/>
                </a:lnTo>
                <a:lnTo>
                  <a:pt x="511838" y="265397"/>
                </a:lnTo>
                <a:lnTo>
                  <a:pt x="545776" y="241460"/>
                </a:lnTo>
                <a:lnTo>
                  <a:pt x="567417" y="214308"/>
                </a:lnTo>
                <a:lnTo>
                  <a:pt x="575017" y="184708"/>
                </a:lnTo>
              </a:path>
              <a:path w="575310" h="980440">
                <a:moveTo>
                  <a:pt x="0" y="155448"/>
                </a:moveTo>
                <a:lnTo>
                  <a:pt x="29265" y="212199"/>
                </a:lnTo>
                <a:lnTo>
                  <a:pt x="63256" y="236136"/>
                </a:lnTo>
                <a:lnTo>
                  <a:pt x="107850" y="256090"/>
                </a:lnTo>
                <a:lnTo>
                  <a:pt x="161318" y="271294"/>
                </a:lnTo>
                <a:lnTo>
                  <a:pt x="221935" y="280979"/>
                </a:lnTo>
                <a:lnTo>
                  <a:pt x="287972" y="284378"/>
                </a:lnTo>
                <a:lnTo>
                  <a:pt x="353670" y="280979"/>
                </a:lnTo>
                <a:lnTo>
                  <a:pt x="414042" y="271294"/>
                </a:lnTo>
                <a:lnTo>
                  <a:pt x="467346" y="256090"/>
                </a:lnTo>
                <a:lnTo>
                  <a:pt x="511838" y="236136"/>
                </a:lnTo>
                <a:lnTo>
                  <a:pt x="545776" y="212199"/>
                </a:lnTo>
                <a:lnTo>
                  <a:pt x="567417" y="185047"/>
                </a:lnTo>
                <a:lnTo>
                  <a:pt x="575017" y="155448"/>
                </a:lnTo>
              </a:path>
              <a:path w="575310" h="980440">
                <a:moveTo>
                  <a:pt x="0" y="126187"/>
                </a:moveTo>
                <a:lnTo>
                  <a:pt x="29265" y="182538"/>
                </a:lnTo>
                <a:lnTo>
                  <a:pt x="63256" y="206491"/>
                </a:lnTo>
                <a:lnTo>
                  <a:pt x="107850" y="226541"/>
                </a:lnTo>
                <a:lnTo>
                  <a:pt x="161318" y="241873"/>
                </a:lnTo>
                <a:lnTo>
                  <a:pt x="221935" y="251670"/>
                </a:lnTo>
                <a:lnTo>
                  <a:pt x="287972" y="255117"/>
                </a:lnTo>
                <a:lnTo>
                  <a:pt x="353670" y="251670"/>
                </a:lnTo>
                <a:lnTo>
                  <a:pt x="414042" y="241873"/>
                </a:lnTo>
                <a:lnTo>
                  <a:pt x="467346" y="226541"/>
                </a:lnTo>
                <a:lnTo>
                  <a:pt x="511838" y="206491"/>
                </a:lnTo>
                <a:lnTo>
                  <a:pt x="545776" y="182538"/>
                </a:lnTo>
                <a:lnTo>
                  <a:pt x="567417" y="155498"/>
                </a:lnTo>
                <a:lnTo>
                  <a:pt x="575017" y="126187"/>
                </a:lnTo>
              </a:path>
              <a:path w="575310" h="980440">
                <a:moveTo>
                  <a:pt x="0" y="96012"/>
                </a:moveTo>
                <a:lnTo>
                  <a:pt x="29265" y="152763"/>
                </a:lnTo>
                <a:lnTo>
                  <a:pt x="63256" y="176700"/>
                </a:lnTo>
                <a:lnTo>
                  <a:pt x="107850" y="196654"/>
                </a:lnTo>
                <a:lnTo>
                  <a:pt x="161318" y="211858"/>
                </a:lnTo>
                <a:lnTo>
                  <a:pt x="221935" y="221543"/>
                </a:lnTo>
                <a:lnTo>
                  <a:pt x="287972" y="224942"/>
                </a:lnTo>
                <a:lnTo>
                  <a:pt x="353670" y="221543"/>
                </a:lnTo>
                <a:lnTo>
                  <a:pt x="414042" y="211858"/>
                </a:lnTo>
                <a:lnTo>
                  <a:pt x="467346" y="196654"/>
                </a:lnTo>
                <a:lnTo>
                  <a:pt x="511838" y="176700"/>
                </a:lnTo>
                <a:lnTo>
                  <a:pt x="545776" y="152763"/>
                </a:lnTo>
                <a:lnTo>
                  <a:pt x="567417" y="125611"/>
                </a:lnTo>
                <a:lnTo>
                  <a:pt x="575017" y="96012"/>
                </a:lnTo>
              </a:path>
              <a:path w="575310" h="980440">
                <a:moveTo>
                  <a:pt x="0" y="66751"/>
                </a:moveTo>
                <a:lnTo>
                  <a:pt x="29265" y="123502"/>
                </a:lnTo>
                <a:lnTo>
                  <a:pt x="63256" y="147439"/>
                </a:lnTo>
                <a:lnTo>
                  <a:pt x="107850" y="167393"/>
                </a:lnTo>
                <a:lnTo>
                  <a:pt x="161318" y="182597"/>
                </a:lnTo>
                <a:lnTo>
                  <a:pt x="221935" y="192282"/>
                </a:lnTo>
                <a:lnTo>
                  <a:pt x="287972" y="195681"/>
                </a:lnTo>
                <a:lnTo>
                  <a:pt x="353670" y="192282"/>
                </a:lnTo>
                <a:lnTo>
                  <a:pt x="414042" y="182597"/>
                </a:lnTo>
                <a:lnTo>
                  <a:pt x="467346" y="167393"/>
                </a:lnTo>
                <a:lnTo>
                  <a:pt x="511838" y="147439"/>
                </a:lnTo>
                <a:lnTo>
                  <a:pt x="545776" y="123502"/>
                </a:lnTo>
                <a:lnTo>
                  <a:pt x="567417" y="96350"/>
                </a:lnTo>
                <a:lnTo>
                  <a:pt x="575017" y="66751"/>
                </a:lnTo>
              </a:path>
              <a:path w="575310" h="980440">
                <a:moveTo>
                  <a:pt x="0" y="37490"/>
                </a:moveTo>
                <a:lnTo>
                  <a:pt x="29265" y="94241"/>
                </a:lnTo>
                <a:lnTo>
                  <a:pt x="63256" y="118178"/>
                </a:lnTo>
                <a:lnTo>
                  <a:pt x="107850" y="138133"/>
                </a:lnTo>
                <a:lnTo>
                  <a:pt x="161318" y="153336"/>
                </a:lnTo>
                <a:lnTo>
                  <a:pt x="221935" y="163021"/>
                </a:lnTo>
                <a:lnTo>
                  <a:pt x="287972" y="166420"/>
                </a:lnTo>
                <a:lnTo>
                  <a:pt x="353670" y="163021"/>
                </a:lnTo>
                <a:lnTo>
                  <a:pt x="414042" y="153336"/>
                </a:lnTo>
                <a:lnTo>
                  <a:pt x="467346" y="138133"/>
                </a:lnTo>
                <a:lnTo>
                  <a:pt x="511838" y="118178"/>
                </a:lnTo>
                <a:lnTo>
                  <a:pt x="545776" y="94241"/>
                </a:lnTo>
                <a:lnTo>
                  <a:pt x="567417" y="67089"/>
                </a:lnTo>
                <a:lnTo>
                  <a:pt x="575017" y="37490"/>
                </a:lnTo>
              </a:path>
              <a:path w="575310" h="980440">
                <a:moveTo>
                  <a:pt x="0" y="7315"/>
                </a:moveTo>
                <a:lnTo>
                  <a:pt x="29265" y="64247"/>
                </a:lnTo>
                <a:lnTo>
                  <a:pt x="63256" y="88363"/>
                </a:lnTo>
                <a:lnTo>
                  <a:pt x="107850" y="108512"/>
                </a:lnTo>
                <a:lnTo>
                  <a:pt x="161318" y="123894"/>
                </a:lnTo>
                <a:lnTo>
                  <a:pt x="221935" y="133710"/>
                </a:lnTo>
                <a:lnTo>
                  <a:pt x="287972" y="137160"/>
                </a:lnTo>
                <a:lnTo>
                  <a:pt x="353670" y="133710"/>
                </a:lnTo>
                <a:lnTo>
                  <a:pt x="414042" y="123894"/>
                </a:lnTo>
                <a:lnTo>
                  <a:pt x="467346" y="108512"/>
                </a:lnTo>
                <a:lnTo>
                  <a:pt x="511838" y="88363"/>
                </a:lnTo>
                <a:lnTo>
                  <a:pt x="545776" y="64247"/>
                </a:lnTo>
                <a:lnTo>
                  <a:pt x="575017" y="7315"/>
                </a:lnTo>
                <a:lnTo>
                  <a:pt x="575017" y="0"/>
                </a:lnTo>
              </a:path>
              <a:path w="575310" h="980440">
                <a:moveTo>
                  <a:pt x="11887" y="14630"/>
                </a:moveTo>
                <a:lnTo>
                  <a:pt x="70256" y="62551"/>
                </a:lnTo>
                <a:lnTo>
                  <a:pt x="114273" y="81038"/>
                </a:lnTo>
                <a:lnTo>
                  <a:pt x="166212" y="95029"/>
                </a:lnTo>
                <a:lnTo>
                  <a:pt x="224603" y="103890"/>
                </a:lnTo>
                <a:lnTo>
                  <a:pt x="287972" y="106984"/>
                </a:lnTo>
                <a:lnTo>
                  <a:pt x="355171" y="103462"/>
                </a:lnTo>
                <a:lnTo>
                  <a:pt x="416631" y="93438"/>
                </a:lnTo>
                <a:lnTo>
                  <a:pt x="470576" y="77724"/>
                </a:lnTo>
                <a:lnTo>
                  <a:pt x="515226" y="57133"/>
                </a:lnTo>
                <a:lnTo>
                  <a:pt x="548804" y="32478"/>
                </a:lnTo>
                <a:lnTo>
                  <a:pt x="569531" y="4572"/>
                </a:lnTo>
              </a:path>
              <a:path w="575310" h="980440">
                <a:moveTo>
                  <a:pt x="84099" y="40233"/>
                </a:moveTo>
                <a:lnTo>
                  <a:pt x="126752" y="55735"/>
                </a:lnTo>
                <a:lnTo>
                  <a:pt x="175748" y="67551"/>
                </a:lnTo>
                <a:lnTo>
                  <a:pt x="229889" y="75080"/>
                </a:lnTo>
                <a:lnTo>
                  <a:pt x="287972" y="77724"/>
                </a:lnTo>
                <a:lnTo>
                  <a:pt x="352333" y="74437"/>
                </a:lnTo>
                <a:lnTo>
                  <a:pt x="411381" y="65150"/>
                </a:lnTo>
                <a:lnTo>
                  <a:pt x="463576" y="50720"/>
                </a:lnTo>
                <a:lnTo>
                  <a:pt x="507377" y="32004"/>
                </a:lnTo>
              </a:path>
              <a:path w="575310" h="980440">
                <a:moveTo>
                  <a:pt x="551256" y="505663"/>
                </a:moveTo>
                <a:lnTo>
                  <a:pt x="523069" y="546796"/>
                </a:lnTo>
                <a:lnTo>
                  <a:pt x="483485" y="577557"/>
                </a:lnTo>
                <a:lnTo>
                  <a:pt x="434134" y="596831"/>
                </a:lnTo>
                <a:lnTo>
                  <a:pt x="376643" y="603504"/>
                </a:lnTo>
                <a:lnTo>
                  <a:pt x="367685" y="601246"/>
                </a:lnTo>
                <a:lnTo>
                  <a:pt x="359157" y="596417"/>
                </a:lnTo>
                <a:lnTo>
                  <a:pt x="349774" y="591931"/>
                </a:lnTo>
                <a:lnTo>
                  <a:pt x="338251" y="590702"/>
                </a:lnTo>
                <a:lnTo>
                  <a:pt x="320837" y="592045"/>
                </a:lnTo>
                <a:lnTo>
                  <a:pt x="301796" y="593217"/>
                </a:lnTo>
                <a:lnTo>
                  <a:pt x="283612" y="594045"/>
                </a:lnTo>
                <a:lnTo>
                  <a:pt x="268770" y="594360"/>
                </a:lnTo>
                <a:lnTo>
                  <a:pt x="262140" y="596360"/>
                </a:lnTo>
                <a:lnTo>
                  <a:pt x="256884" y="600760"/>
                </a:lnTo>
                <a:lnTo>
                  <a:pt x="250258" y="605161"/>
                </a:lnTo>
                <a:lnTo>
                  <a:pt x="239522" y="607161"/>
                </a:lnTo>
                <a:lnTo>
                  <a:pt x="175272" y="602500"/>
                </a:lnTo>
                <a:lnTo>
                  <a:pt x="119556" y="589381"/>
                </a:lnTo>
                <a:lnTo>
                  <a:pt x="73593" y="569099"/>
                </a:lnTo>
                <a:lnTo>
                  <a:pt x="38600" y="542950"/>
                </a:lnTo>
                <a:lnTo>
                  <a:pt x="15796" y="512229"/>
                </a:lnTo>
                <a:lnTo>
                  <a:pt x="6400" y="478231"/>
                </a:lnTo>
              </a:path>
              <a:path w="575310" h="980440">
                <a:moveTo>
                  <a:pt x="262369" y="597103"/>
                </a:moveTo>
                <a:lnTo>
                  <a:pt x="265112" y="667897"/>
                </a:lnTo>
                <a:lnTo>
                  <a:pt x="267127" y="721784"/>
                </a:lnTo>
                <a:lnTo>
                  <a:pt x="269227" y="781469"/>
                </a:lnTo>
                <a:lnTo>
                  <a:pt x="271156" y="842053"/>
                </a:lnTo>
                <a:lnTo>
                  <a:pt x="272656" y="898640"/>
                </a:lnTo>
                <a:lnTo>
                  <a:pt x="273470" y="946334"/>
                </a:lnTo>
                <a:lnTo>
                  <a:pt x="273342" y="980236"/>
                </a:lnTo>
              </a:path>
              <a:path w="575310" h="980440">
                <a:moveTo>
                  <a:pt x="347383" y="590702"/>
                </a:moveTo>
                <a:lnTo>
                  <a:pt x="349983" y="661496"/>
                </a:lnTo>
                <a:lnTo>
                  <a:pt x="351851" y="715384"/>
                </a:lnTo>
                <a:lnTo>
                  <a:pt x="353783" y="775068"/>
                </a:lnTo>
                <a:lnTo>
                  <a:pt x="355544" y="835652"/>
                </a:lnTo>
                <a:lnTo>
                  <a:pt x="356898" y="892240"/>
                </a:lnTo>
                <a:lnTo>
                  <a:pt x="357609" y="939933"/>
                </a:lnTo>
                <a:lnTo>
                  <a:pt x="357441" y="973836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902730" y="5922645"/>
            <a:ext cx="1536300" cy="1044854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7934032" y="4938331"/>
            <a:ext cx="377190" cy="190500"/>
            <a:chOff x="2879432" y="4938331"/>
            <a:chExt cx="377190" cy="190500"/>
          </a:xfrm>
        </p:grpSpPr>
        <p:sp>
          <p:nvSpPr>
            <p:cNvPr id="56" name="object 56"/>
            <p:cNvSpPr/>
            <p:nvPr/>
          </p:nvSpPr>
          <p:spPr>
            <a:xfrm>
              <a:off x="2922117" y="4938331"/>
              <a:ext cx="297180" cy="72390"/>
            </a:xfrm>
            <a:custGeom>
              <a:avLst/>
              <a:gdLst/>
              <a:ahLst/>
              <a:cxnLst/>
              <a:rect l="l" t="t" r="r" b="b"/>
              <a:pathLst>
                <a:path w="297180" h="72389">
                  <a:moveTo>
                    <a:pt x="22555" y="520"/>
                  </a:moveTo>
                  <a:lnTo>
                    <a:pt x="16256" y="520"/>
                  </a:lnTo>
                  <a:lnTo>
                    <a:pt x="10833" y="5346"/>
                  </a:lnTo>
                  <a:lnTo>
                    <a:pt x="6705" y="8305"/>
                  </a:lnTo>
                  <a:lnTo>
                    <a:pt x="3581" y="10033"/>
                  </a:lnTo>
                  <a:lnTo>
                    <a:pt x="0" y="11595"/>
                  </a:lnTo>
                  <a:lnTo>
                    <a:pt x="0" y="18199"/>
                  </a:lnTo>
                  <a:lnTo>
                    <a:pt x="15849" y="7734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20"/>
                  </a:lnTo>
                  <a:close/>
                </a:path>
                <a:path w="297180" h="72389">
                  <a:moveTo>
                    <a:pt x="88900" y="65646"/>
                  </a:moveTo>
                  <a:lnTo>
                    <a:pt x="52832" y="65646"/>
                  </a:lnTo>
                  <a:lnTo>
                    <a:pt x="60820" y="58051"/>
                  </a:lnTo>
                  <a:lnTo>
                    <a:pt x="67398" y="51612"/>
                  </a:lnTo>
                  <a:lnTo>
                    <a:pt x="87985" y="21475"/>
                  </a:lnTo>
                  <a:lnTo>
                    <a:pt x="87985" y="12738"/>
                  </a:lnTo>
                  <a:lnTo>
                    <a:pt x="86017" y="8204"/>
                  </a:lnTo>
                  <a:lnTo>
                    <a:pt x="78168" y="1638"/>
                  </a:lnTo>
                  <a:lnTo>
                    <a:pt x="73177" y="0"/>
                  </a:lnTo>
                  <a:lnTo>
                    <a:pt x="60998" y="0"/>
                  </a:lnTo>
                  <a:lnTo>
                    <a:pt x="55918" y="1727"/>
                  </a:lnTo>
                  <a:lnTo>
                    <a:pt x="47599" y="8915"/>
                  </a:lnTo>
                  <a:lnTo>
                    <a:pt x="45427" y="14008"/>
                  </a:lnTo>
                  <a:lnTo>
                    <a:pt x="45427" y="20434"/>
                  </a:lnTo>
                  <a:lnTo>
                    <a:pt x="52832" y="20434"/>
                  </a:lnTo>
                  <a:lnTo>
                    <a:pt x="52832" y="16103"/>
                  </a:lnTo>
                  <a:lnTo>
                    <a:pt x="54127" y="12598"/>
                  </a:lnTo>
                  <a:lnTo>
                    <a:pt x="59258" y="7315"/>
                  </a:lnTo>
                  <a:lnTo>
                    <a:pt x="62725" y="5994"/>
                  </a:lnTo>
                  <a:lnTo>
                    <a:pt x="71920" y="5994"/>
                  </a:lnTo>
                  <a:lnTo>
                    <a:pt x="75565" y="7594"/>
                  </a:lnTo>
                  <a:lnTo>
                    <a:pt x="79679" y="13131"/>
                  </a:lnTo>
                  <a:lnTo>
                    <a:pt x="80581" y="15925"/>
                  </a:lnTo>
                  <a:lnTo>
                    <a:pt x="80581" y="21272"/>
                  </a:lnTo>
                  <a:lnTo>
                    <a:pt x="55829" y="54775"/>
                  </a:lnTo>
                  <a:lnTo>
                    <a:pt x="44716" y="64935"/>
                  </a:lnTo>
                  <a:lnTo>
                    <a:pt x="44716" y="71831"/>
                  </a:lnTo>
                  <a:lnTo>
                    <a:pt x="88900" y="71831"/>
                  </a:lnTo>
                  <a:lnTo>
                    <a:pt x="88900" y="65646"/>
                  </a:lnTo>
                  <a:close/>
                </a:path>
                <a:path w="297180" h="72389">
                  <a:moveTo>
                    <a:pt x="206641" y="35890"/>
                  </a:moveTo>
                  <a:lnTo>
                    <a:pt x="205892" y="31661"/>
                  </a:lnTo>
                  <a:lnTo>
                    <a:pt x="201688" y="22936"/>
                  </a:lnTo>
                  <a:lnTo>
                    <a:pt x="196532" y="20116"/>
                  </a:lnTo>
                  <a:lnTo>
                    <a:pt x="184759" y="20116"/>
                  </a:lnTo>
                  <a:lnTo>
                    <a:pt x="181140" y="21069"/>
                  </a:lnTo>
                  <a:lnTo>
                    <a:pt x="175514" y="24599"/>
                  </a:lnTo>
                  <a:lnTo>
                    <a:pt x="172999" y="27114"/>
                  </a:lnTo>
                  <a:lnTo>
                    <a:pt x="170573" y="30492"/>
                  </a:lnTo>
                  <a:lnTo>
                    <a:pt x="169151" y="26492"/>
                  </a:lnTo>
                  <a:lnTo>
                    <a:pt x="166763" y="23647"/>
                  </a:lnTo>
                  <a:lnTo>
                    <a:pt x="161099" y="20739"/>
                  </a:lnTo>
                  <a:lnTo>
                    <a:pt x="158267" y="20116"/>
                  </a:lnTo>
                  <a:lnTo>
                    <a:pt x="151523" y="20116"/>
                  </a:lnTo>
                  <a:lnTo>
                    <a:pt x="148259" y="20916"/>
                  </a:lnTo>
                  <a:lnTo>
                    <a:pt x="142316" y="24091"/>
                  </a:lnTo>
                  <a:lnTo>
                    <a:pt x="139992" y="26365"/>
                  </a:lnTo>
                  <a:lnTo>
                    <a:pt x="138379" y="29273"/>
                  </a:lnTo>
                  <a:lnTo>
                    <a:pt x="137960" y="20840"/>
                  </a:lnTo>
                  <a:lnTo>
                    <a:pt x="131673" y="20840"/>
                  </a:lnTo>
                  <a:lnTo>
                    <a:pt x="132283" y="31623"/>
                  </a:lnTo>
                  <a:lnTo>
                    <a:pt x="132283" y="71831"/>
                  </a:lnTo>
                  <a:lnTo>
                    <a:pt x="138785" y="71831"/>
                  </a:lnTo>
                  <a:lnTo>
                    <a:pt x="138785" y="38696"/>
                  </a:lnTo>
                  <a:lnTo>
                    <a:pt x="139865" y="34366"/>
                  </a:lnTo>
                  <a:lnTo>
                    <a:pt x="144526" y="27470"/>
                  </a:lnTo>
                  <a:lnTo>
                    <a:pt x="148323" y="25603"/>
                  </a:lnTo>
                  <a:lnTo>
                    <a:pt x="158343" y="25603"/>
                  </a:lnTo>
                  <a:lnTo>
                    <a:pt x="161848" y="27266"/>
                  </a:lnTo>
                  <a:lnTo>
                    <a:pt x="165417" y="33147"/>
                  </a:lnTo>
                  <a:lnTo>
                    <a:pt x="166204" y="37122"/>
                  </a:lnTo>
                  <a:lnTo>
                    <a:pt x="166204" y="71831"/>
                  </a:lnTo>
                  <a:lnTo>
                    <a:pt x="172707" y="71831"/>
                  </a:lnTo>
                  <a:lnTo>
                    <a:pt x="172707" y="38696"/>
                  </a:lnTo>
                  <a:lnTo>
                    <a:pt x="173786" y="34366"/>
                  </a:lnTo>
                  <a:lnTo>
                    <a:pt x="178460" y="27470"/>
                  </a:lnTo>
                  <a:lnTo>
                    <a:pt x="182257" y="25603"/>
                  </a:lnTo>
                  <a:lnTo>
                    <a:pt x="192278" y="25603"/>
                  </a:lnTo>
                  <a:lnTo>
                    <a:pt x="195770" y="27266"/>
                  </a:lnTo>
                  <a:lnTo>
                    <a:pt x="199351" y="33147"/>
                  </a:lnTo>
                  <a:lnTo>
                    <a:pt x="200139" y="37122"/>
                  </a:lnTo>
                  <a:lnTo>
                    <a:pt x="200139" y="71831"/>
                  </a:lnTo>
                  <a:lnTo>
                    <a:pt x="206641" y="71831"/>
                  </a:lnTo>
                  <a:lnTo>
                    <a:pt x="206641" y="35890"/>
                  </a:lnTo>
                  <a:close/>
                </a:path>
                <a:path w="297180" h="72389">
                  <a:moveTo>
                    <a:pt x="296849" y="35890"/>
                  </a:moveTo>
                  <a:lnTo>
                    <a:pt x="296100" y="31661"/>
                  </a:lnTo>
                  <a:lnTo>
                    <a:pt x="291896" y="22936"/>
                  </a:lnTo>
                  <a:lnTo>
                    <a:pt x="286740" y="20116"/>
                  </a:lnTo>
                  <a:lnTo>
                    <a:pt x="274967" y="20116"/>
                  </a:lnTo>
                  <a:lnTo>
                    <a:pt x="271348" y="21069"/>
                  </a:lnTo>
                  <a:lnTo>
                    <a:pt x="265722" y="24599"/>
                  </a:lnTo>
                  <a:lnTo>
                    <a:pt x="263207" y="27114"/>
                  </a:lnTo>
                  <a:lnTo>
                    <a:pt x="260769" y="30492"/>
                  </a:lnTo>
                  <a:lnTo>
                    <a:pt x="259359" y="26492"/>
                  </a:lnTo>
                  <a:lnTo>
                    <a:pt x="256971" y="23647"/>
                  </a:lnTo>
                  <a:lnTo>
                    <a:pt x="251307" y="20739"/>
                  </a:lnTo>
                  <a:lnTo>
                    <a:pt x="248475" y="20116"/>
                  </a:lnTo>
                  <a:lnTo>
                    <a:pt x="241731" y="20116"/>
                  </a:lnTo>
                  <a:lnTo>
                    <a:pt x="238467" y="20916"/>
                  </a:lnTo>
                  <a:lnTo>
                    <a:pt x="232524" y="24091"/>
                  </a:lnTo>
                  <a:lnTo>
                    <a:pt x="230200" y="26365"/>
                  </a:lnTo>
                  <a:lnTo>
                    <a:pt x="228587" y="29273"/>
                  </a:lnTo>
                  <a:lnTo>
                    <a:pt x="228168" y="20840"/>
                  </a:lnTo>
                  <a:lnTo>
                    <a:pt x="221881" y="20840"/>
                  </a:lnTo>
                  <a:lnTo>
                    <a:pt x="222478" y="31623"/>
                  </a:lnTo>
                  <a:lnTo>
                    <a:pt x="222478" y="71831"/>
                  </a:lnTo>
                  <a:lnTo>
                    <a:pt x="228993" y="71831"/>
                  </a:lnTo>
                  <a:lnTo>
                    <a:pt x="228993" y="38696"/>
                  </a:lnTo>
                  <a:lnTo>
                    <a:pt x="230073" y="34366"/>
                  </a:lnTo>
                  <a:lnTo>
                    <a:pt x="234734" y="27470"/>
                  </a:lnTo>
                  <a:lnTo>
                    <a:pt x="238531" y="25603"/>
                  </a:lnTo>
                  <a:lnTo>
                    <a:pt x="248551" y="25603"/>
                  </a:lnTo>
                  <a:lnTo>
                    <a:pt x="252056" y="27266"/>
                  </a:lnTo>
                  <a:lnTo>
                    <a:pt x="255625" y="33147"/>
                  </a:lnTo>
                  <a:lnTo>
                    <a:pt x="256413" y="37122"/>
                  </a:lnTo>
                  <a:lnTo>
                    <a:pt x="256413" y="71831"/>
                  </a:lnTo>
                  <a:lnTo>
                    <a:pt x="262915" y="71831"/>
                  </a:lnTo>
                  <a:lnTo>
                    <a:pt x="262915" y="38696"/>
                  </a:lnTo>
                  <a:lnTo>
                    <a:pt x="263994" y="34366"/>
                  </a:lnTo>
                  <a:lnTo>
                    <a:pt x="268668" y="27470"/>
                  </a:lnTo>
                  <a:lnTo>
                    <a:pt x="272465" y="25603"/>
                  </a:lnTo>
                  <a:lnTo>
                    <a:pt x="282486" y="25603"/>
                  </a:lnTo>
                  <a:lnTo>
                    <a:pt x="285978" y="27266"/>
                  </a:lnTo>
                  <a:lnTo>
                    <a:pt x="289547" y="33147"/>
                  </a:lnTo>
                  <a:lnTo>
                    <a:pt x="290347" y="37122"/>
                  </a:lnTo>
                  <a:lnTo>
                    <a:pt x="290347" y="71831"/>
                  </a:lnTo>
                  <a:lnTo>
                    <a:pt x="296849" y="71831"/>
                  </a:lnTo>
                  <a:lnTo>
                    <a:pt x="296849" y="358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79432" y="5052733"/>
              <a:ext cx="376631" cy="75895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9110548" y="4938332"/>
            <a:ext cx="298450" cy="208915"/>
            <a:chOff x="4055948" y="4938331"/>
            <a:chExt cx="298450" cy="208915"/>
          </a:xfrm>
        </p:grpSpPr>
        <p:sp>
          <p:nvSpPr>
            <p:cNvPr id="59" name="object 59"/>
            <p:cNvSpPr/>
            <p:nvPr/>
          </p:nvSpPr>
          <p:spPr>
            <a:xfrm>
              <a:off x="4055948" y="4938331"/>
              <a:ext cx="298450" cy="73025"/>
            </a:xfrm>
            <a:custGeom>
              <a:avLst/>
              <a:gdLst/>
              <a:ahLst/>
              <a:cxnLst/>
              <a:rect l="l" t="t" r="r" b="b"/>
              <a:pathLst>
                <a:path w="298450" h="73025">
                  <a:moveTo>
                    <a:pt x="22555" y="520"/>
                  </a:moveTo>
                  <a:lnTo>
                    <a:pt x="16243" y="520"/>
                  </a:lnTo>
                  <a:lnTo>
                    <a:pt x="10820" y="5346"/>
                  </a:lnTo>
                  <a:lnTo>
                    <a:pt x="6705" y="8305"/>
                  </a:lnTo>
                  <a:lnTo>
                    <a:pt x="3581" y="10033"/>
                  </a:lnTo>
                  <a:lnTo>
                    <a:pt x="0" y="11595"/>
                  </a:lnTo>
                  <a:lnTo>
                    <a:pt x="0" y="18199"/>
                  </a:lnTo>
                  <a:lnTo>
                    <a:pt x="15849" y="7734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20"/>
                  </a:lnTo>
                  <a:close/>
                </a:path>
                <a:path w="298450" h="73025">
                  <a:moveTo>
                    <a:pt x="93357" y="47828"/>
                  </a:moveTo>
                  <a:lnTo>
                    <a:pt x="91782" y="44030"/>
                  </a:lnTo>
                  <a:lnTo>
                    <a:pt x="86448" y="38582"/>
                  </a:lnTo>
                  <a:lnTo>
                    <a:pt x="86448" y="48844"/>
                  </a:lnTo>
                  <a:lnTo>
                    <a:pt x="86448" y="56883"/>
                  </a:lnTo>
                  <a:lnTo>
                    <a:pt x="84836" y="60515"/>
                  </a:lnTo>
                  <a:lnTo>
                    <a:pt x="78397" y="65989"/>
                  </a:lnTo>
                  <a:lnTo>
                    <a:pt x="74307" y="67360"/>
                  </a:lnTo>
                  <a:lnTo>
                    <a:pt x="64516" y="67360"/>
                  </a:lnTo>
                  <a:lnTo>
                    <a:pt x="60452" y="65963"/>
                  </a:lnTo>
                  <a:lnTo>
                    <a:pt x="53949" y="60426"/>
                  </a:lnTo>
                  <a:lnTo>
                    <a:pt x="52336" y="56883"/>
                  </a:lnTo>
                  <a:lnTo>
                    <a:pt x="52336" y="48844"/>
                  </a:lnTo>
                  <a:lnTo>
                    <a:pt x="53454" y="45834"/>
                  </a:lnTo>
                  <a:lnTo>
                    <a:pt x="55664" y="43180"/>
                  </a:lnTo>
                  <a:lnTo>
                    <a:pt x="58648" y="39674"/>
                  </a:lnTo>
                  <a:lnTo>
                    <a:pt x="63220" y="37896"/>
                  </a:lnTo>
                  <a:lnTo>
                    <a:pt x="75603" y="37896"/>
                  </a:lnTo>
                  <a:lnTo>
                    <a:pt x="80213" y="39674"/>
                  </a:lnTo>
                  <a:lnTo>
                    <a:pt x="85344" y="45745"/>
                  </a:lnTo>
                  <a:lnTo>
                    <a:pt x="86448" y="48844"/>
                  </a:lnTo>
                  <a:lnTo>
                    <a:pt x="86448" y="38582"/>
                  </a:lnTo>
                  <a:lnTo>
                    <a:pt x="85839" y="37947"/>
                  </a:lnTo>
                  <a:lnTo>
                    <a:pt x="82308" y="36017"/>
                  </a:lnTo>
                  <a:lnTo>
                    <a:pt x="78117" y="35064"/>
                  </a:lnTo>
                  <a:lnTo>
                    <a:pt x="82791" y="33858"/>
                  </a:lnTo>
                  <a:lnTo>
                    <a:pt x="85344" y="32410"/>
                  </a:lnTo>
                  <a:lnTo>
                    <a:pt x="86309" y="31864"/>
                  </a:lnTo>
                  <a:lnTo>
                    <a:pt x="91046" y="26454"/>
                  </a:lnTo>
                  <a:lnTo>
                    <a:pt x="92240" y="22898"/>
                  </a:lnTo>
                  <a:lnTo>
                    <a:pt x="92240" y="13017"/>
                  </a:lnTo>
                  <a:lnTo>
                    <a:pt x="90081" y="8547"/>
                  </a:lnTo>
                  <a:lnTo>
                    <a:pt x="86233" y="5486"/>
                  </a:lnTo>
                  <a:lnTo>
                    <a:pt x="85737" y="5092"/>
                  </a:lnTo>
                  <a:lnTo>
                    <a:pt x="85737" y="22085"/>
                  </a:lnTo>
                  <a:lnTo>
                    <a:pt x="84645" y="24942"/>
                  </a:lnTo>
                  <a:lnTo>
                    <a:pt x="79629" y="30759"/>
                  </a:lnTo>
                  <a:lnTo>
                    <a:pt x="75260" y="32410"/>
                  </a:lnTo>
                  <a:lnTo>
                    <a:pt x="63500" y="32410"/>
                  </a:lnTo>
                  <a:lnTo>
                    <a:pt x="59080" y="30708"/>
                  </a:lnTo>
                  <a:lnTo>
                    <a:pt x="54089" y="24917"/>
                  </a:lnTo>
                  <a:lnTo>
                    <a:pt x="53035" y="22085"/>
                  </a:lnTo>
                  <a:lnTo>
                    <a:pt x="53035" y="15392"/>
                  </a:lnTo>
                  <a:lnTo>
                    <a:pt x="54152" y="12420"/>
                  </a:lnTo>
                  <a:lnTo>
                    <a:pt x="56375" y="10071"/>
                  </a:lnTo>
                  <a:lnTo>
                    <a:pt x="59220" y="7010"/>
                  </a:lnTo>
                  <a:lnTo>
                    <a:pt x="63576" y="5486"/>
                  </a:lnTo>
                  <a:lnTo>
                    <a:pt x="75133" y="5486"/>
                  </a:lnTo>
                  <a:lnTo>
                    <a:pt x="79476" y="7061"/>
                  </a:lnTo>
                  <a:lnTo>
                    <a:pt x="84620" y="12522"/>
                  </a:lnTo>
                  <a:lnTo>
                    <a:pt x="85712" y="15392"/>
                  </a:lnTo>
                  <a:lnTo>
                    <a:pt x="85737" y="22085"/>
                  </a:lnTo>
                  <a:lnTo>
                    <a:pt x="85737" y="5092"/>
                  </a:lnTo>
                  <a:lnTo>
                    <a:pt x="81495" y="1714"/>
                  </a:lnTo>
                  <a:lnTo>
                    <a:pt x="76009" y="0"/>
                  </a:lnTo>
                  <a:lnTo>
                    <a:pt x="62750" y="0"/>
                  </a:lnTo>
                  <a:lnTo>
                    <a:pt x="57264" y="1714"/>
                  </a:lnTo>
                  <a:lnTo>
                    <a:pt x="48691" y="8547"/>
                  </a:lnTo>
                  <a:lnTo>
                    <a:pt x="46532" y="13017"/>
                  </a:lnTo>
                  <a:lnTo>
                    <a:pt x="46558" y="22898"/>
                  </a:lnTo>
                  <a:lnTo>
                    <a:pt x="47752" y="26390"/>
                  </a:lnTo>
                  <a:lnTo>
                    <a:pt x="52616" y="31940"/>
                  </a:lnTo>
                  <a:lnTo>
                    <a:pt x="56108" y="33909"/>
                  </a:lnTo>
                  <a:lnTo>
                    <a:pt x="60655" y="35064"/>
                  </a:lnTo>
                  <a:lnTo>
                    <a:pt x="56388" y="36017"/>
                  </a:lnTo>
                  <a:lnTo>
                    <a:pt x="52844" y="37947"/>
                  </a:lnTo>
                  <a:lnTo>
                    <a:pt x="46977" y="44107"/>
                  </a:lnTo>
                  <a:lnTo>
                    <a:pt x="45440" y="47828"/>
                  </a:lnTo>
                  <a:lnTo>
                    <a:pt x="45415" y="57365"/>
                  </a:lnTo>
                  <a:lnTo>
                    <a:pt x="47142" y="61849"/>
                  </a:lnTo>
                  <a:lnTo>
                    <a:pt x="54914" y="70434"/>
                  </a:lnTo>
                  <a:lnTo>
                    <a:pt x="61201" y="72859"/>
                  </a:lnTo>
                  <a:lnTo>
                    <a:pt x="69380" y="72859"/>
                  </a:lnTo>
                  <a:lnTo>
                    <a:pt x="77508" y="72847"/>
                  </a:lnTo>
                  <a:lnTo>
                    <a:pt x="83769" y="70396"/>
                  </a:lnTo>
                  <a:lnTo>
                    <a:pt x="86512" y="67360"/>
                  </a:lnTo>
                  <a:lnTo>
                    <a:pt x="91630" y="61671"/>
                  </a:lnTo>
                  <a:lnTo>
                    <a:pt x="93306" y="57365"/>
                  </a:lnTo>
                  <a:lnTo>
                    <a:pt x="93357" y="47828"/>
                  </a:lnTo>
                  <a:close/>
                </a:path>
                <a:path w="298450" h="73025">
                  <a:moveTo>
                    <a:pt x="208165" y="35890"/>
                  </a:moveTo>
                  <a:lnTo>
                    <a:pt x="207416" y="31661"/>
                  </a:lnTo>
                  <a:lnTo>
                    <a:pt x="203212" y="22936"/>
                  </a:lnTo>
                  <a:lnTo>
                    <a:pt x="198056" y="20116"/>
                  </a:lnTo>
                  <a:lnTo>
                    <a:pt x="186283" y="20116"/>
                  </a:lnTo>
                  <a:lnTo>
                    <a:pt x="182651" y="21069"/>
                  </a:lnTo>
                  <a:lnTo>
                    <a:pt x="177038" y="24599"/>
                  </a:lnTo>
                  <a:lnTo>
                    <a:pt x="174523" y="27114"/>
                  </a:lnTo>
                  <a:lnTo>
                    <a:pt x="172085" y="30492"/>
                  </a:lnTo>
                  <a:lnTo>
                    <a:pt x="170675" y="26492"/>
                  </a:lnTo>
                  <a:lnTo>
                    <a:pt x="168287" y="23647"/>
                  </a:lnTo>
                  <a:lnTo>
                    <a:pt x="162610" y="20739"/>
                  </a:lnTo>
                  <a:lnTo>
                    <a:pt x="159791" y="20116"/>
                  </a:lnTo>
                  <a:lnTo>
                    <a:pt x="153047" y="20116"/>
                  </a:lnTo>
                  <a:lnTo>
                    <a:pt x="149771" y="20916"/>
                  </a:lnTo>
                  <a:lnTo>
                    <a:pt x="143827" y="24091"/>
                  </a:lnTo>
                  <a:lnTo>
                    <a:pt x="141516" y="26365"/>
                  </a:lnTo>
                  <a:lnTo>
                    <a:pt x="139903" y="29273"/>
                  </a:lnTo>
                  <a:lnTo>
                    <a:pt x="139484" y="20840"/>
                  </a:lnTo>
                  <a:lnTo>
                    <a:pt x="133197" y="20840"/>
                  </a:lnTo>
                  <a:lnTo>
                    <a:pt x="133794" y="31623"/>
                  </a:lnTo>
                  <a:lnTo>
                    <a:pt x="133794" y="71831"/>
                  </a:lnTo>
                  <a:lnTo>
                    <a:pt x="140309" y="71831"/>
                  </a:lnTo>
                  <a:lnTo>
                    <a:pt x="140309" y="38696"/>
                  </a:lnTo>
                  <a:lnTo>
                    <a:pt x="141389" y="34366"/>
                  </a:lnTo>
                  <a:lnTo>
                    <a:pt x="146050" y="27470"/>
                  </a:lnTo>
                  <a:lnTo>
                    <a:pt x="149847" y="25603"/>
                  </a:lnTo>
                  <a:lnTo>
                    <a:pt x="159867" y="25603"/>
                  </a:lnTo>
                  <a:lnTo>
                    <a:pt x="163360" y="27266"/>
                  </a:lnTo>
                  <a:lnTo>
                    <a:pt x="166928" y="33147"/>
                  </a:lnTo>
                  <a:lnTo>
                    <a:pt x="167728" y="37122"/>
                  </a:lnTo>
                  <a:lnTo>
                    <a:pt x="167728" y="71831"/>
                  </a:lnTo>
                  <a:lnTo>
                    <a:pt x="174231" y="71831"/>
                  </a:lnTo>
                  <a:lnTo>
                    <a:pt x="174231" y="38696"/>
                  </a:lnTo>
                  <a:lnTo>
                    <a:pt x="175310" y="34366"/>
                  </a:lnTo>
                  <a:lnTo>
                    <a:pt x="179971" y="27470"/>
                  </a:lnTo>
                  <a:lnTo>
                    <a:pt x="183781" y="25603"/>
                  </a:lnTo>
                  <a:lnTo>
                    <a:pt x="193802" y="25603"/>
                  </a:lnTo>
                  <a:lnTo>
                    <a:pt x="197294" y="27266"/>
                  </a:lnTo>
                  <a:lnTo>
                    <a:pt x="200863" y="33147"/>
                  </a:lnTo>
                  <a:lnTo>
                    <a:pt x="201663" y="37122"/>
                  </a:lnTo>
                  <a:lnTo>
                    <a:pt x="201663" y="71831"/>
                  </a:lnTo>
                  <a:lnTo>
                    <a:pt x="208165" y="71831"/>
                  </a:lnTo>
                  <a:lnTo>
                    <a:pt x="208165" y="35890"/>
                  </a:lnTo>
                  <a:close/>
                </a:path>
                <a:path w="298450" h="73025">
                  <a:moveTo>
                    <a:pt x="298373" y="35890"/>
                  </a:moveTo>
                  <a:lnTo>
                    <a:pt x="297624" y="31661"/>
                  </a:lnTo>
                  <a:lnTo>
                    <a:pt x="293420" y="22936"/>
                  </a:lnTo>
                  <a:lnTo>
                    <a:pt x="288264" y="20116"/>
                  </a:lnTo>
                  <a:lnTo>
                    <a:pt x="276491" y="20116"/>
                  </a:lnTo>
                  <a:lnTo>
                    <a:pt x="272859" y="21069"/>
                  </a:lnTo>
                  <a:lnTo>
                    <a:pt x="267246" y="24599"/>
                  </a:lnTo>
                  <a:lnTo>
                    <a:pt x="264731" y="27114"/>
                  </a:lnTo>
                  <a:lnTo>
                    <a:pt x="262293" y="30492"/>
                  </a:lnTo>
                  <a:lnTo>
                    <a:pt x="260883" y="26492"/>
                  </a:lnTo>
                  <a:lnTo>
                    <a:pt x="258495" y="23647"/>
                  </a:lnTo>
                  <a:lnTo>
                    <a:pt x="252818" y="20739"/>
                  </a:lnTo>
                  <a:lnTo>
                    <a:pt x="249999" y="20116"/>
                  </a:lnTo>
                  <a:lnTo>
                    <a:pt x="243255" y="20116"/>
                  </a:lnTo>
                  <a:lnTo>
                    <a:pt x="239979" y="20916"/>
                  </a:lnTo>
                  <a:lnTo>
                    <a:pt x="234035" y="24091"/>
                  </a:lnTo>
                  <a:lnTo>
                    <a:pt x="231724" y="26365"/>
                  </a:lnTo>
                  <a:lnTo>
                    <a:pt x="230111" y="29273"/>
                  </a:lnTo>
                  <a:lnTo>
                    <a:pt x="229692" y="20840"/>
                  </a:lnTo>
                  <a:lnTo>
                    <a:pt x="223405" y="20840"/>
                  </a:lnTo>
                  <a:lnTo>
                    <a:pt x="224002" y="31623"/>
                  </a:lnTo>
                  <a:lnTo>
                    <a:pt x="224002" y="71831"/>
                  </a:lnTo>
                  <a:lnTo>
                    <a:pt x="230517" y="71831"/>
                  </a:lnTo>
                  <a:lnTo>
                    <a:pt x="230517" y="38696"/>
                  </a:lnTo>
                  <a:lnTo>
                    <a:pt x="231597" y="34366"/>
                  </a:lnTo>
                  <a:lnTo>
                    <a:pt x="236258" y="27470"/>
                  </a:lnTo>
                  <a:lnTo>
                    <a:pt x="240055" y="25603"/>
                  </a:lnTo>
                  <a:lnTo>
                    <a:pt x="250075" y="25603"/>
                  </a:lnTo>
                  <a:lnTo>
                    <a:pt x="253568" y="27266"/>
                  </a:lnTo>
                  <a:lnTo>
                    <a:pt x="257136" y="33147"/>
                  </a:lnTo>
                  <a:lnTo>
                    <a:pt x="257937" y="37122"/>
                  </a:lnTo>
                  <a:lnTo>
                    <a:pt x="257937" y="71831"/>
                  </a:lnTo>
                  <a:lnTo>
                    <a:pt x="264439" y="71831"/>
                  </a:lnTo>
                  <a:lnTo>
                    <a:pt x="264439" y="38696"/>
                  </a:lnTo>
                  <a:lnTo>
                    <a:pt x="265518" y="34366"/>
                  </a:lnTo>
                  <a:lnTo>
                    <a:pt x="270179" y="27470"/>
                  </a:lnTo>
                  <a:lnTo>
                    <a:pt x="273989" y="25603"/>
                  </a:lnTo>
                  <a:lnTo>
                    <a:pt x="284010" y="25603"/>
                  </a:lnTo>
                  <a:lnTo>
                    <a:pt x="287502" y="27266"/>
                  </a:lnTo>
                  <a:lnTo>
                    <a:pt x="291071" y="33147"/>
                  </a:lnTo>
                  <a:lnTo>
                    <a:pt x="291871" y="37122"/>
                  </a:lnTo>
                  <a:lnTo>
                    <a:pt x="291871" y="71831"/>
                  </a:lnTo>
                  <a:lnTo>
                    <a:pt x="298373" y="71831"/>
                  </a:lnTo>
                  <a:lnTo>
                    <a:pt x="298373" y="358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61294" y="5052733"/>
              <a:ext cx="288302" cy="94005"/>
            </a:xfrm>
            <a:prstGeom prst="rect">
              <a:avLst/>
            </a:prstGeom>
          </p:spPr>
        </p:pic>
      </p:grpSp>
      <p:pic>
        <p:nvPicPr>
          <p:cNvPr id="61" name="object 6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207129" y="4938331"/>
            <a:ext cx="491020" cy="190296"/>
          </a:xfrm>
          <a:prstGeom prst="rect">
            <a:avLst/>
          </a:prstGeom>
        </p:spPr>
      </p:pic>
      <p:grpSp>
        <p:nvGrpSpPr>
          <p:cNvPr id="62" name="object 62"/>
          <p:cNvGrpSpPr/>
          <p:nvPr/>
        </p:nvGrpSpPr>
        <p:grpSpPr>
          <a:xfrm>
            <a:off x="11368024" y="4938331"/>
            <a:ext cx="629285" cy="190500"/>
            <a:chOff x="6313423" y="4938331"/>
            <a:chExt cx="629285" cy="190500"/>
          </a:xfrm>
        </p:grpSpPr>
        <p:pic>
          <p:nvPicPr>
            <p:cNvPr id="63" name="object 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13423" y="4938331"/>
              <a:ext cx="610082" cy="19032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935812" y="5054168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4" h="73660">
                  <a:moveTo>
                    <a:pt x="6502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6502" y="73342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" name="object 6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21815" y="7411453"/>
            <a:ext cx="797928" cy="211340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941144" y="7411454"/>
            <a:ext cx="491007" cy="190309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479583" y="7411454"/>
            <a:ext cx="376631" cy="190309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11655463" y="7411453"/>
            <a:ext cx="416559" cy="190500"/>
            <a:chOff x="6600862" y="7411453"/>
            <a:chExt cx="416559" cy="190500"/>
          </a:xfrm>
        </p:grpSpPr>
        <p:sp>
          <p:nvSpPr>
            <p:cNvPr id="69" name="object 69"/>
            <p:cNvSpPr/>
            <p:nvPr/>
          </p:nvSpPr>
          <p:spPr>
            <a:xfrm>
              <a:off x="6600863" y="7411452"/>
              <a:ext cx="416559" cy="73025"/>
            </a:xfrm>
            <a:custGeom>
              <a:avLst/>
              <a:gdLst/>
              <a:ahLst/>
              <a:cxnLst/>
              <a:rect l="l" t="t" r="r" b="b"/>
              <a:pathLst>
                <a:path w="416559" h="73025">
                  <a:moveTo>
                    <a:pt x="47929" y="47840"/>
                  </a:moveTo>
                  <a:lnTo>
                    <a:pt x="46367" y="44030"/>
                  </a:lnTo>
                  <a:lnTo>
                    <a:pt x="41008" y="38557"/>
                  </a:lnTo>
                  <a:lnTo>
                    <a:pt x="41008" y="48844"/>
                  </a:lnTo>
                  <a:lnTo>
                    <a:pt x="41008" y="56896"/>
                  </a:lnTo>
                  <a:lnTo>
                    <a:pt x="39408" y="60515"/>
                  </a:lnTo>
                  <a:lnTo>
                    <a:pt x="32981" y="65989"/>
                  </a:lnTo>
                  <a:lnTo>
                    <a:pt x="28892" y="67360"/>
                  </a:lnTo>
                  <a:lnTo>
                    <a:pt x="19088" y="67360"/>
                  </a:lnTo>
                  <a:lnTo>
                    <a:pt x="15024" y="65963"/>
                  </a:lnTo>
                  <a:lnTo>
                    <a:pt x="8521" y="60439"/>
                  </a:lnTo>
                  <a:lnTo>
                    <a:pt x="6934" y="56896"/>
                  </a:lnTo>
                  <a:lnTo>
                    <a:pt x="6934" y="48844"/>
                  </a:lnTo>
                  <a:lnTo>
                    <a:pt x="8026" y="45834"/>
                  </a:lnTo>
                  <a:lnTo>
                    <a:pt x="13220" y="39674"/>
                  </a:lnTo>
                  <a:lnTo>
                    <a:pt x="17805" y="37896"/>
                  </a:lnTo>
                  <a:lnTo>
                    <a:pt x="30187" y="37896"/>
                  </a:lnTo>
                  <a:lnTo>
                    <a:pt x="34772" y="39674"/>
                  </a:lnTo>
                  <a:lnTo>
                    <a:pt x="39928" y="45745"/>
                  </a:lnTo>
                  <a:lnTo>
                    <a:pt x="41008" y="48844"/>
                  </a:lnTo>
                  <a:lnTo>
                    <a:pt x="41008" y="38557"/>
                  </a:lnTo>
                  <a:lnTo>
                    <a:pt x="40424" y="37947"/>
                  </a:lnTo>
                  <a:lnTo>
                    <a:pt x="36893" y="36017"/>
                  </a:lnTo>
                  <a:lnTo>
                    <a:pt x="32702" y="35064"/>
                  </a:lnTo>
                  <a:lnTo>
                    <a:pt x="37363" y="33858"/>
                  </a:lnTo>
                  <a:lnTo>
                    <a:pt x="39916" y="32410"/>
                  </a:lnTo>
                  <a:lnTo>
                    <a:pt x="40881" y="31864"/>
                  </a:lnTo>
                  <a:lnTo>
                    <a:pt x="45631" y="26454"/>
                  </a:lnTo>
                  <a:lnTo>
                    <a:pt x="46824" y="22898"/>
                  </a:lnTo>
                  <a:lnTo>
                    <a:pt x="46824" y="13017"/>
                  </a:lnTo>
                  <a:lnTo>
                    <a:pt x="44665" y="8559"/>
                  </a:lnTo>
                  <a:lnTo>
                    <a:pt x="40805" y="5486"/>
                  </a:lnTo>
                  <a:lnTo>
                    <a:pt x="40322" y="5105"/>
                  </a:lnTo>
                  <a:lnTo>
                    <a:pt x="40322" y="22085"/>
                  </a:lnTo>
                  <a:lnTo>
                    <a:pt x="39230" y="24942"/>
                  </a:lnTo>
                  <a:lnTo>
                    <a:pt x="34213" y="30759"/>
                  </a:lnTo>
                  <a:lnTo>
                    <a:pt x="29832" y="32410"/>
                  </a:lnTo>
                  <a:lnTo>
                    <a:pt x="18084" y="32410"/>
                  </a:lnTo>
                  <a:lnTo>
                    <a:pt x="13652" y="30721"/>
                  </a:lnTo>
                  <a:lnTo>
                    <a:pt x="8648" y="24917"/>
                  </a:lnTo>
                  <a:lnTo>
                    <a:pt x="7607" y="22085"/>
                  </a:lnTo>
                  <a:lnTo>
                    <a:pt x="7607" y="15392"/>
                  </a:lnTo>
                  <a:lnTo>
                    <a:pt x="8737" y="12433"/>
                  </a:lnTo>
                  <a:lnTo>
                    <a:pt x="13804" y="7010"/>
                  </a:lnTo>
                  <a:lnTo>
                    <a:pt x="18148" y="5486"/>
                  </a:lnTo>
                  <a:lnTo>
                    <a:pt x="29705" y="5486"/>
                  </a:lnTo>
                  <a:lnTo>
                    <a:pt x="34048" y="7061"/>
                  </a:lnTo>
                  <a:lnTo>
                    <a:pt x="39192" y="12534"/>
                  </a:lnTo>
                  <a:lnTo>
                    <a:pt x="40297" y="15392"/>
                  </a:lnTo>
                  <a:lnTo>
                    <a:pt x="40322" y="22085"/>
                  </a:lnTo>
                  <a:lnTo>
                    <a:pt x="40322" y="5105"/>
                  </a:lnTo>
                  <a:lnTo>
                    <a:pt x="36055" y="1714"/>
                  </a:lnTo>
                  <a:lnTo>
                    <a:pt x="30568" y="0"/>
                  </a:lnTo>
                  <a:lnTo>
                    <a:pt x="17335" y="0"/>
                  </a:lnTo>
                  <a:lnTo>
                    <a:pt x="11849" y="1714"/>
                  </a:lnTo>
                  <a:lnTo>
                    <a:pt x="3263" y="8559"/>
                  </a:lnTo>
                  <a:lnTo>
                    <a:pt x="1104" y="13017"/>
                  </a:lnTo>
                  <a:lnTo>
                    <a:pt x="1130" y="22898"/>
                  </a:lnTo>
                  <a:lnTo>
                    <a:pt x="2324" y="26403"/>
                  </a:lnTo>
                  <a:lnTo>
                    <a:pt x="7200" y="31940"/>
                  </a:lnTo>
                  <a:lnTo>
                    <a:pt x="10693" y="33909"/>
                  </a:lnTo>
                  <a:lnTo>
                    <a:pt x="15227" y="35064"/>
                  </a:lnTo>
                  <a:lnTo>
                    <a:pt x="10960" y="36017"/>
                  </a:lnTo>
                  <a:lnTo>
                    <a:pt x="7416" y="37947"/>
                  </a:lnTo>
                  <a:lnTo>
                    <a:pt x="1549" y="44107"/>
                  </a:lnTo>
                  <a:lnTo>
                    <a:pt x="25" y="47840"/>
                  </a:lnTo>
                  <a:lnTo>
                    <a:pt x="0" y="57365"/>
                  </a:lnTo>
                  <a:lnTo>
                    <a:pt x="1727" y="61849"/>
                  </a:lnTo>
                  <a:lnTo>
                    <a:pt x="9499" y="70446"/>
                  </a:lnTo>
                  <a:lnTo>
                    <a:pt x="15773" y="72859"/>
                  </a:lnTo>
                  <a:lnTo>
                    <a:pt x="23964" y="72859"/>
                  </a:lnTo>
                  <a:lnTo>
                    <a:pt x="32080" y="72847"/>
                  </a:lnTo>
                  <a:lnTo>
                    <a:pt x="38341" y="70396"/>
                  </a:lnTo>
                  <a:lnTo>
                    <a:pt x="41084" y="67360"/>
                  </a:lnTo>
                  <a:lnTo>
                    <a:pt x="46189" y="61671"/>
                  </a:lnTo>
                  <a:lnTo>
                    <a:pt x="47879" y="57365"/>
                  </a:lnTo>
                  <a:lnTo>
                    <a:pt x="47929" y="47840"/>
                  </a:lnTo>
                  <a:close/>
                </a:path>
                <a:path w="416559" h="73025">
                  <a:moveTo>
                    <a:pt x="129400" y="71856"/>
                  </a:moveTo>
                  <a:lnTo>
                    <a:pt x="109474" y="45707"/>
                  </a:lnTo>
                  <a:lnTo>
                    <a:pt x="127787" y="20853"/>
                  </a:lnTo>
                  <a:lnTo>
                    <a:pt x="120675" y="20840"/>
                  </a:lnTo>
                  <a:lnTo>
                    <a:pt x="105613" y="41097"/>
                  </a:lnTo>
                  <a:lnTo>
                    <a:pt x="91109" y="20840"/>
                  </a:lnTo>
                  <a:lnTo>
                    <a:pt x="82994" y="20840"/>
                  </a:lnTo>
                  <a:lnTo>
                    <a:pt x="101777" y="45986"/>
                  </a:lnTo>
                  <a:lnTo>
                    <a:pt x="82067" y="71843"/>
                  </a:lnTo>
                  <a:lnTo>
                    <a:pt x="89623" y="71793"/>
                  </a:lnTo>
                  <a:lnTo>
                    <a:pt x="105460" y="50355"/>
                  </a:lnTo>
                  <a:lnTo>
                    <a:pt x="121386" y="71843"/>
                  </a:lnTo>
                  <a:lnTo>
                    <a:pt x="129400" y="71856"/>
                  </a:lnTo>
                  <a:close/>
                </a:path>
                <a:path w="416559" h="73025">
                  <a:moveTo>
                    <a:pt x="211493" y="47840"/>
                  </a:moveTo>
                  <a:lnTo>
                    <a:pt x="209918" y="44030"/>
                  </a:lnTo>
                  <a:lnTo>
                    <a:pt x="204584" y="38582"/>
                  </a:lnTo>
                  <a:lnTo>
                    <a:pt x="204584" y="48844"/>
                  </a:lnTo>
                  <a:lnTo>
                    <a:pt x="204584" y="56896"/>
                  </a:lnTo>
                  <a:lnTo>
                    <a:pt x="202971" y="60515"/>
                  </a:lnTo>
                  <a:lnTo>
                    <a:pt x="196532" y="65989"/>
                  </a:lnTo>
                  <a:lnTo>
                    <a:pt x="192443" y="67360"/>
                  </a:lnTo>
                  <a:lnTo>
                    <a:pt x="182664" y="67360"/>
                  </a:lnTo>
                  <a:lnTo>
                    <a:pt x="178587" y="65963"/>
                  </a:lnTo>
                  <a:lnTo>
                    <a:pt x="172097" y="60439"/>
                  </a:lnTo>
                  <a:lnTo>
                    <a:pt x="170484" y="56896"/>
                  </a:lnTo>
                  <a:lnTo>
                    <a:pt x="170484" y="48844"/>
                  </a:lnTo>
                  <a:lnTo>
                    <a:pt x="171589" y="45834"/>
                  </a:lnTo>
                  <a:lnTo>
                    <a:pt x="173799" y="43192"/>
                  </a:lnTo>
                  <a:lnTo>
                    <a:pt x="176784" y="39674"/>
                  </a:lnTo>
                  <a:lnTo>
                    <a:pt x="181368" y="37896"/>
                  </a:lnTo>
                  <a:lnTo>
                    <a:pt x="193738" y="37896"/>
                  </a:lnTo>
                  <a:lnTo>
                    <a:pt x="198348" y="39674"/>
                  </a:lnTo>
                  <a:lnTo>
                    <a:pt x="203492" y="45745"/>
                  </a:lnTo>
                  <a:lnTo>
                    <a:pt x="204584" y="48844"/>
                  </a:lnTo>
                  <a:lnTo>
                    <a:pt x="204584" y="38582"/>
                  </a:lnTo>
                  <a:lnTo>
                    <a:pt x="203974" y="37947"/>
                  </a:lnTo>
                  <a:lnTo>
                    <a:pt x="200444" y="36017"/>
                  </a:lnTo>
                  <a:lnTo>
                    <a:pt x="196265" y="35064"/>
                  </a:lnTo>
                  <a:lnTo>
                    <a:pt x="200926" y="33858"/>
                  </a:lnTo>
                  <a:lnTo>
                    <a:pt x="203479" y="32410"/>
                  </a:lnTo>
                  <a:lnTo>
                    <a:pt x="204457" y="31864"/>
                  </a:lnTo>
                  <a:lnTo>
                    <a:pt x="209181" y="26454"/>
                  </a:lnTo>
                  <a:lnTo>
                    <a:pt x="210388" y="22898"/>
                  </a:lnTo>
                  <a:lnTo>
                    <a:pt x="210388" y="13017"/>
                  </a:lnTo>
                  <a:lnTo>
                    <a:pt x="208229" y="8559"/>
                  </a:lnTo>
                  <a:lnTo>
                    <a:pt x="204368" y="5486"/>
                  </a:lnTo>
                  <a:lnTo>
                    <a:pt x="203873" y="5092"/>
                  </a:lnTo>
                  <a:lnTo>
                    <a:pt x="203873" y="22085"/>
                  </a:lnTo>
                  <a:lnTo>
                    <a:pt x="202780" y="24942"/>
                  </a:lnTo>
                  <a:lnTo>
                    <a:pt x="197777" y="30759"/>
                  </a:lnTo>
                  <a:lnTo>
                    <a:pt x="193395" y="32410"/>
                  </a:lnTo>
                  <a:lnTo>
                    <a:pt x="181635" y="32410"/>
                  </a:lnTo>
                  <a:lnTo>
                    <a:pt x="177215" y="30721"/>
                  </a:lnTo>
                  <a:lnTo>
                    <a:pt x="172224" y="24917"/>
                  </a:lnTo>
                  <a:lnTo>
                    <a:pt x="171170" y="22085"/>
                  </a:lnTo>
                  <a:lnTo>
                    <a:pt x="171170" y="15392"/>
                  </a:lnTo>
                  <a:lnTo>
                    <a:pt x="172288" y="12433"/>
                  </a:lnTo>
                  <a:lnTo>
                    <a:pt x="177355" y="7010"/>
                  </a:lnTo>
                  <a:lnTo>
                    <a:pt x="181711" y="5486"/>
                  </a:lnTo>
                  <a:lnTo>
                    <a:pt x="193268" y="5486"/>
                  </a:lnTo>
                  <a:lnTo>
                    <a:pt x="197612" y="7061"/>
                  </a:lnTo>
                  <a:lnTo>
                    <a:pt x="202755" y="12534"/>
                  </a:lnTo>
                  <a:lnTo>
                    <a:pt x="203847" y="15392"/>
                  </a:lnTo>
                  <a:lnTo>
                    <a:pt x="203873" y="22085"/>
                  </a:lnTo>
                  <a:lnTo>
                    <a:pt x="203873" y="5092"/>
                  </a:lnTo>
                  <a:lnTo>
                    <a:pt x="199631" y="1714"/>
                  </a:lnTo>
                  <a:lnTo>
                    <a:pt x="194144" y="0"/>
                  </a:lnTo>
                  <a:lnTo>
                    <a:pt x="180886" y="0"/>
                  </a:lnTo>
                  <a:lnTo>
                    <a:pt x="175399" y="1714"/>
                  </a:lnTo>
                  <a:lnTo>
                    <a:pt x="166827" y="8559"/>
                  </a:lnTo>
                  <a:lnTo>
                    <a:pt x="164668" y="13017"/>
                  </a:lnTo>
                  <a:lnTo>
                    <a:pt x="164693" y="22898"/>
                  </a:lnTo>
                  <a:lnTo>
                    <a:pt x="165887" y="26403"/>
                  </a:lnTo>
                  <a:lnTo>
                    <a:pt x="170751" y="31940"/>
                  </a:lnTo>
                  <a:lnTo>
                    <a:pt x="174256" y="33909"/>
                  </a:lnTo>
                  <a:lnTo>
                    <a:pt x="178790" y="35064"/>
                  </a:lnTo>
                  <a:lnTo>
                    <a:pt x="174523" y="36017"/>
                  </a:lnTo>
                  <a:lnTo>
                    <a:pt x="170980" y="37947"/>
                  </a:lnTo>
                  <a:lnTo>
                    <a:pt x="165112" y="44107"/>
                  </a:lnTo>
                  <a:lnTo>
                    <a:pt x="163576" y="47840"/>
                  </a:lnTo>
                  <a:lnTo>
                    <a:pt x="163550" y="57365"/>
                  </a:lnTo>
                  <a:lnTo>
                    <a:pt x="165277" y="61849"/>
                  </a:lnTo>
                  <a:lnTo>
                    <a:pt x="173062" y="70446"/>
                  </a:lnTo>
                  <a:lnTo>
                    <a:pt x="179336" y="72859"/>
                  </a:lnTo>
                  <a:lnTo>
                    <a:pt x="187515" y="72859"/>
                  </a:lnTo>
                  <a:lnTo>
                    <a:pt x="195643" y="72847"/>
                  </a:lnTo>
                  <a:lnTo>
                    <a:pt x="201904" y="70396"/>
                  </a:lnTo>
                  <a:lnTo>
                    <a:pt x="204647" y="67360"/>
                  </a:lnTo>
                  <a:lnTo>
                    <a:pt x="209765" y="61671"/>
                  </a:lnTo>
                  <a:lnTo>
                    <a:pt x="211442" y="57365"/>
                  </a:lnTo>
                  <a:lnTo>
                    <a:pt x="211493" y="47840"/>
                  </a:lnTo>
                  <a:close/>
                </a:path>
                <a:path w="416559" h="73025">
                  <a:moveTo>
                    <a:pt x="326301" y="35890"/>
                  </a:moveTo>
                  <a:lnTo>
                    <a:pt x="325551" y="31661"/>
                  </a:lnTo>
                  <a:lnTo>
                    <a:pt x="321348" y="22936"/>
                  </a:lnTo>
                  <a:lnTo>
                    <a:pt x="316191" y="20116"/>
                  </a:lnTo>
                  <a:lnTo>
                    <a:pt x="304419" y="20116"/>
                  </a:lnTo>
                  <a:lnTo>
                    <a:pt x="300786" y="21069"/>
                  </a:lnTo>
                  <a:lnTo>
                    <a:pt x="295173" y="24599"/>
                  </a:lnTo>
                  <a:lnTo>
                    <a:pt x="292658" y="27114"/>
                  </a:lnTo>
                  <a:lnTo>
                    <a:pt x="290220" y="30505"/>
                  </a:lnTo>
                  <a:lnTo>
                    <a:pt x="288810" y="26492"/>
                  </a:lnTo>
                  <a:lnTo>
                    <a:pt x="286423" y="23647"/>
                  </a:lnTo>
                  <a:lnTo>
                    <a:pt x="280746" y="20739"/>
                  </a:lnTo>
                  <a:lnTo>
                    <a:pt x="277926" y="20116"/>
                  </a:lnTo>
                  <a:lnTo>
                    <a:pt x="271183" y="20116"/>
                  </a:lnTo>
                  <a:lnTo>
                    <a:pt x="267919" y="20929"/>
                  </a:lnTo>
                  <a:lnTo>
                    <a:pt x="261962" y="24091"/>
                  </a:lnTo>
                  <a:lnTo>
                    <a:pt x="259651" y="26365"/>
                  </a:lnTo>
                  <a:lnTo>
                    <a:pt x="258038" y="29273"/>
                  </a:lnTo>
                  <a:lnTo>
                    <a:pt x="257619" y="20840"/>
                  </a:lnTo>
                  <a:lnTo>
                    <a:pt x="251333" y="20840"/>
                  </a:lnTo>
                  <a:lnTo>
                    <a:pt x="251929" y="31623"/>
                  </a:lnTo>
                  <a:lnTo>
                    <a:pt x="251929" y="71843"/>
                  </a:lnTo>
                  <a:lnTo>
                    <a:pt x="258445" y="71843"/>
                  </a:lnTo>
                  <a:lnTo>
                    <a:pt x="258445" y="38696"/>
                  </a:lnTo>
                  <a:lnTo>
                    <a:pt x="259524" y="34378"/>
                  </a:lnTo>
                  <a:lnTo>
                    <a:pt x="264185" y="27482"/>
                  </a:lnTo>
                  <a:lnTo>
                    <a:pt x="267982" y="25603"/>
                  </a:lnTo>
                  <a:lnTo>
                    <a:pt x="278003" y="25603"/>
                  </a:lnTo>
                  <a:lnTo>
                    <a:pt x="281495" y="27279"/>
                  </a:lnTo>
                  <a:lnTo>
                    <a:pt x="285076" y="33147"/>
                  </a:lnTo>
                  <a:lnTo>
                    <a:pt x="285864" y="37122"/>
                  </a:lnTo>
                  <a:lnTo>
                    <a:pt x="285864" y="71843"/>
                  </a:lnTo>
                  <a:lnTo>
                    <a:pt x="292366" y="71843"/>
                  </a:lnTo>
                  <a:lnTo>
                    <a:pt x="292366" y="38696"/>
                  </a:lnTo>
                  <a:lnTo>
                    <a:pt x="293446" y="34378"/>
                  </a:lnTo>
                  <a:lnTo>
                    <a:pt x="298119" y="27482"/>
                  </a:lnTo>
                  <a:lnTo>
                    <a:pt x="301917" y="25603"/>
                  </a:lnTo>
                  <a:lnTo>
                    <a:pt x="311937" y="25603"/>
                  </a:lnTo>
                  <a:lnTo>
                    <a:pt x="315429" y="27279"/>
                  </a:lnTo>
                  <a:lnTo>
                    <a:pt x="318998" y="33147"/>
                  </a:lnTo>
                  <a:lnTo>
                    <a:pt x="319798" y="37122"/>
                  </a:lnTo>
                  <a:lnTo>
                    <a:pt x="319798" y="71843"/>
                  </a:lnTo>
                  <a:lnTo>
                    <a:pt x="326301" y="71843"/>
                  </a:lnTo>
                  <a:lnTo>
                    <a:pt x="326301" y="35890"/>
                  </a:lnTo>
                  <a:close/>
                </a:path>
                <a:path w="416559" h="73025">
                  <a:moveTo>
                    <a:pt x="416509" y="35890"/>
                  </a:moveTo>
                  <a:lnTo>
                    <a:pt x="415759" y="31661"/>
                  </a:lnTo>
                  <a:lnTo>
                    <a:pt x="411556" y="22936"/>
                  </a:lnTo>
                  <a:lnTo>
                    <a:pt x="406400" y="20116"/>
                  </a:lnTo>
                  <a:lnTo>
                    <a:pt x="394627" y="20116"/>
                  </a:lnTo>
                  <a:lnTo>
                    <a:pt x="390994" y="21069"/>
                  </a:lnTo>
                  <a:lnTo>
                    <a:pt x="385381" y="24599"/>
                  </a:lnTo>
                  <a:lnTo>
                    <a:pt x="382866" y="27114"/>
                  </a:lnTo>
                  <a:lnTo>
                    <a:pt x="380428" y="30505"/>
                  </a:lnTo>
                  <a:lnTo>
                    <a:pt x="379018" y="26492"/>
                  </a:lnTo>
                  <a:lnTo>
                    <a:pt x="376631" y="23647"/>
                  </a:lnTo>
                  <a:lnTo>
                    <a:pt x="370954" y="20739"/>
                  </a:lnTo>
                  <a:lnTo>
                    <a:pt x="368134" y="20116"/>
                  </a:lnTo>
                  <a:lnTo>
                    <a:pt x="361391" y="20116"/>
                  </a:lnTo>
                  <a:lnTo>
                    <a:pt x="358127" y="20929"/>
                  </a:lnTo>
                  <a:lnTo>
                    <a:pt x="352171" y="24091"/>
                  </a:lnTo>
                  <a:lnTo>
                    <a:pt x="349859" y="26365"/>
                  </a:lnTo>
                  <a:lnTo>
                    <a:pt x="348246" y="29273"/>
                  </a:lnTo>
                  <a:lnTo>
                    <a:pt x="347827" y="20840"/>
                  </a:lnTo>
                  <a:lnTo>
                    <a:pt x="341541" y="20840"/>
                  </a:lnTo>
                  <a:lnTo>
                    <a:pt x="342138" y="31623"/>
                  </a:lnTo>
                  <a:lnTo>
                    <a:pt x="342138" y="71843"/>
                  </a:lnTo>
                  <a:lnTo>
                    <a:pt x="348653" y="71843"/>
                  </a:lnTo>
                  <a:lnTo>
                    <a:pt x="348653" y="38696"/>
                  </a:lnTo>
                  <a:lnTo>
                    <a:pt x="349732" y="34378"/>
                  </a:lnTo>
                  <a:lnTo>
                    <a:pt x="354393" y="27482"/>
                  </a:lnTo>
                  <a:lnTo>
                    <a:pt x="358190" y="25603"/>
                  </a:lnTo>
                  <a:lnTo>
                    <a:pt x="368211" y="25603"/>
                  </a:lnTo>
                  <a:lnTo>
                    <a:pt x="371703" y="27279"/>
                  </a:lnTo>
                  <a:lnTo>
                    <a:pt x="375272" y="33147"/>
                  </a:lnTo>
                  <a:lnTo>
                    <a:pt x="376072" y="37122"/>
                  </a:lnTo>
                  <a:lnTo>
                    <a:pt x="376072" y="71843"/>
                  </a:lnTo>
                  <a:lnTo>
                    <a:pt x="382574" y="71843"/>
                  </a:lnTo>
                  <a:lnTo>
                    <a:pt x="382574" y="38696"/>
                  </a:lnTo>
                  <a:lnTo>
                    <a:pt x="383654" y="34378"/>
                  </a:lnTo>
                  <a:lnTo>
                    <a:pt x="388315" y="27482"/>
                  </a:lnTo>
                  <a:lnTo>
                    <a:pt x="392125" y="25603"/>
                  </a:lnTo>
                  <a:lnTo>
                    <a:pt x="402145" y="25603"/>
                  </a:lnTo>
                  <a:lnTo>
                    <a:pt x="405638" y="27279"/>
                  </a:lnTo>
                  <a:lnTo>
                    <a:pt x="409206" y="33147"/>
                  </a:lnTo>
                  <a:lnTo>
                    <a:pt x="410006" y="37122"/>
                  </a:lnTo>
                  <a:lnTo>
                    <a:pt x="410006" y="71843"/>
                  </a:lnTo>
                  <a:lnTo>
                    <a:pt x="416509" y="71843"/>
                  </a:lnTo>
                  <a:lnTo>
                    <a:pt x="416509" y="358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98284" y="7527289"/>
              <a:ext cx="233527" cy="74485"/>
            </a:xfrm>
            <a:prstGeom prst="rect">
              <a:avLst/>
            </a:prstGeom>
          </p:spPr>
        </p:pic>
      </p:grpSp>
      <p:sp>
        <p:nvSpPr>
          <p:cNvPr id="71" name="object 71"/>
          <p:cNvSpPr txBox="1"/>
          <p:nvPr/>
        </p:nvSpPr>
        <p:spPr>
          <a:xfrm>
            <a:off x="7779005" y="584960"/>
            <a:ext cx="315277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15" dirty="0">
                <a:latin typeface="Microsoft Sans Serif"/>
                <a:cs typeface="Microsoft Sans Serif"/>
              </a:rPr>
              <a:t>Familia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sensores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proximidad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inductivos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779005" y="1928621"/>
            <a:ext cx="3963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esta </a:t>
            </a:r>
            <a:r>
              <a:rPr sz="950" spc="5" dirty="0">
                <a:latin typeface="Microsoft Sans Serif"/>
                <a:cs typeface="Microsoft Sans Serif"/>
              </a:rPr>
              <a:t>sección, </a:t>
            </a:r>
            <a:r>
              <a:rPr sz="950" spc="30" dirty="0">
                <a:latin typeface="Microsoft Sans Serif"/>
                <a:cs typeface="Microsoft Sans Serif"/>
              </a:rPr>
              <a:t>veremos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familias </a:t>
            </a:r>
            <a:r>
              <a:rPr sz="950" spc="-30" dirty="0">
                <a:latin typeface="Microsoft Sans Serif"/>
                <a:cs typeface="Microsoft Sans Serif"/>
              </a:rPr>
              <a:t>3RG4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0" dirty="0">
                <a:latin typeface="Microsoft Sans Serif"/>
                <a:cs typeface="Microsoft Sans Serif"/>
              </a:rPr>
              <a:t>3RG04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25" dirty="0">
                <a:latin typeface="Microsoft Sans Serif"/>
                <a:cs typeface="Microsoft Sans Serif"/>
              </a:rPr>
              <a:t>inductivos. </a:t>
            </a:r>
            <a:r>
              <a:rPr sz="950" spc="-30" dirty="0">
                <a:latin typeface="Microsoft Sans Serif"/>
                <a:cs typeface="Microsoft Sans Serif"/>
              </a:rPr>
              <a:t>3RG4 </a:t>
            </a:r>
            <a:r>
              <a:rPr sz="950" spc="10" dirty="0">
                <a:latin typeface="Microsoft Sans Serif"/>
                <a:cs typeface="Microsoft Sans Serif"/>
              </a:rPr>
              <a:t>hace </a:t>
            </a:r>
            <a:r>
              <a:rPr sz="950" spc="30" dirty="0">
                <a:latin typeface="Microsoft Sans Serif"/>
                <a:cs typeface="Microsoft Sans Serif"/>
              </a:rPr>
              <a:t>referencia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primera </a:t>
            </a:r>
            <a:r>
              <a:rPr sz="950" spc="40" dirty="0">
                <a:latin typeface="Microsoft Sans Serif"/>
                <a:cs typeface="Microsoft Sans Serif"/>
              </a:rPr>
              <a:t>parte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número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pieza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identificar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línea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sensores.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8122" y="1363268"/>
            <a:ext cx="950798" cy="4166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1092" y="1363268"/>
            <a:ext cx="950455" cy="41663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593882" y="1363269"/>
            <a:ext cx="950594" cy="417195"/>
            <a:chOff x="5539282" y="1363268"/>
            <a:chExt cx="950594" cy="417195"/>
          </a:xfrm>
        </p:grpSpPr>
        <p:sp>
          <p:nvSpPr>
            <p:cNvPr id="5" name="object 5"/>
            <p:cNvSpPr/>
            <p:nvPr/>
          </p:nvSpPr>
          <p:spPr>
            <a:xfrm>
              <a:off x="5541568" y="1365554"/>
              <a:ext cx="946150" cy="412115"/>
            </a:xfrm>
            <a:custGeom>
              <a:avLst/>
              <a:gdLst/>
              <a:ahLst/>
              <a:cxnLst/>
              <a:rect l="l" t="t" r="r" b="b"/>
              <a:pathLst>
                <a:path w="946150" h="412114">
                  <a:moveTo>
                    <a:pt x="0" y="0"/>
                  </a:moveTo>
                  <a:lnTo>
                    <a:pt x="945883" y="0"/>
                  </a:lnTo>
                  <a:lnTo>
                    <a:pt x="945883" y="412064"/>
                  </a:lnTo>
                  <a:lnTo>
                    <a:pt x="0" y="41206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8329" y="1525270"/>
              <a:ext cx="214477" cy="745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6520" y="1525270"/>
              <a:ext cx="204025" cy="9263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93883" y="2111844"/>
            <a:ext cx="950455" cy="4166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93883" y="2860433"/>
            <a:ext cx="950455" cy="41663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593882" y="3609010"/>
            <a:ext cx="950594" cy="417195"/>
            <a:chOff x="5539282" y="3609009"/>
            <a:chExt cx="950594" cy="417195"/>
          </a:xfrm>
        </p:grpSpPr>
        <p:sp>
          <p:nvSpPr>
            <p:cNvPr id="11" name="object 11"/>
            <p:cNvSpPr/>
            <p:nvPr/>
          </p:nvSpPr>
          <p:spPr>
            <a:xfrm>
              <a:off x="5541568" y="3611295"/>
              <a:ext cx="946150" cy="412115"/>
            </a:xfrm>
            <a:custGeom>
              <a:avLst/>
              <a:gdLst/>
              <a:ahLst/>
              <a:cxnLst/>
              <a:rect l="l" t="t" r="r" b="b"/>
              <a:pathLst>
                <a:path w="946150" h="412114">
                  <a:moveTo>
                    <a:pt x="0" y="0"/>
                  </a:moveTo>
                  <a:lnTo>
                    <a:pt x="945883" y="0"/>
                  </a:lnTo>
                  <a:lnTo>
                    <a:pt x="945883" y="412064"/>
                  </a:lnTo>
                  <a:lnTo>
                    <a:pt x="0" y="41206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38850" y="3780053"/>
              <a:ext cx="217309" cy="7343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075883" y="3780053"/>
              <a:ext cx="124460" cy="74930"/>
            </a:xfrm>
            <a:custGeom>
              <a:avLst/>
              <a:gdLst/>
              <a:ahLst/>
              <a:cxnLst/>
              <a:rect l="l" t="t" r="r" b="b"/>
              <a:pathLst>
                <a:path w="124460" h="74929">
                  <a:moveTo>
                    <a:pt x="53644" y="0"/>
                  </a:moveTo>
                  <a:lnTo>
                    <a:pt x="47142" y="0"/>
                  </a:lnTo>
                  <a:lnTo>
                    <a:pt x="47142" y="48958"/>
                  </a:lnTo>
                  <a:lnTo>
                    <a:pt x="46863" y="52070"/>
                  </a:lnTo>
                  <a:lnTo>
                    <a:pt x="29654" y="68643"/>
                  </a:lnTo>
                  <a:lnTo>
                    <a:pt x="23012" y="68643"/>
                  </a:lnTo>
                  <a:lnTo>
                    <a:pt x="6502" y="48006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49314"/>
                  </a:lnTo>
                  <a:lnTo>
                    <a:pt x="279" y="52959"/>
                  </a:lnTo>
                  <a:lnTo>
                    <a:pt x="21005" y="74536"/>
                  </a:lnTo>
                  <a:lnTo>
                    <a:pt x="32639" y="74536"/>
                  </a:lnTo>
                  <a:lnTo>
                    <a:pt x="53644" y="49593"/>
                  </a:lnTo>
                  <a:lnTo>
                    <a:pt x="53644" y="0"/>
                  </a:lnTo>
                  <a:close/>
                </a:path>
                <a:path w="124460" h="74929">
                  <a:moveTo>
                    <a:pt x="124142" y="73406"/>
                  </a:moveTo>
                  <a:lnTo>
                    <a:pt x="122796" y="71716"/>
                  </a:lnTo>
                  <a:lnTo>
                    <a:pt x="121716" y="66662"/>
                  </a:lnTo>
                  <a:lnTo>
                    <a:pt x="120154" y="49860"/>
                  </a:lnTo>
                  <a:lnTo>
                    <a:pt x="119151" y="44361"/>
                  </a:lnTo>
                  <a:lnTo>
                    <a:pt x="116306" y="38328"/>
                  </a:lnTo>
                  <a:lnTo>
                    <a:pt x="116255" y="38201"/>
                  </a:lnTo>
                  <a:lnTo>
                    <a:pt x="112953" y="35928"/>
                  </a:lnTo>
                  <a:lnTo>
                    <a:pt x="108089" y="34975"/>
                  </a:lnTo>
                  <a:lnTo>
                    <a:pt x="112903" y="33489"/>
                  </a:lnTo>
                  <a:lnTo>
                    <a:pt x="114655" y="32423"/>
                  </a:lnTo>
                  <a:lnTo>
                    <a:pt x="116459" y="31330"/>
                  </a:lnTo>
                  <a:lnTo>
                    <a:pt x="121069" y="25717"/>
                  </a:lnTo>
                  <a:lnTo>
                    <a:pt x="122212" y="22174"/>
                  </a:lnTo>
                  <a:lnTo>
                    <a:pt x="122212" y="14935"/>
                  </a:lnTo>
                  <a:lnTo>
                    <a:pt x="121704" y="12344"/>
                  </a:lnTo>
                  <a:lnTo>
                    <a:pt x="119938" y="8559"/>
                  </a:lnTo>
                  <a:lnTo>
                    <a:pt x="118821" y="7048"/>
                  </a:lnTo>
                  <a:lnTo>
                    <a:pt x="117538" y="5892"/>
                  </a:lnTo>
                  <a:lnTo>
                    <a:pt x="117335" y="5702"/>
                  </a:lnTo>
                  <a:lnTo>
                    <a:pt x="115100" y="3467"/>
                  </a:lnTo>
                  <a:lnTo>
                    <a:pt x="115100" y="14147"/>
                  </a:lnTo>
                  <a:lnTo>
                    <a:pt x="115100" y="21120"/>
                  </a:lnTo>
                  <a:lnTo>
                    <a:pt x="98907" y="32423"/>
                  </a:lnTo>
                  <a:lnTo>
                    <a:pt x="79857" y="32423"/>
                  </a:lnTo>
                  <a:lnTo>
                    <a:pt x="79857" y="5892"/>
                  </a:lnTo>
                  <a:lnTo>
                    <a:pt x="103644" y="5892"/>
                  </a:lnTo>
                  <a:lnTo>
                    <a:pt x="108165" y="6921"/>
                  </a:lnTo>
                  <a:lnTo>
                    <a:pt x="113703" y="10985"/>
                  </a:lnTo>
                  <a:lnTo>
                    <a:pt x="115100" y="14147"/>
                  </a:lnTo>
                  <a:lnTo>
                    <a:pt x="115100" y="3467"/>
                  </a:lnTo>
                  <a:lnTo>
                    <a:pt x="114769" y="3136"/>
                  </a:lnTo>
                  <a:lnTo>
                    <a:pt x="111429" y="1460"/>
                  </a:lnTo>
                  <a:lnTo>
                    <a:pt x="104863" y="254"/>
                  </a:lnTo>
                  <a:lnTo>
                    <a:pt x="100799" y="0"/>
                  </a:lnTo>
                  <a:lnTo>
                    <a:pt x="73342" y="0"/>
                  </a:lnTo>
                  <a:lnTo>
                    <a:pt x="73342" y="73406"/>
                  </a:lnTo>
                  <a:lnTo>
                    <a:pt x="79857" y="73406"/>
                  </a:lnTo>
                  <a:lnTo>
                    <a:pt x="79857" y="38328"/>
                  </a:lnTo>
                  <a:lnTo>
                    <a:pt x="106019" y="38328"/>
                  </a:lnTo>
                  <a:lnTo>
                    <a:pt x="109220" y="39725"/>
                  </a:lnTo>
                  <a:lnTo>
                    <a:pt x="110832" y="42506"/>
                  </a:lnTo>
                  <a:lnTo>
                    <a:pt x="112242" y="44869"/>
                  </a:lnTo>
                  <a:lnTo>
                    <a:pt x="113309" y="49961"/>
                  </a:lnTo>
                  <a:lnTo>
                    <a:pt x="113982" y="57759"/>
                  </a:lnTo>
                  <a:lnTo>
                    <a:pt x="113982" y="62230"/>
                  </a:lnTo>
                  <a:lnTo>
                    <a:pt x="114223" y="65608"/>
                  </a:lnTo>
                  <a:lnTo>
                    <a:pt x="114960" y="69278"/>
                  </a:lnTo>
                  <a:lnTo>
                    <a:pt x="115582" y="71120"/>
                  </a:lnTo>
                  <a:lnTo>
                    <a:pt x="116509" y="73406"/>
                  </a:lnTo>
                  <a:lnTo>
                    <a:pt x="124142" y="734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291091" y="3609010"/>
            <a:ext cx="950594" cy="417195"/>
            <a:chOff x="4236491" y="3609009"/>
            <a:chExt cx="950594" cy="417195"/>
          </a:xfrm>
        </p:grpSpPr>
        <p:sp>
          <p:nvSpPr>
            <p:cNvPr id="15" name="object 15"/>
            <p:cNvSpPr/>
            <p:nvPr/>
          </p:nvSpPr>
          <p:spPr>
            <a:xfrm>
              <a:off x="4238777" y="3611295"/>
              <a:ext cx="946150" cy="412115"/>
            </a:xfrm>
            <a:custGeom>
              <a:avLst/>
              <a:gdLst/>
              <a:ahLst/>
              <a:cxnLst/>
              <a:rect l="l" t="t" r="r" b="b"/>
              <a:pathLst>
                <a:path w="946150" h="412114">
                  <a:moveTo>
                    <a:pt x="0" y="0"/>
                  </a:moveTo>
                  <a:lnTo>
                    <a:pt x="945883" y="0"/>
                  </a:lnTo>
                  <a:lnTo>
                    <a:pt x="945883" y="412064"/>
                  </a:lnTo>
                  <a:lnTo>
                    <a:pt x="0" y="41206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91355" y="3780409"/>
              <a:ext cx="381927" cy="745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15763" y="3779685"/>
              <a:ext cx="226161" cy="75272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8122" y="3609009"/>
            <a:ext cx="950798" cy="416636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7988122" y="2860434"/>
            <a:ext cx="951230" cy="417195"/>
            <a:chOff x="2933522" y="2860433"/>
            <a:chExt cx="951230" cy="417195"/>
          </a:xfrm>
        </p:grpSpPr>
        <p:sp>
          <p:nvSpPr>
            <p:cNvPr id="20" name="object 20"/>
            <p:cNvSpPr/>
            <p:nvPr/>
          </p:nvSpPr>
          <p:spPr>
            <a:xfrm>
              <a:off x="2935808" y="2862719"/>
              <a:ext cx="946785" cy="412115"/>
            </a:xfrm>
            <a:custGeom>
              <a:avLst/>
              <a:gdLst/>
              <a:ahLst/>
              <a:cxnLst/>
              <a:rect l="l" t="t" r="r" b="b"/>
              <a:pathLst>
                <a:path w="946785" h="412114">
                  <a:moveTo>
                    <a:pt x="0" y="0"/>
                  </a:moveTo>
                  <a:lnTo>
                    <a:pt x="946226" y="0"/>
                  </a:lnTo>
                  <a:lnTo>
                    <a:pt x="946226" y="412064"/>
                  </a:lnTo>
                  <a:lnTo>
                    <a:pt x="0" y="41206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35998" y="3030765"/>
              <a:ext cx="546735" cy="76200"/>
            </a:xfrm>
            <a:custGeom>
              <a:avLst/>
              <a:gdLst/>
              <a:ahLst/>
              <a:cxnLst/>
              <a:rect l="l" t="t" r="r" b="b"/>
              <a:pathLst>
                <a:path w="546735" h="76200">
                  <a:moveTo>
                    <a:pt x="66217" y="74803"/>
                  </a:moveTo>
                  <a:lnTo>
                    <a:pt x="58166" y="54698"/>
                  </a:lnTo>
                  <a:lnTo>
                    <a:pt x="55968" y="49212"/>
                  </a:lnTo>
                  <a:lnTo>
                    <a:pt x="48742" y="31153"/>
                  </a:lnTo>
                  <a:lnTo>
                    <a:pt x="48742" y="49212"/>
                  </a:lnTo>
                  <a:lnTo>
                    <a:pt x="16764" y="49212"/>
                  </a:lnTo>
                  <a:lnTo>
                    <a:pt x="32905" y="7327"/>
                  </a:lnTo>
                  <a:lnTo>
                    <a:pt x="48742" y="49212"/>
                  </a:lnTo>
                  <a:lnTo>
                    <a:pt x="48742" y="31153"/>
                  </a:lnTo>
                  <a:lnTo>
                    <a:pt x="39217" y="7327"/>
                  </a:lnTo>
                  <a:lnTo>
                    <a:pt x="36868" y="1435"/>
                  </a:lnTo>
                  <a:lnTo>
                    <a:pt x="29044" y="1435"/>
                  </a:lnTo>
                  <a:lnTo>
                    <a:pt x="0" y="74853"/>
                  </a:lnTo>
                  <a:lnTo>
                    <a:pt x="6832" y="74853"/>
                  </a:lnTo>
                  <a:lnTo>
                    <a:pt x="14693" y="54698"/>
                  </a:lnTo>
                  <a:lnTo>
                    <a:pt x="51104" y="54698"/>
                  </a:lnTo>
                  <a:lnTo>
                    <a:pt x="59004" y="74853"/>
                  </a:lnTo>
                  <a:lnTo>
                    <a:pt x="66217" y="74803"/>
                  </a:lnTo>
                  <a:close/>
                </a:path>
                <a:path w="546735" h="76200">
                  <a:moveTo>
                    <a:pt x="121615" y="53314"/>
                  </a:moveTo>
                  <a:lnTo>
                    <a:pt x="99872" y="35191"/>
                  </a:lnTo>
                  <a:lnTo>
                    <a:pt x="91071" y="31699"/>
                  </a:lnTo>
                  <a:lnTo>
                    <a:pt x="84785" y="27927"/>
                  </a:lnTo>
                  <a:lnTo>
                    <a:pt x="81013" y="23876"/>
                  </a:lnTo>
                  <a:lnTo>
                    <a:pt x="79768" y="19532"/>
                  </a:lnTo>
                  <a:lnTo>
                    <a:pt x="79768" y="15532"/>
                  </a:lnTo>
                  <a:lnTo>
                    <a:pt x="81254" y="12306"/>
                  </a:lnTo>
                  <a:lnTo>
                    <a:pt x="87477" y="7226"/>
                  </a:lnTo>
                  <a:lnTo>
                    <a:pt x="91986" y="5892"/>
                  </a:lnTo>
                  <a:lnTo>
                    <a:pt x="102133" y="5892"/>
                  </a:lnTo>
                  <a:lnTo>
                    <a:pt x="105664" y="6718"/>
                  </a:lnTo>
                  <a:lnTo>
                    <a:pt x="111404" y="10236"/>
                  </a:lnTo>
                  <a:lnTo>
                    <a:pt x="113182" y="13182"/>
                  </a:lnTo>
                  <a:lnTo>
                    <a:pt x="113588" y="17195"/>
                  </a:lnTo>
                  <a:lnTo>
                    <a:pt x="120269" y="17195"/>
                  </a:lnTo>
                  <a:lnTo>
                    <a:pt x="120269" y="11226"/>
                  </a:lnTo>
                  <a:lnTo>
                    <a:pt x="117678" y="6718"/>
                  </a:lnTo>
                  <a:lnTo>
                    <a:pt x="108343" y="1231"/>
                  </a:lnTo>
                  <a:lnTo>
                    <a:pt x="103289" y="0"/>
                  </a:lnTo>
                  <a:lnTo>
                    <a:pt x="90220" y="0"/>
                  </a:lnTo>
                  <a:lnTo>
                    <a:pt x="84391" y="1765"/>
                  </a:lnTo>
                  <a:lnTo>
                    <a:pt x="75323" y="8737"/>
                  </a:lnTo>
                  <a:lnTo>
                    <a:pt x="73050" y="13601"/>
                  </a:lnTo>
                  <a:lnTo>
                    <a:pt x="73050" y="25120"/>
                  </a:lnTo>
                  <a:lnTo>
                    <a:pt x="74777" y="29298"/>
                  </a:lnTo>
                  <a:lnTo>
                    <a:pt x="81203" y="34925"/>
                  </a:lnTo>
                  <a:lnTo>
                    <a:pt x="86880" y="37719"/>
                  </a:lnTo>
                  <a:lnTo>
                    <a:pt x="101561" y="42849"/>
                  </a:lnTo>
                  <a:lnTo>
                    <a:pt x="105765" y="44462"/>
                  </a:lnTo>
                  <a:lnTo>
                    <a:pt x="112534" y="47777"/>
                  </a:lnTo>
                  <a:lnTo>
                    <a:pt x="114909" y="51269"/>
                  </a:lnTo>
                  <a:lnTo>
                    <a:pt x="114909" y="60540"/>
                  </a:lnTo>
                  <a:lnTo>
                    <a:pt x="112903" y="64135"/>
                  </a:lnTo>
                  <a:lnTo>
                    <a:pt x="105448" y="68935"/>
                  </a:lnTo>
                  <a:lnTo>
                    <a:pt x="101117" y="70065"/>
                  </a:lnTo>
                  <a:lnTo>
                    <a:pt x="90639" y="70065"/>
                  </a:lnTo>
                  <a:lnTo>
                    <a:pt x="86410" y="68986"/>
                  </a:lnTo>
                  <a:lnTo>
                    <a:pt x="79794" y="64389"/>
                  </a:lnTo>
                  <a:lnTo>
                    <a:pt x="78028" y="60706"/>
                  </a:lnTo>
                  <a:lnTo>
                    <a:pt x="78028" y="55829"/>
                  </a:lnTo>
                  <a:lnTo>
                    <a:pt x="71323" y="55829"/>
                  </a:lnTo>
                  <a:lnTo>
                    <a:pt x="71932" y="62674"/>
                  </a:lnTo>
                  <a:lnTo>
                    <a:pt x="74434" y="67805"/>
                  </a:lnTo>
                  <a:lnTo>
                    <a:pt x="82905" y="74358"/>
                  </a:lnTo>
                  <a:lnTo>
                    <a:pt x="88455" y="75958"/>
                  </a:lnTo>
                  <a:lnTo>
                    <a:pt x="103416" y="75958"/>
                  </a:lnTo>
                  <a:lnTo>
                    <a:pt x="109766" y="74079"/>
                  </a:lnTo>
                  <a:lnTo>
                    <a:pt x="119227" y="66649"/>
                  </a:lnTo>
                  <a:lnTo>
                    <a:pt x="121615" y="61722"/>
                  </a:lnTo>
                  <a:lnTo>
                    <a:pt x="121615" y="53314"/>
                  </a:lnTo>
                  <a:close/>
                </a:path>
                <a:path w="546735" h="76200">
                  <a:moveTo>
                    <a:pt x="154406" y="44945"/>
                  </a:moveTo>
                  <a:lnTo>
                    <a:pt x="128816" y="44945"/>
                  </a:lnTo>
                  <a:lnTo>
                    <a:pt x="128803" y="50330"/>
                  </a:lnTo>
                  <a:lnTo>
                    <a:pt x="154406" y="50330"/>
                  </a:lnTo>
                  <a:lnTo>
                    <a:pt x="154406" y="44945"/>
                  </a:lnTo>
                  <a:close/>
                </a:path>
                <a:path w="546735" h="76200">
                  <a:moveTo>
                    <a:pt x="172110" y="1435"/>
                  </a:moveTo>
                  <a:lnTo>
                    <a:pt x="165608" y="1435"/>
                  </a:lnTo>
                  <a:lnTo>
                    <a:pt x="165608" y="74841"/>
                  </a:lnTo>
                  <a:lnTo>
                    <a:pt x="172110" y="74841"/>
                  </a:lnTo>
                  <a:lnTo>
                    <a:pt x="172110" y="1435"/>
                  </a:lnTo>
                  <a:close/>
                </a:path>
                <a:path w="546735" h="76200">
                  <a:moveTo>
                    <a:pt x="230339" y="38849"/>
                  </a:moveTo>
                  <a:lnTo>
                    <a:pt x="229590" y="34632"/>
                  </a:lnTo>
                  <a:lnTo>
                    <a:pt x="225386" y="25895"/>
                  </a:lnTo>
                  <a:lnTo>
                    <a:pt x="220230" y="23075"/>
                  </a:lnTo>
                  <a:lnTo>
                    <a:pt x="209143" y="23075"/>
                  </a:lnTo>
                  <a:lnTo>
                    <a:pt x="205879" y="23876"/>
                  </a:lnTo>
                  <a:lnTo>
                    <a:pt x="199923" y="27051"/>
                  </a:lnTo>
                  <a:lnTo>
                    <a:pt x="197612" y="29324"/>
                  </a:lnTo>
                  <a:lnTo>
                    <a:pt x="195999" y="32245"/>
                  </a:lnTo>
                  <a:lnTo>
                    <a:pt x="195580" y="23799"/>
                  </a:lnTo>
                  <a:lnTo>
                    <a:pt x="189293" y="23799"/>
                  </a:lnTo>
                  <a:lnTo>
                    <a:pt x="189293" y="24879"/>
                  </a:lnTo>
                  <a:lnTo>
                    <a:pt x="189877" y="34594"/>
                  </a:lnTo>
                  <a:lnTo>
                    <a:pt x="189877" y="74828"/>
                  </a:lnTo>
                  <a:lnTo>
                    <a:pt x="196405" y="74828"/>
                  </a:lnTo>
                  <a:lnTo>
                    <a:pt x="196405" y="41668"/>
                  </a:lnTo>
                  <a:lnTo>
                    <a:pt x="197485" y="37338"/>
                  </a:lnTo>
                  <a:lnTo>
                    <a:pt x="202145" y="30441"/>
                  </a:lnTo>
                  <a:lnTo>
                    <a:pt x="205943" y="28562"/>
                  </a:lnTo>
                  <a:lnTo>
                    <a:pt x="215963" y="28562"/>
                  </a:lnTo>
                  <a:lnTo>
                    <a:pt x="219468" y="30238"/>
                  </a:lnTo>
                  <a:lnTo>
                    <a:pt x="223037" y="36118"/>
                  </a:lnTo>
                  <a:lnTo>
                    <a:pt x="223824" y="40093"/>
                  </a:lnTo>
                  <a:lnTo>
                    <a:pt x="223824" y="74828"/>
                  </a:lnTo>
                  <a:lnTo>
                    <a:pt x="230339" y="74828"/>
                  </a:lnTo>
                  <a:lnTo>
                    <a:pt x="230339" y="38849"/>
                  </a:lnTo>
                  <a:close/>
                </a:path>
                <a:path w="546735" h="76200">
                  <a:moveTo>
                    <a:pt x="269125" y="68935"/>
                  </a:moveTo>
                  <a:lnTo>
                    <a:pt x="267576" y="69532"/>
                  </a:lnTo>
                  <a:lnTo>
                    <a:pt x="265417" y="69951"/>
                  </a:lnTo>
                  <a:lnTo>
                    <a:pt x="261162" y="69951"/>
                  </a:lnTo>
                  <a:lnTo>
                    <a:pt x="258914" y="68897"/>
                  </a:lnTo>
                  <a:lnTo>
                    <a:pt x="257149" y="65659"/>
                  </a:lnTo>
                  <a:lnTo>
                    <a:pt x="256857" y="63881"/>
                  </a:lnTo>
                  <a:lnTo>
                    <a:pt x="256857" y="28473"/>
                  </a:lnTo>
                  <a:lnTo>
                    <a:pt x="268427" y="28473"/>
                  </a:lnTo>
                  <a:lnTo>
                    <a:pt x="268427" y="23799"/>
                  </a:lnTo>
                  <a:lnTo>
                    <a:pt x="256857" y="23799"/>
                  </a:lnTo>
                  <a:lnTo>
                    <a:pt x="256857" y="10261"/>
                  </a:lnTo>
                  <a:lnTo>
                    <a:pt x="250342" y="12915"/>
                  </a:lnTo>
                  <a:lnTo>
                    <a:pt x="250342" y="23799"/>
                  </a:lnTo>
                  <a:lnTo>
                    <a:pt x="240487" y="23799"/>
                  </a:lnTo>
                  <a:lnTo>
                    <a:pt x="240487" y="28473"/>
                  </a:lnTo>
                  <a:lnTo>
                    <a:pt x="250342" y="28473"/>
                  </a:lnTo>
                  <a:lnTo>
                    <a:pt x="250342" y="67983"/>
                  </a:lnTo>
                  <a:lnTo>
                    <a:pt x="251460" y="70815"/>
                  </a:lnTo>
                  <a:lnTo>
                    <a:pt x="255714" y="74383"/>
                  </a:lnTo>
                  <a:lnTo>
                    <a:pt x="258635" y="75234"/>
                  </a:lnTo>
                  <a:lnTo>
                    <a:pt x="265531" y="75145"/>
                  </a:lnTo>
                  <a:lnTo>
                    <a:pt x="267360" y="74815"/>
                  </a:lnTo>
                  <a:lnTo>
                    <a:pt x="269125" y="74231"/>
                  </a:lnTo>
                  <a:lnTo>
                    <a:pt x="269125" y="68935"/>
                  </a:lnTo>
                  <a:close/>
                </a:path>
                <a:path w="546735" h="76200">
                  <a:moveTo>
                    <a:pt x="324002" y="41440"/>
                  </a:moveTo>
                  <a:lnTo>
                    <a:pt x="321932" y="34594"/>
                  </a:lnTo>
                  <a:lnTo>
                    <a:pt x="317398" y="29286"/>
                  </a:lnTo>
                  <a:lnTo>
                    <a:pt x="317398" y="45148"/>
                  </a:lnTo>
                  <a:lnTo>
                    <a:pt x="283070" y="45148"/>
                  </a:lnTo>
                  <a:lnTo>
                    <a:pt x="283679" y="39471"/>
                  </a:lnTo>
                  <a:lnTo>
                    <a:pt x="285546" y="35166"/>
                  </a:lnTo>
                  <a:lnTo>
                    <a:pt x="291807" y="29400"/>
                  </a:lnTo>
                  <a:lnTo>
                    <a:pt x="295630" y="27965"/>
                  </a:lnTo>
                  <a:lnTo>
                    <a:pt x="305015" y="27965"/>
                  </a:lnTo>
                  <a:lnTo>
                    <a:pt x="317398" y="45148"/>
                  </a:lnTo>
                  <a:lnTo>
                    <a:pt x="317398" y="29286"/>
                  </a:lnTo>
                  <a:lnTo>
                    <a:pt x="316280" y="27965"/>
                  </a:lnTo>
                  <a:lnTo>
                    <a:pt x="313677" y="24904"/>
                  </a:lnTo>
                  <a:lnTo>
                    <a:pt x="307809" y="22466"/>
                  </a:lnTo>
                  <a:lnTo>
                    <a:pt x="293522" y="22466"/>
                  </a:lnTo>
                  <a:lnTo>
                    <a:pt x="288036" y="24511"/>
                  </a:lnTo>
                  <a:lnTo>
                    <a:pt x="278917" y="33248"/>
                  </a:lnTo>
                  <a:lnTo>
                    <a:pt x="276491" y="40005"/>
                  </a:lnTo>
                  <a:lnTo>
                    <a:pt x="276466" y="57823"/>
                  </a:lnTo>
                  <a:lnTo>
                    <a:pt x="278790" y="64643"/>
                  </a:lnTo>
                  <a:lnTo>
                    <a:pt x="283464" y="69456"/>
                  </a:lnTo>
                  <a:lnTo>
                    <a:pt x="287718" y="73787"/>
                  </a:lnTo>
                  <a:lnTo>
                    <a:pt x="293331" y="75958"/>
                  </a:lnTo>
                  <a:lnTo>
                    <a:pt x="306451" y="75958"/>
                  </a:lnTo>
                  <a:lnTo>
                    <a:pt x="311658" y="74155"/>
                  </a:lnTo>
                  <a:lnTo>
                    <a:pt x="315899" y="70472"/>
                  </a:lnTo>
                  <a:lnTo>
                    <a:pt x="319354" y="67475"/>
                  </a:lnTo>
                  <a:lnTo>
                    <a:pt x="321729" y="63449"/>
                  </a:lnTo>
                  <a:lnTo>
                    <a:pt x="322884" y="58572"/>
                  </a:lnTo>
                  <a:lnTo>
                    <a:pt x="315874" y="58572"/>
                  </a:lnTo>
                  <a:lnTo>
                    <a:pt x="314185" y="62992"/>
                  </a:lnTo>
                  <a:lnTo>
                    <a:pt x="311912" y="66141"/>
                  </a:lnTo>
                  <a:lnTo>
                    <a:pt x="306641" y="69646"/>
                  </a:lnTo>
                  <a:lnTo>
                    <a:pt x="303695" y="70472"/>
                  </a:lnTo>
                  <a:lnTo>
                    <a:pt x="294970" y="70472"/>
                  </a:lnTo>
                  <a:lnTo>
                    <a:pt x="290779" y="68580"/>
                  </a:lnTo>
                  <a:lnTo>
                    <a:pt x="284619" y="61074"/>
                  </a:lnTo>
                  <a:lnTo>
                    <a:pt x="283070" y="56197"/>
                  </a:lnTo>
                  <a:lnTo>
                    <a:pt x="283070" y="50241"/>
                  </a:lnTo>
                  <a:lnTo>
                    <a:pt x="324002" y="50241"/>
                  </a:lnTo>
                  <a:lnTo>
                    <a:pt x="324002" y="45148"/>
                  </a:lnTo>
                  <a:lnTo>
                    <a:pt x="324002" y="41440"/>
                  </a:lnTo>
                  <a:close/>
                </a:path>
                <a:path w="546735" h="76200">
                  <a:moveTo>
                    <a:pt x="360286" y="23291"/>
                  </a:moveTo>
                  <a:lnTo>
                    <a:pt x="353783" y="23291"/>
                  </a:lnTo>
                  <a:lnTo>
                    <a:pt x="351269" y="23837"/>
                  </a:lnTo>
                  <a:lnTo>
                    <a:pt x="346202" y="26377"/>
                  </a:lnTo>
                  <a:lnTo>
                    <a:pt x="343966" y="28790"/>
                  </a:lnTo>
                  <a:lnTo>
                    <a:pt x="342417" y="32143"/>
                  </a:lnTo>
                  <a:lnTo>
                    <a:pt x="341998" y="23799"/>
                  </a:lnTo>
                  <a:lnTo>
                    <a:pt x="335699" y="23799"/>
                  </a:lnTo>
                  <a:lnTo>
                    <a:pt x="335699" y="24879"/>
                  </a:lnTo>
                  <a:lnTo>
                    <a:pt x="336308" y="34594"/>
                  </a:lnTo>
                  <a:lnTo>
                    <a:pt x="336308" y="74828"/>
                  </a:lnTo>
                  <a:lnTo>
                    <a:pt x="342823" y="74828"/>
                  </a:lnTo>
                  <a:lnTo>
                    <a:pt x="342823" y="42214"/>
                  </a:lnTo>
                  <a:lnTo>
                    <a:pt x="343395" y="38519"/>
                  </a:lnTo>
                  <a:lnTo>
                    <a:pt x="346633" y="31534"/>
                  </a:lnTo>
                  <a:lnTo>
                    <a:pt x="350735" y="29286"/>
                  </a:lnTo>
                  <a:lnTo>
                    <a:pt x="358101" y="29286"/>
                  </a:lnTo>
                  <a:lnTo>
                    <a:pt x="359270" y="29387"/>
                  </a:lnTo>
                  <a:lnTo>
                    <a:pt x="360286" y="29591"/>
                  </a:lnTo>
                  <a:lnTo>
                    <a:pt x="360286" y="23291"/>
                  </a:lnTo>
                  <a:close/>
                </a:path>
                <a:path w="546735" h="76200">
                  <a:moveTo>
                    <a:pt x="392798" y="1333"/>
                  </a:moveTo>
                  <a:lnTo>
                    <a:pt x="389026" y="762"/>
                  </a:lnTo>
                  <a:lnTo>
                    <a:pt x="381127" y="711"/>
                  </a:lnTo>
                  <a:lnTo>
                    <a:pt x="377545" y="2235"/>
                  </a:lnTo>
                  <a:lnTo>
                    <a:pt x="374789" y="6845"/>
                  </a:lnTo>
                  <a:lnTo>
                    <a:pt x="374307" y="9398"/>
                  </a:lnTo>
                  <a:lnTo>
                    <a:pt x="374307" y="23799"/>
                  </a:lnTo>
                  <a:lnTo>
                    <a:pt x="364464" y="23799"/>
                  </a:lnTo>
                  <a:lnTo>
                    <a:pt x="364464" y="28473"/>
                  </a:lnTo>
                  <a:lnTo>
                    <a:pt x="374307" y="28473"/>
                  </a:lnTo>
                  <a:lnTo>
                    <a:pt x="374307" y="74828"/>
                  </a:lnTo>
                  <a:lnTo>
                    <a:pt x="380822" y="74828"/>
                  </a:lnTo>
                  <a:lnTo>
                    <a:pt x="380822" y="28473"/>
                  </a:lnTo>
                  <a:lnTo>
                    <a:pt x="392391" y="28473"/>
                  </a:lnTo>
                  <a:lnTo>
                    <a:pt x="392391" y="23799"/>
                  </a:lnTo>
                  <a:lnTo>
                    <a:pt x="380822" y="23799"/>
                  </a:lnTo>
                  <a:lnTo>
                    <a:pt x="380822" y="11404"/>
                  </a:lnTo>
                  <a:lnTo>
                    <a:pt x="381355" y="9271"/>
                  </a:lnTo>
                  <a:lnTo>
                    <a:pt x="383425" y="6908"/>
                  </a:lnTo>
                  <a:lnTo>
                    <a:pt x="385622" y="6299"/>
                  </a:lnTo>
                  <a:lnTo>
                    <a:pt x="388937" y="6299"/>
                  </a:lnTo>
                  <a:lnTo>
                    <a:pt x="392798" y="6616"/>
                  </a:lnTo>
                  <a:lnTo>
                    <a:pt x="392798" y="1333"/>
                  </a:lnTo>
                  <a:close/>
                </a:path>
                <a:path w="546735" h="76200">
                  <a:moveTo>
                    <a:pt x="438531" y="74828"/>
                  </a:moveTo>
                  <a:lnTo>
                    <a:pt x="438467" y="73698"/>
                  </a:lnTo>
                  <a:lnTo>
                    <a:pt x="437819" y="65989"/>
                  </a:lnTo>
                  <a:lnTo>
                    <a:pt x="437730" y="64973"/>
                  </a:lnTo>
                  <a:lnTo>
                    <a:pt x="437629" y="63322"/>
                  </a:lnTo>
                  <a:lnTo>
                    <a:pt x="437527" y="48615"/>
                  </a:lnTo>
                  <a:lnTo>
                    <a:pt x="437527" y="44030"/>
                  </a:lnTo>
                  <a:lnTo>
                    <a:pt x="437451" y="36499"/>
                  </a:lnTo>
                  <a:lnTo>
                    <a:pt x="433997" y="27457"/>
                  </a:lnTo>
                  <a:lnTo>
                    <a:pt x="432727" y="26073"/>
                  </a:lnTo>
                  <a:lnTo>
                    <a:pt x="430479" y="24676"/>
                  </a:lnTo>
                  <a:lnTo>
                    <a:pt x="425030" y="22910"/>
                  </a:lnTo>
                  <a:lnTo>
                    <a:pt x="422046" y="22466"/>
                  </a:lnTo>
                  <a:lnTo>
                    <a:pt x="413435" y="22466"/>
                  </a:lnTo>
                  <a:lnTo>
                    <a:pt x="409117" y="23736"/>
                  </a:lnTo>
                  <a:lnTo>
                    <a:pt x="402920" y="28549"/>
                  </a:lnTo>
                  <a:lnTo>
                    <a:pt x="401066" y="31978"/>
                  </a:lnTo>
                  <a:lnTo>
                    <a:pt x="400329" y="36499"/>
                  </a:lnTo>
                  <a:lnTo>
                    <a:pt x="406844" y="36499"/>
                  </a:lnTo>
                  <a:lnTo>
                    <a:pt x="407035" y="35090"/>
                  </a:lnTo>
                  <a:lnTo>
                    <a:pt x="407327" y="33921"/>
                  </a:lnTo>
                  <a:lnTo>
                    <a:pt x="408063" y="32181"/>
                  </a:lnTo>
                  <a:lnTo>
                    <a:pt x="408597" y="31394"/>
                  </a:lnTo>
                  <a:lnTo>
                    <a:pt x="409270" y="30708"/>
                  </a:lnTo>
                  <a:lnTo>
                    <a:pt x="411226" y="28549"/>
                  </a:lnTo>
                  <a:lnTo>
                    <a:pt x="414502" y="27457"/>
                  </a:lnTo>
                  <a:lnTo>
                    <a:pt x="424637" y="27457"/>
                  </a:lnTo>
                  <a:lnTo>
                    <a:pt x="431431" y="44030"/>
                  </a:lnTo>
                  <a:lnTo>
                    <a:pt x="431431" y="48615"/>
                  </a:lnTo>
                  <a:lnTo>
                    <a:pt x="419036" y="70866"/>
                  </a:lnTo>
                  <a:lnTo>
                    <a:pt x="412000" y="70866"/>
                  </a:lnTo>
                  <a:lnTo>
                    <a:pt x="409067" y="69748"/>
                  </a:lnTo>
                  <a:lnTo>
                    <a:pt x="407035" y="67525"/>
                  </a:lnTo>
                  <a:lnTo>
                    <a:pt x="405358" y="65620"/>
                  </a:lnTo>
                  <a:lnTo>
                    <a:pt x="404507" y="63322"/>
                  </a:lnTo>
                  <a:lnTo>
                    <a:pt x="404507" y="57899"/>
                  </a:lnTo>
                  <a:lnTo>
                    <a:pt x="405358" y="55613"/>
                  </a:lnTo>
                  <a:lnTo>
                    <a:pt x="408724" y="51892"/>
                  </a:lnTo>
                  <a:lnTo>
                    <a:pt x="411175" y="50584"/>
                  </a:lnTo>
                  <a:lnTo>
                    <a:pt x="414350" y="49834"/>
                  </a:lnTo>
                  <a:lnTo>
                    <a:pt x="416521" y="49225"/>
                  </a:lnTo>
                  <a:lnTo>
                    <a:pt x="418795" y="48869"/>
                  </a:lnTo>
                  <a:lnTo>
                    <a:pt x="423456" y="48666"/>
                  </a:lnTo>
                  <a:lnTo>
                    <a:pt x="426897" y="48615"/>
                  </a:lnTo>
                  <a:lnTo>
                    <a:pt x="431431" y="48615"/>
                  </a:lnTo>
                  <a:lnTo>
                    <a:pt x="431431" y="44030"/>
                  </a:lnTo>
                  <a:lnTo>
                    <a:pt x="429602" y="43827"/>
                  </a:lnTo>
                  <a:lnTo>
                    <a:pt x="427634" y="43726"/>
                  </a:lnTo>
                  <a:lnTo>
                    <a:pt x="418693" y="43726"/>
                  </a:lnTo>
                  <a:lnTo>
                    <a:pt x="413092" y="44551"/>
                  </a:lnTo>
                  <a:lnTo>
                    <a:pt x="401523" y="48882"/>
                  </a:lnTo>
                  <a:lnTo>
                    <a:pt x="397891" y="53797"/>
                  </a:lnTo>
                  <a:lnTo>
                    <a:pt x="397891" y="65659"/>
                  </a:lnTo>
                  <a:lnTo>
                    <a:pt x="399656" y="69430"/>
                  </a:lnTo>
                  <a:lnTo>
                    <a:pt x="403161" y="72199"/>
                  </a:lnTo>
                  <a:lnTo>
                    <a:pt x="406273" y="74701"/>
                  </a:lnTo>
                  <a:lnTo>
                    <a:pt x="410146" y="75958"/>
                  </a:lnTo>
                  <a:lnTo>
                    <a:pt x="418528" y="75958"/>
                  </a:lnTo>
                  <a:lnTo>
                    <a:pt x="421906" y="75107"/>
                  </a:lnTo>
                  <a:lnTo>
                    <a:pt x="427786" y="71716"/>
                  </a:lnTo>
                  <a:lnTo>
                    <a:pt x="428612" y="70866"/>
                  </a:lnTo>
                  <a:lnTo>
                    <a:pt x="430225" y="69240"/>
                  </a:lnTo>
                  <a:lnTo>
                    <a:pt x="432117" y="65989"/>
                  </a:lnTo>
                  <a:lnTo>
                    <a:pt x="432435" y="74828"/>
                  </a:lnTo>
                  <a:lnTo>
                    <a:pt x="438531" y="74828"/>
                  </a:lnTo>
                  <a:close/>
                </a:path>
                <a:path w="546735" h="76200">
                  <a:moveTo>
                    <a:pt x="490753" y="38087"/>
                  </a:moveTo>
                  <a:lnTo>
                    <a:pt x="473811" y="22466"/>
                  </a:lnTo>
                  <a:lnTo>
                    <a:pt x="465086" y="22466"/>
                  </a:lnTo>
                  <a:lnTo>
                    <a:pt x="459930" y="24549"/>
                  </a:lnTo>
                  <a:lnTo>
                    <a:pt x="450951" y="33553"/>
                  </a:lnTo>
                  <a:lnTo>
                    <a:pt x="448500" y="40652"/>
                  </a:lnTo>
                  <a:lnTo>
                    <a:pt x="448500" y="58940"/>
                  </a:lnTo>
                  <a:lnTo>
                    <a:pt x="451002" y="65760"/>
                  </a:lnTo>
                  <a:lnTo>
                    <a:pt x="460070" y="74079"/>
                  </a:lnTo>
                  <a:lnTo>
                    <a:pt x="465061" y="75958"/>
                  </a:lnTo>
                  <a:lnTo>
                    <a:pt x="477037" y="75958"/>
                  </a:lnTo>
                  <a:lnTo>
                    <a:pt x="481812" y="74333"/>
                  </a:lnTo>
                  <a:lnTo>
                    <a:pt x="488378" y="68173"/>
                  </a:lnTo>
                  <a:lnTo>
                    <a:pt x="490207" y="64122"/>
                  </a:lnTo>
                  <a:lnTo>
                    <a:pt x="490753" y="58966"/>
                  </a:lnTo>
                  <a:lnTo>
                    <a:pt x="483946" y="58966"/>
                  </a:lnTo>
                  <a:lnTo>
                    <a:pt x="483946" y="62077"/>
                  </a:lnTo>
                  <a:lnTo>
                    <a:pt x="482892" y="64744"/>
                  </a:lnTo>
                  <a:lnTo>
                    <a:pt x="478434" y="69342"/>
                  </a:lnTo>
                  <a:lnTo>
                    <a:pt x="475157" y="70573"/>
                  </a:lnTo>
                  <a:lnTo>
                    <a:pt x="468947" y="70573"/>
                  </a:lnTo>
                  <a:lnTo>
                    <a:pt x="455104" y="52260"/>
                  </a:lnTo>
                  <a:lnTo>
                    <a:pt x="455104" y="44145"/>
                  </a:lnTo>
                  <a:lnTo>
                    <a:pt x="456057" y="39522"/>
                  </a:lnTo>
                  <a:lnTo>
                    <a:pt x="460654" y="30581"/>
                  </a:lnTo>
                  <a:lnTo>
                    <a:pt x="465086" y="27965"/>
                  </a:lnTo>
                  <a:lnTo>
                    <a:pt x="475234" y="27965"/>
                  </a:lnTo>
                  <a:lnTo>
                    <a:pt x="478282" y="29057"/>
                  </a:lnTo>
                  <a:lnTo>
                    <a:pt x="482295" y="33172"/>
                  </a:lnTo>
                  <a:lnTo>
                    <a:pt x="483412" y="36068"/>
                  </a:lnTo>
                  <a:lnTo>
                    <a:pt x="483743" y="39852"/>
                  </a:lnTo>
                  <a:lnTo>
                    <a:pt x="490753" y="39852"/>
                  </a:lnTo>
                  <a:lnTo>
                    <a:pt x="490753" y="38087"/>
                  </a:lnTo>
                  <a:close/>
                </a:path>
                <a:path w="546735" h="76200">
                  <a:moveTo>
                    <a:pt x="546646" y="41440"/>
                  </a:moveTo>
                  <a:lnTo>
                    <a:pt x="544563" y="34594"/>
                  </a:lnTo>
                  <a:lnTo>
                    <a:pt x="540029" y="29286"/>
                  </a:lnTo>
                  <a:lnTo>
                    <a:pt x="540029" y="45148"/>
                  </a:lnTo>
                  <a:lnTo>
                    <a:pt x="505714" y="45148"/>
                  </a:lnTo>
                  <a:lnTo>
                    <a:pt x="506310" y="39471"/>
                  </a:lnTo>
                  <a:lnTo>
                    <a:pt x="508190" y="35166"/>
                  </a:lnTo>
                  <a:lnTo>
                    <a:pt x="514451" y="29400"/>
                  </a:lnTo>
                  <a:lnTo>
                    <a:pt x="518261" y="27965"/>
                  </a:lnTo>
                  <a:lnTo>
                    <a:pt x="527646" y="27965"/>
                  </a:lnTo>
                  <a:lnTo>
                    <a:pt x="531685" y="29591"/>
                  </a:lnTo>
                  <a:lnTo>
                    <a:pt x="537743" y="35902"/>
                  </a:lnTo>
                  <a:lnTo>
                    <a:pt x="539483" y="40005"/>
                  </a:lnTo>
                  <a:lnTo>
                    <a:pt x="540029" y="45148"/>
                  </a:lnTo>
                  <a:lnTo>
                    <a:pt x="540029" y="29286"/>
                  </a:lnTo>
                  <a:lnTo>
                    <a:pt x="538911" y="27965"/>
                  </a:lnTo>
                  <a:lnTo>
                    <a:pt x="536321" y="24904"/>
                  </a:lnTo>
                  <a:lnTo>
                    <a:pt x="530440" y="22466"/>
                  </a:lnTo>
                  <a:lnTo>
                    <a:pt x="516166" y="22466"/>
                  </a:lnTo>
                  <a:lnTo>
                    <a:pt x="510679" y="24511"/>
                  </a:lnTo>
                  <a:lnTo>
                    <a:pt x="501548" y="33248"/>
                  </a:lnTo>
                  <a:lnTo>
                    <a:pt x="499122" y="40005"/>
                  </a:lnTo>
                  <a:lnTo>
                    <a:pt x="499097" y="57823"/>
                  </a:lnTo>
                  <a:lnTo>
                    <a:pt x="501434" y="64643"/>
                  </a:lnTo>
                  <a:lnTo>
                    <a:pt x="506095" y="69456"/>
                  </a:lnTo>
                  <a:lnTo>
                    <a:pt x="510362" y="73787"/>
                  </a:lnTo>
                  <a:lnTo>
                    <a:pt x="515962" y="75958"/>
                  </a:lnTo>
                  <a:lnTo>
                    <a:pt x="529094" y="75958"/>
                  </a:lnTo>
                  <a:lnTo>
                    <a:pt x="534289" y="74155"/>
                  </a:lnTo>
                  <a:lnTo>
                    <a:pt x="538530" y="70472"/>
                  </a:lnTo>
                  <a:lnTo>
                    <a:pt x="541997" y="67475"/>
                  </a:lnTo>
                  <a:lnTo>
                    <a:pt x="544372" y="63449"/>
                  </a:lnTo>
                  <a:lnTo>
                    <a:pt x="545515" y="58572"/>
                  </a:lnTo>
                  <a:lnTo>
                    <a:pt x="538505" y="58572"/>
                  </a:lnTo>
                  <a:lnTo>
                    <a:pt x="536816" y="62992"/>
                  </a:lnTo>
                  <a:lnTo>
                    <a:pt x="534543" y="66141"/>
                  </a:lnTo>
                  <a:lnTo>
                    <a:pt x="529272" y="69646"/>
                  </a:lnTo>
                  <a:lnTo>
                    <a:pt x="526326" y="70472"/>
                  </a:lnTo>
                  <a:lnTo>
                    <a:pt x="517601" y="70472"/>
                  </a:lnTo>
                  <a:lnTo>
                    <a:pt x="513410" y="68580"/>
                  </a:lnTo>
                  <a:lnTo>
                    <a:pt x="507250" y="61074"/>
                  </a:lnTo>
                  <a:lnTo>
                    <a:pt x="505714" y="56197"/>
                  </a:lnTo>
                  <a:lnTo>
                    <a:pt x="505714" y="50241"/>
                  </a:lnTo>
                  <a:lnTo>
                    <a:pt x="546646" y="50241"/>
                  </a:lnTo>
                  <a:lnTo>
                    <a:pt x="546646" y="45148"/>
                  </a:lnTo>
                  <a:lnTo>
                    <a:pt x="546646" y="414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988122" y="2111845"/>
            <a:ext cx="951230" cy="417195"/>
            <a:chOff x="2933522" y="2111844"/>
            <a:chExt cx="951230" cy="417195"/>
          </a:xfrm>
        </p:grpSpPr>
        <p:sp>
          <p:nvSpPr>
            <p:cNvPr id="23" name="object 23"/>
            <p:cNvSpPr/>
            <p:nvPr/>
          </p:nvSpPr>
          <p:spPr>
            <a:xfrm>
              <a:off x="2935808" y="2114130"/>
              <a:ext cx="946785" cy="412115"/>
            </a:xfrm>
            <a:custGeom>
              <a:avLst/>
              <a:gdLst/>
              <a:ahLst/>
              <a:cxnLst/>
              <a:rect l="l" t="t" r="r" b="b"/>
              <a:pathLst>
                <a:path w="946785" h="412114">
                  <a:moveTo>
                    <a:pt x="0" y="0"/>
                  </a:moveTo>
                  <a:lnTo>
                    <a:pt x="946226" y="0"/>
                  </a:lnTo>
                  <a:lnTo>
                    <a:pt x="946226" y="412064"/>
                  </a:lnTo>
                  <a:lnTo>
                    <a:pt x="0" y="41206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83979" y="2273960"/>
              <a:ext cx="302463" cy="9384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27920" y="2272538"/>
              <a:ext cx="306743" cy="94170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33765" y="1844510"/>
            <a:ext cx="1461325" cy="169515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41348" y="6500152"/>
            <a:ext cx="153073" cy="416102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8136649" y="7081647"/>
            <a:ext cx="172085" cy="494665"/>
            <a:chOff x="3082048" y="7081646"/>
            <a:chExt cx="172085" cy="494665"/>
          </a:xfrm>
        </p:grpSpPr>
        <p:sp>
          <p:nvSpPr>
            <p:cNvPr id="29" name="object 29"/>
            <p:cNvSpPr/>
            <p:nvPr/>
          </p:nvSpPr>
          <p:spPr>
            <a:xfrm>
              <a:off x="3083877" y="7083475"/>
              <a:ext cx="168275" cy="490855"/>
            </a:xfrm>
            <a:custGeom>
              <a:avLst/>
              <a:gdLst/>
              <a:ahLst/>
              <a:cxnLst/>
              <a:rect l="l" t="t" r="r" b="b"/>
              <a:pathLst>
                <a:path w="168275" h="490854">
                  <a:moveTo>
                    <a:pt x="0" y="10960"/>
                  </a:moveTo>
                  <a:lnTo>
                    <a:pt x="6261" y="457834"/>
                  </a:lnTo>
                  <a:lnTo>
                    <a:pt x="55429" y="488208"/>
                  </a:lnTo>
                  <a:lnTo>
                    <a:pt x="86829" y="490702"/>
                  </a:lnTo>
                  <a:lnTo>
                    <a:pt x="118353" y="488208"/>
                  </a:lnTo>
                  <a:lnTo>
                    <a:pt x="144229" y="481312"/>
                  </a:lnTo>
                  <a:lnTo>
                    <a:pt x="161744" y="470894"/>
                  </a:lnTo>
                  <a:lnTo>
                    <a:pt x="168186" y="457834"/>
                  </a:lnTo>
                  <a:lnTo>
                    <a:pt x="161937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82836" y="7087120"/>
              <a:ext cx="171056" cy="470103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8143176" y="6515290"/>
            <a:ext cx="17780" cy="369570"/>
          </a:xfrm>
          <a:custGeom>
            <a:avLst/>
            <a:gdLst/>
            <a:ahLst/>
            <a:cxnLst/>
            <a:rect l="l" t="t" r="r" b="b"/>
            <a:pathLst>
              <a:path w="17780" h="369570">
                <a:moveTo>
                  <a:pt x="17208" y="0"/>
                </a:moveTo>
                <a:lnTo>
                  <a:pt x="9236" y="7568"/>
                </a:lnTo>
                <a:lnTo>
                  <a:pt x="3908" y="17116"/>
                </a:lnTo>
                <a:lnTo>
                  <a:pt x="927" y="28278"/>
                </a:lnTo>
                <a:lnTo>
                  <a:pt x="0" y="40690"/>
                </a:lnTo>
                <a:lnTo>
                  <a:pt x="0" y="369392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8071727" y="6513461"/>
            <a:ext cx="299085" cy="588010"/>
            <a:chOff x="3017126" y="6513461"/>
            <a:chExt cx="299085" cy="588010"/>
          </a:xfrm>
        </p:grpSpPr>
        <p:sp>
          <p:nvSpPr>
            <p:cNvPr id="33" name="object 33"/>
            <p:cNvSpPr/>
            <p:nvPr/>
          </p:nvSpPr>
          <p:spPr>
            <a:xfrm>
              <a:off x="3220770" y="6515290"/>
              <a:ext cx="17780" cy="369570"/>
            </a:xfrm>
            <a:custGeom>
              <a:avLst/>
              <a:gdLst/>
              <a:ahLst/>
              <a:cxnLst/>
              <a:rect l="l" t="t" r="r" b="b"/>
              <a:pathLst>
                <a:path w="17780" h="369570">
                  <a:moveTo>
                    <a:pt x="0" y="0"/>
                  </a:moveTo>
                  <a:lnTo>
                    <a:pt x="8305" y="7568"/>
                  </a:lnTo>
                  <a:lnTo>
                    <a:pt x="13601" y="17116"/>
                  </a:lnTo>
                  <a:lnTo>
                    <a:pt x="16402" y="28278"/>
                  </a:lnTo>
                  <a:lnTo>
                    <a:pt x="17221" y="40690"/>
                  </a:lnTo>
                  <a:lnTo>
                    <a:pt x="17221" y="369392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17126" y="6841375"/>
              <a:ext cx="298564" cy="259575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195322" y="7225651"/>
            <a:ext cx="55880" cy="60960"/>
            <a:chOff x="3140722" y="7225651"/>
            <a:chExt cx="55880" cy="60960"/>
          </a:xfrm>
        </p:grpSpPr>
        <p:sp>
          <p:nvSpPr>
            <p:cNvPr id="36" name="object 36"/>
            <p:cNvSpPr/>
            <p:nvPr/>
          </p:nvSpPr>
          <p:spPr>
            <a:xfrm>
              <a:off x="3142551" y="7227480"/>
              <a:ext cx="52069" cy="57150"/>
            </a:xfrm>
            <a:custGeom>
              <a:avLst/>
              <a:gdLst/>
              <a:ahLst/>
              <a:cxnLst/>
              <a:rect l="l" t="t" r="r" b="b"/>
              <a:pathLst>
                <a:path w="52069" h="57150">
                  <a:moveTo>
                    <a:pt x="25819" y="0"/>
                  </a:moveTo>
                  <a:lnTo>
                    <a:pt x="15843" y="2199"/>
                  </a:lnTo>
                  <a:lnTo>
                    <a:pt x="7627" y="8212"/>
                  </a:lnTo>
                  <a:lnTo>
                    <a:pt x="2053" y="17161"/>
                  </a:lnTo>
                  <a:lnTo>
                    <a:pt x="0" y="28168"/>
                  </a:lnTo>
                  <a:lnTo>
                    <a:pt x="2053" y="39299"/>
                  </a:lnTo>
                  <a:lnTo>
                    <a:pt x="7627" y="48518"/>
                  </a:lnTo>
                  <a:lnTo>
                    <a:pt x="15843" y="54802"/>
                  </a:lnTo>
                  <a:lnTo>
                    <a:pt x="25819" y="57124"/>
                  </a:lnTo>
                  <a:lnTo>
                    <a:pt x="35787" y="54802"/>
                  </a:lnTo>
                  <a:lnTo>
                    <a:pt x="43999" y="48518"/>
                  </a:lnTo>
                  <a:lnTo>
                    <a:pt x="49572" y="39299"/>
                  </a:lnTo>
                  <a:lnTo>
                    <a:pt x="51625" y="28168"/>
                  </a:lnTo>
                  <a:lnTo>
                    <a:pt x="49572" y="17161"/>
                  </a:lnTo>
                  <a:lnTo>
                    <a:pt x="43999" y="8212"/>
                  </a:lnTo>
                  <a:lnTo>
                    <a:pt x="35787" y="2199"/>
                  </a:lnTo>
                  <a:lnTo>
                    <a:pt x="258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42551" y="7227480"/>
              <a:ext cx="52069" cy="57150"/>
            </a:xfrm>
            <a:custGeom>
              <a:avLst/>
              <a:gdLst/>
              <a:ahLst/>
              <a:cxnLst/>
              <a:rect l="l" t="t" r="r" b="b"/>
              <a:pathLst>
                <a:path w="52069" h="57150">
                  <a:moveTo>
                    <a:pt x="51625" y="28168"/>
                  </a:moveTo>
                  <a:lnTo>
                    <a:pt x="49572" y="39299"/>
                  </a:lnTo>
                  <a:lnTo>
                    <a:pt x="43999" y="48518"/>
                  </a:lnTo>
                  <a:lnTo>
                    <a:pt x="35787" y="54802"/>
                  </a:lnTo>
                  <a:lnTo>
                    <a:pt x="25819" y="57124"/>
                  </a:lnTo>
                  <a:lnTo>
                    <a:pt x="15843" y="54802"/>
                  </a:lnTo>
                  <a:lnTo>
                    <a:pt x="7627" y="48518"/>
                  </a:lnTo>
                  <a:lnTo>
                    <a:pt x="2053" y="39299"/>
                  </a:lnTo>
                  <a:lnTo>
                    <a:pt x="0" y="28168"/>
                  </a:lnTo>
                  <a:lnTo>
                    <a:pt x="2053" y="17161"/>
                  </a:lnTo>
                  <a:lnTo>
                    <a:pt x="7627" y="8212"/>
                  </a:lnTo>
                  <a:lnTo>
                    <a:pt x="15843" y="2199"/>
                  </a:lnTo>
                  <a:lnTo>
                    <a:pt x="25819" y="0"/>
                  </a:lnTo>
                  <a:lnTo>
                    <a:pt x="35787" y="2199"/>
                  </a:lnTo>
                  <a:lnTo>
                    <a:pt x="43999" y="8212"/>
                  </a:lnTo>
                  <a:lnTo>
                    <a:pt x="49572" y="17161"/>
                  </a:lnTo>
                  <a:lnTo>
                    <a:pt x="51625" y="28168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167941" y="7563740"/>
            <a:ext cx="119430" cy="236093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0298112" y="6624904"/>
            <a:ext cx="334010" cy="1050290"/>
            <a:chOff x="5243512" y="6624904"/>
            <a:chExt cx="334010" cy="1050290"/>
          </a:xfrm>
        </p:grpSpPr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17997" y="6624904"/>
              <a:ext cx="183984" cy="10563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245341" y="6630009"/>
              <a:ext cx="330200" cy="196850"/>
            </a:xfrm>
            <a:custGeom>
              <a:avLst/>
              <a:gdLst/>
              <a:ahLst/>
              <a:cxnLst/>
              <a:rect l="l" t="t" r="r" b="b"/>
              <a:pathLst>
                <a:path w="330200" h="196850">
                  <a:moveTo>
                    <a:pt x="116954" y="3911"/>
                  </a:moveTo>
                  <a:lnTo>
                    <a:pt x="85817" y="13320"/>
                  </a:lnTo>
                  <a:lnTo>
                    <a:pt x="51619" y="30635"/>
                  </a:lnTo>
                  <a:lnTo>
                    <a:pt x="20849" y="51260"/>
                  </a:lnTo>
                  <a:lnTo>
                    <a:pt x="0" y="70599"/>
                  </a:lnTo>
                  <a:lnTo>
                    <a:pt x="0" y="136613"/>
                  </a:lnTo>
                  <a:lnTo>
                    <a:pt x="34062" y="168889"/>
                  </a:lnTo>
                  <a:lnTo>
                    <a:pt x="80365" y="190868"/>
                  </a:lnTo>
                  <a:lnTo>
                    <a:pt x="122764" y="194915"/>
                  </a:lnTo>
                  <a:lnTo>
                    <a:pt x="168162" y="196754"/>
                  </a:lnTo>
                  <a:lnTo>
                    <a:pt x="211476" y="195651"/>
                  </a:lnTo>
                  <a:lnTo>
                    <a:pt x="273630" y="177718"/>
                  </a:lnTo>
                  <a:lnTo>
                    <a:pt x="316083" y="147014"/>
                  </a:lnTo>
                  <a:lnTo>
                    <a:pt x="329958" y="132029"/>
                  </a:lnTo>
                  <a:lnTo>
                    <a:pt x="329958" y="64706"/>
                  </a:lnTo>
                  <a:lnTo>
                    <a:pt x="302710" y="41269"/>
                  </a:lnTo>
                  <a:lnTo>
                    <a:pt x="268784" y="22304"/>
                  </a:lnTo>
                  <a:lnTo>
                    <a:pt x="233755" y="8363"/>
                  </a:lnTo>
                  <a:lnTo>
                    <a:pt x="203200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43512" y="6692887"/>
              <a:ext cx="333616" cy="12981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245341" y="6777735"/>
              <a:ext cx="330200" cy="144780"/>
            </a:xfrm>
            <a:custGeom>
              <a:avLst/>
              <a:gdLst/>
              <a:ahLst/>
              <a:cxnLst/>
              <a:rect l="l" t="t" r="r" b="b"/>
              <a:pathLst>
                <a:path w="330200" h="144779">
                  <a:moveTo>
                    <a:pt x="13728" y="4571"/>
                  </a:moveTo>
                  <a:lnTo>
                    <a:pt x="7848" y="9804"/>
                  </a:lnTo>
                  <a:lnTo>
                    <a:pt x="3276" y="14376"/>
                  </a:lnTo>
                  <a:lnTo>
                    <a:pt x="0" y="18300"/>
                  </a:lnTo>
                  <a:lnTo>
                    <a:pt x="0" y="84327"/>
                  </a:lnTo>
                  <a:lnTo>
                    <a:pt x="34062" y="116349"/>
                  </a:lnTo>
                  <a:lnTo>
                    <a:pt x="80365" y="138569"/>
                  </a:lnTo>
                  <a:lnTo>
                    <a:pt x="122764" y="142616"/>
                  </a:lnTo>
                  <a:lnTo>
                    <a:pt x="168162" y="144456"/>
                  </a:lnTo>
                  <a:lnTo>
                    <a:pt x="211476" y="143352"/>
                  </a:lnTo>
                  <a:lnTo>
                    <a:pt x="273630" y="125427"/>
                  </a:lnTo>
                  <a:lnTo>
                    <a:pt x="316083" y="94728"/>
                  </a:lnTo>
                  <a:lnTo>
                    <a:pt x="329958" y="79743"/>
                  </a:lnTo>
                  <a:lnTo>
                    <a:pt x="329958" y="12420"/>
                  </a:lnTo>
                  <a:lnTo>
                    <a:pt x="326682" y="8496"/>
                  </a:lnTo>
                  <a:lnTo>
                    <a:pt x="322110" y="3911"/>
                  </a:lnTo>
                  <a:lnTo>
                    <a:pt x="317538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43512" y="6788327"/>
              <a:ext cx="333616" cy="23505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393004" y="7015010"/>
              <a:ext cx="80645" cy="658495"/>
            </a:xfrm>
            <a:custGeom>
              <a:avLst/>
              <a:gdLst/>
              <a:ahLst/>
              <a:cxnLst/>
              <a:rect l="l" t="t" r="r" b="b"/>
              <a:pathLst>
                <a:path w="80645" h="658495">
                  <a:moveTo>
                    <a:pt x="0" y="5880"/>
                  </a:moveTo>
                  <a:lnTo>
                    <a:pt x="504" y="84292"/>
                  </a:lnTo>
                  <a:lnTo>
                    <a:pt x="1076" y="136007"/>
                  </a:lnTo>
                  <a:lnTo>
                    <a:pt x="1809" y="193523"/>
                  </a:lnTo>
                  <a:lnTo>
                    <a:pt x="2663" y="254937"/>
                  </a:lnTo>
                  <a:lnTo>
                    <a:pt x="3599" y="318347"/>
                  </a:lnTo>
                  <a:lnTo>
                    <a:pt x="4578" y="381849"/>
                  </a:lnTo>
                  <a:lnTo>
                    <a:pt x="5560" y="443541"/>
                  </a:lnTo>
                  <a:lnTo>
                    <a:pt x="6506" y="501519"/>
                  </a:lnTo>
                  <a:lnTo>
                    <a:pt x="7377" y="553881"/>
                  </a:lnTo>
                  <a:lnTo>
                    <a:pt x="8133" y="598724"/>
                  </a:lnTo>
                  <a:lnTo>
                    <a:pt x="8735" y="634145"/>
                  </a:lnTo>
                  <a:lnTo>
                    <a:pt x="9143" y="658240"/>
                  </a:lnTo>
                </a:path>
                <a:path w="80645" h="658495">
                  <a:moveTo>
                    <a:pt x="71221" y="0"/>
                  </a:moveTo>
                  <a:lnTo>
                    <a:pt x="71725" y="78408"/>
                  </a:lnTo>
                  <a:lnTo>
                    <a:pt x="72296" y="130122"/>
                  </a:lnTo>
                  <a:lnTo>
                    <a:pt x="73028" y="187637"/>
                  </a:lnTo>
                  <a:lnTo>
                    <a:pt x="73881" y="249051"/>
                  </a:lnTo>
                  <a:lnTo>
                    <a:pt x="74816" y="312461"/>
                  </a:lnTo>
                  <a:lnTo>
                    <a:pt x="75794" y="375964"/>
                  </a:lnTo>
                  <a:lnTo>
                    <a:pt x="76776" y="437657"/>
                  </a:lnTo>
                  <a:lnTo>
                    <a:pt x="77722" y="495637"/>
                  </a:lnTo>
                  <a:lnTo>
                    <a:pt x="78593" y="548000"/>
                  </a:lnTo>
                  <a:lnTo>
                    <a:pt x="79350" y="592844"/>
                  </a:lnTo>
                  <a:lnTo>
                    <a:pt x="79954" y="628265"/>
                  </a:lnTo>
                  <a:lnTo>
                    <a:pt x="80365" y="65236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940001" y="6682499"/>
            <a:ext cx="244589" cy="180530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8941828" y="7030250"/>
            <a:ext cx="241300" cy="287655"/>
          </a:xfrm>
          <a:custGeom>
            <a:avLst/>
            <a:gdLst/>
            <a:ahLst/>
            <a:cxnLst/>
            <a:rect l="l" t="t" r="r" b="b"/>
            <a:pathLst>
              <a:path w="241300" h="287654">
                <a:moveTo>
                  <a:pt x="0" y="0"/>
                </a:moveTo>
                <a:lnTo>
                  <a:pt x="0" y="236359"/>
                </a:lnTo>
                <a:lnTo>
                  <a:pt x="9484" y="256190"/>
                </a:lnTo>
                <a:lnTo>
                  <a:pt x="35396" y="272354"/>
                </a:lnTo>
                <a:lnTo>
                  <a:pt x="73921" y="283236"/>
                </a:lnTo>
                <a:lnTo>
                  <a:pt x="121246" y="287223"/>
                </a:lnTo>
                <a:lnTo>
                  <a:pt x="167668" y="283236"/>
                </a:lnTo>
                <a:lnTo>
                  <a:pt x="205730" y="272354"/>
                </a:lnTo>
                <a:lnTo>
                  <a:pt x="231471" y="256190"/>
                </a:lnTo>
                <a:lnTo>
                  <a:pt x="240931" y="236359"/>
                </a:lnTo>
                <a:lnTo>
                  <a:pt x="240931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8865680" y="6528333"/>
            <a:ext cx="400685" cy="1243330"/>
            <a:chOff x="3811079" y="6528333"/>
            <a:chExt cx="400685" cy="1243330"/>
          </a:xfrm>
        </p:grpSpPr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13428" y="6812419"/>
              <a:ext cx="397916" cy="13200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815257" y="6759460"/>
              <a:ext cx="394335" cy="190500"/>
            </a:xfrm>
            <a:custGeom>
              <a:avLst/>
              <a:gdLst/>
              <a:ahLst/>
              <a:cxnLst/>
              <a:rect l="l" t="t" r="r" b="b"/>
              <a:pathLst>
                <a:path w="394335" h="190500">
                  <a:moveTo>
                    <a:pt x="71183" y="5486"/>
                  </a:moveTo>
                  <a:lnTo>
                    <a:pt x="48841" y="18969"/>
                  </a:lnTo>
                  <a:lnTo>
                    <a:pt x="28552" y="32969"/>
                  </a:lnTo>
                  <a:lnTo>
                    <a:pt x="11783" y="46530"/>
                  </a:lnTo>
                  <a:lnTo>
                    <a:pt x="0" y="58699"/>
                  </a:lnTo>
                  <a:lnTo>
                    <a:pt x="0" y="118186"/>
                  </a:lnTo>
                  <a:lnTo>
                    <a:pt x="40187" y="156822"/>
                  </a:lnTo>
                  <a:lnTo>
                    <a:pt x="96215" y="183134"/>
                  </a:lnTo>
                  <a:lnTo>
                    <a:pt x="146734" y="188307"/>
                  </a:lnTo>
                  <a:lnTo>
                    <a:pt x="200552" y="190473"/>
                  </a:lnTo>
                  <a:lnTo>
                    <a:pt x="251873" y="188968"/>
                  </a:lnTo>
                  <a:lnTo>
                    <a:pt x="294906" y="183134"/>
                  </a:lnTo>
                  <a:lnTo>
                    <a:pt x="354269" y="149679"/>
                  </a:lnTo>
                  <a:lnTo>
                    <a:pt x="394258" y="112699"/>
                  </a:lnTo>
                  <a:lnTo>
                    <a:pt x="394258" y="54787"/>
                  </a:lnTo>
                  <a:lnTo>
                    <a:pt x="377708" y="38635"/>
                  </a:lnTo>
                  <a:lnTo>
                    <a:pt x="358079" y="24169"/>
                  </a:lnTo>
                  <a:lnTo>
                    <a:pt x="336397" y="11316"/>
                  </a:lnTo>
                  <a:lnTo>
                    <a:pt x="313689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11079" y="6910247"/>
              <a:ext cx="397929" cy="132016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812908" y="6895642"/>
              <a:ext cx="394335" cy="152400"/>
            </a:xfrm>
            <a:custGeom>
              <a:avLst/>
              <a:gdLst/>
              <a:ahLst/>
              <a:cxnLst/>
              <a:rect l="l" t="t" r="r" b="b"/>
              <a:pathLst>
                <a:path w="394335" h="152400">
                  <a:moveTo>
                    <a:pt x="19558" y="2349"/>
                  </a:moveTo>
                  <a:lnTo>
                    <a:pt x="13530" y="7033"/>
                  </a:lnTo>
                  <a:lnTo>
                    <a:pt x="8312" y="11642"/>
                  </a:lnTo>
                  <a:lnTo>
                    <a:pt x="3827" y="16104"/>
                  </a:lnTo>
                  <a:lnTo>
                    <a:pt x="0" y="20345"/>
                  </a:lnTo>
                  <a:lnTo>
                    <a:pt x="0" y="79832"/>
                  </a:lnTo>
                  <a:lnTo>
                    <a:pt x="40778" y="118470"/>
                  </a:lnTo>
                  <a:lnTo>
                    <a:pt x="96215" y="144792"/>
                  </a:lnTo>
                  <a:lnTo>
                    <a:pt x="146857" y="149959"/>
                  </a:lnTo>
                  <a:lnTo>
                    <a:pt x="200945" y="152122"/>
                  </a:lnTo>
                  <a:lnTo>
                    <a:pt x="252538" y="150620"/>
                  </a:lnTo>
                  <a:lnTo>
                    <a:pt x="295694" y="144792"/>
                  </a:lnTo>
                  <a:lnTo>
                    <a:pt x="354660" y="111326"/>
                  </a:lnTo>
                  <a:lnTo>
                    <a:pt x="394271" y="74345"/>
                  </a:lnTo>
                  <a:lnTo>
                    <a:pt x="394271" y="16433"/>
                  </a:lnTo>
                  <a:lnTo>
                    <a:pt x="389572" y="10960"/>
                  </a:lnTo>
                  <a:lnTo>
                    <a:pt x="384098" y="5473"/>
                  </a:lnTo>
                  <a:lnTo>
                    <a:pt x="378625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03395" y="6528333"/>
              <a:ext cx="209384" cy="21574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85399" y="7030770"/>
              <a:ext cx="244589" cy="36679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953725" y="7388694"/>
              <a:ext cx="97790" cy="381635"/>
            </a:xfrm>
            <a:custGeom>
              <a:avLst/>
              <a:gdLst/>
              <a:ahLst/>
              <a:cxnLst/>
              <a:rect l="l" t="t" r="r" b="b"/>
              <a:pathLst>
                <a:path w="97789" h="381634">
                  <a:moveTo>
                    <a:pt x="10947" y="0"/>
                  </a:moveTo>
                  <a:lnTo>
                    <a:pt x="9190" y="54644"/>
                  </a:lnTo>
                  <a:lnTo>
                    <a:pt x="7337" y="115833"/>
                  </a:lnTo>
                  <a:lnTo>
                    <a:pt x="5484" y="179377"/>
                  </a:lnTo>
                  <a:lnTo>
                    <a:pt x="3727" y="241086"/>
                  </a:lnTo>
                  <a:lnTo>
                    <a:pt x="2163" y="296772"/>
                  </a:lnTo>
                  <a:lnTo>
                    <a:pt x="888" y="342245"/>
                  </a:lnTo>
                  <a:lnTo>
                    <a:pt x="0" y="373316"/>
                  </a:lnTo>
                </a:path>
                <a:path w="97789" h="381634">
                  <a:moveTo>
                    <a:pt x="97777" y="7823"/>
                  </a:moveTo>
                  <a:lnTo>
                    <a:pt x="96309" y="62183"/>
                  </a:lnTo>
                  <a:lnTo>
                    <a:pt x="94649" y="123182"/>
                  </a:lnTo>
                  <a:lnTo>
                    <a:pt x="92892" y="186631"/>
                  </a:lnTo>
                  <a:lnTo>
                    <a:pt x="91135" y="248340"/>
                  </a:lnTo>
                  <a:lnTo>
                    <a:pt x="89475" y="304121"/>
                  </a:lnTo>
                  <a:lnTo>
                    <a:pt x="88008" y="349784"/>
                  </a:lnTo>
                  <a:lnTo>
                    <a:pt x="86829" y="381139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9351657" y="6495821"/>
            <a:ext cx="386080" cy="1304290"/>
            <a:chOff x="4297057" y="6495821"/>
            <a:chExt cx="386080" cy="1304290"/>
          </a:xfrm>
        </p:grpSpPr>
        <p:sp>
          <p:nvSpPr>
            <p:cNvPr id="57" name="object 57"/>
            <p:cNvSpPr/>
            <p:nvPr/>
          </p:nvSpPr>
          <p:spPr>
            <a:xfrm>
              <a:off x="4298886" y="6497650"/>
              <a:ext cx="382270" cy="1144905"/>
            </a:xfrm>
            <a:custGeom>
              <a:avLst/>
              <a:gdLst/>
              <a:ahLst/>
              <a:cxnLst/>
              <a:rect l="l" t="t" r="r" b="b"/>
              <a:pathLst>
                <a:path w="382270" h="1144904">
                  <a:moveTo>
                    <a:pt x="0" y="795947"/>
                  </a:moveTo>
                  <a:lnTo>
                    <a:pt x="0" y="83807"/>
                  </a:lnTo>
                  <a:lnTo>
                    <a:pt x="16594" y="46401"/>
                  </a:lnTo>
                  <a:lnTo>
                    <a:pt x="57940" y="22030"/>
                  </a:lnTo>
                  <a:lnTo>
                    <a:pt x="111382" y="7982"/>
                  </a:lnTo>
                  <a:lnTo>
                    <a:pt x="164262" y="1543"/>
                  </a:lnTo>
                  <a:lnTo>
                    <a:pt x="203923" y="0"/>
                  </a:lnTo>
                  <a:lnTo>
                    <a:pt x="240889" y="1184"/>
                  </a:lnTo>
                  <a:lnTo>
                    <a:pt x="287329" y="6672"/>
                  </a:lnTo>
                  <a:lnTo>
                    <a:pt x="333081" y="19364"/>
                  </a:lnTo>
                  <a:lnTo>
                    <a:pt x="367983" y="42161"/>
                  </a:lnTo>
                  <a:lnTo>
                    <a:pt x="381876" y="77965"/>
                  </a:lnTo>
                  <a:lnTo>
                    <a:pt x="381876" y="793991"/>
                  </a:lnTo>
                  <a:lnTo>
                    <a:pt x="364221" y="867472"/>
                  </a:lnTo>
                  <a:lnTo>
                    <a:pt x="342868" y="906662"/>
                  </a:lnTo>
                  <a:lnTo>
                    <a:pt x="313801" y="943000"/>
                  </a:lnTo>
                  <a:lnTo>
                    <a:pt x="277498" y="973121"/>
                  </a:lnTo>
                  <a:lnTo>
                    <a:pt x="234435" y="993661"/>
                  </a:lnTo>
                  <a:lnTo>
                    <a:pt x="185089" y="1001255"/>
                  </a:lnTo>
                  <a:lnTo>
                    <a:pt x="142322" y="993223"/>
                  </a:lnTo>
                  <a:lnTo>
                    <a:pt x="103236" y="971689"/>
                  </a:lnTo>
                  <a:lnTo>
                    <a:pt x="68888" y="940495"/>
                  </a:lnTo>
                  <a:lnTo>
                    <a:pt x="40334" y="903481"/>
                  </a:lnTo>
                  <a:lnTo>
                    <a:pt x="18630" y="864491"/>
                  </a:lnTo>
                  <a:lnTo>
                    <a:pt x="4833" y="827366"/>
                  </a:lnTo>
                  <a:lnTo>
                    <a:pt x="0" y="795947"/>
                  </a:lnTo>
                  <a:close/>
                </a:path>
                <a:path w="382270" h="1144904">
                  <a:moveTo>
                    <a:pt x="22733" y="76669"/>
                  </a:moveTo>
                  <a:lnTo>
                    <a:pt x="61295" y="94228"/>
                  </a:lnTo>
                  <a:lnTo>
                    <a:pt x="112879" y="104968"/>
                  </a:lnTo>
                  <a:lnTo>
                    <a:pt x="171497" y="109468"/>
                  </a:lnTo>
                  <a:lnTo>
                    <a:pt x="231161" y="108308"/>
                  </a:lnTo>
                  <a:lnTo>
                    <a:pt x="285883" y="102069"/>
                  </a:lnTo>
                  <a:lnTo>
                    <a:pt x="329676" y="91329"/>
                  </a:lnTo>
                  <a:lnTo>
                    <a:pt x="356552" y="76669"/>
                  </a:lnTo>
                </a:path>
                <a:path w="382270" h="1144904">
                  <a:moveTo>
                    <a:pt x="381876" y="793991"/>
                  </a:moveTo>
                  <a:lnTo>
                    <a:pt x="381876" y="1055839"/>
                  </a:lnTo>
                  <a:lnTo>
                    <a:pt x="373831" y="1083559"/>
                  </a:lnTo>
                  <a:lnTo>
                    <a:pt x="321216" y="1123271"/>
                  </a:lnTo>
                  <a:lnTo>
                    <a:pt x="281887" y="1135398"/>
                  </a:lnTo>
                  <a:lnTo>
                    <a:pt x="237372" y="1142462"/>
                  </a:lnTo>
                  <a:lnTo>
                    <a:pt x="190290" y="1144531"/>
                  </a:lnTo>
                  <a:lnTo>
                    <a:pt x="143262" y="1141673"/>
                  </a:lnTo>
                  <a:lnTo>
                    <a:pt x="98909" y="1133956"/>
                  </a:lnTo>
                  <a:lnTo>
                    <a:pt x="59850" y="1121446"/>
                  </a:lnTo>
                  <a:lnTo>
                    <a:pt x="8099" y="1082320"/>
                  </a:lnTo>
                  <a:lnTo>
                    <a:pt x="647" y="1055839"/>
                  </a:lnTo>
                  <a:lnTo>
                    <a:pt x="647" y="812177"/>
                  </a:lnTo>
                </a:path>
                <a:path w="382270" h="1144904">
                  <a:moveTo>
                    <a:pt x="209765" y="915492"/>
                  </a:moveTo>
                  <a:lnTo>
                    <a:pt x="208051" y="924254"/>
                  </a:lnTo>
                  <a:lnTo>
                    <a:pt x="203353" y="931494"/>
                  </a:lnTo>
                  <a:lnTo>
                    <a:pt x="196344" y="936419"/>
                  </a:lnTo>
                  <a:lnTo>
                    <a:pt x="187693" y="938237"/>
                  </a:lnTo>
                  <a:lnTo>
                    <a:pt x="179034" y="936419"/>
                  </a:lnTo>
                  <a:lnTo>
                    <a:pt x="172021" y="931494"/>
                  </a:lnTo>
                  <a:lnTo>
                    <a:pt x="167322" y="924254"/>
                  </a:lnTo>
                  <a:lnTo>
                    <a:pt x="165608" y="915492"/>
                  </a:lnTo>
                  <a:lnTo>
                    <a:pt x="167322" y="906833"/>
                  </a:lnTo>
                  <a:lnTo>
                    <a:pt x="172021" y="899820"/>
                  </a:lnTo>
                  <a:lnTo>
                    <a:pt x="179034" y="895121"/>
                  </a:lnTo>
                  <a:lnTo>
                    <a:pt x="187693" y="893406"/>
                  </a:lnTo>
                  <a:lnTo>
                    <a:pt x="196344" y="895121"/>
                  </a:lnTo>
                  <a:lnTo>
                    <a:pt x="203353" y="899820"/>
                  </a:lnTo>
                  <a:lnTo>
                    <a:pt x="208051" y="906833"/>
                  </a:lnTo>
                  <a:lnTo>
                    <a:pt x="209765" y="915492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62653" y="7621841"/>
              <a:ext cx="251752" cy="177704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035735" y="7981404"/>
            <a:ext cx="376427" cy="75869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056243" y="7981404"/>
            <a:ext cx="490753" cy="74447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337635" y="7981404"/>
            <a:ext cx="288137" cy="93967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5761228" y="509017"/>
            <a:ext cx="7772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latin typeface="Arial"/>
                <a:cs typeface="Arial"/>
              </a:rPr>
              <a:t>Categorías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8837" y="488695"/>
            <a:ext cx="4262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30" dirty="0">
                <a:latin typeface="Microsoft Sans Serif"/>
                <a:cs typeface="Microsoft Sans Serif"/>
              </a:rPr>
              <a:t>inductivos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diez </a:t>
            </a:r>
            <a:r>
              <a:rPr sz="900" spc="20" dirty="0">
                <a:latin typeface="Microsoft Sans Serif"/>
                <a:cs typeface="Microsoft Sans Serif"/>
              </a:rPr>
              <a:t>categorías.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Cada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categoría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será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discutida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brevemente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seguida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guía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selección.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61228" y="4465065"/>
            <a:ext cx="151066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5" dirty="0">
                <a:latin typeface="Arial"/>
                <a:cs typeface="Arial"/>
              </a:rPr>
              <a:t>Requisitos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normales </a:t>
            </a:r>
            <a:r>
              <a:rPr sz="1150" b="1" spc="-30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Cilíndrico</a:t>
            </a:r>
            <a:endParaRPr sz="11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8836" y="4452365"/>
            <a:ext cx="423545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30" dirty="0">
                <a:latin typeface="Microsoft Sans Serif"/>
                <a:cs typeface="Microsoft Sans Serif"/>
              </a:rPr>
              <a:t>inductivos </a:t>
            </a:r>
            <a:r>
              <a:rPr sz="950" spc="20" dirty="0">
                <a:latin typeface="Microsoft Sans Serif"/>
                <a:cs typeface="Microsoft Sans Serif"/>
              </a:rPr>
              <a:t>diseñados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requisitos </a:t>
            </a:r>
            <a:r>
              <a:rPr sz="950" spc="35" dirty="0">
                <a:latin typeface="Microsoft Sans Serif"/>
                <a:cs typeface="Microsoft Sans Serif"/>
              </a:rPr>
              <a:t> normales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también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denominan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serie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estándar.</a:t>
            </a:r>
            <a:r>
              <a:rPr sz="950" spc="-5" dirty="0">
                <a:latin typeface="Microsoft Sans Serif"/>
                <a:cs typeface="Microsoft Sans Serif"/>
              </a:rPr>
              <a:t> Estos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satisfarán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necesidades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35" dirty="0">
                <a:latin typeface="Microsoft Sans Serif"/>
                <a:cs typeface="Microsoft Sans Serif"/>
              </a:rPr>
              <a:t>normales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25" dirty="0">
                <a:latin typeface="Microsoft Sans Serif"/>
                <a:cs typeface="Microsoft Sans Serif"/>
              </a:rPr>
              <a:t>estándar.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serie </a:t>
            </a:r>
            <a:r>
              <a:rPr sz="950" spc="30" dirty="0">
                <a:latin typeface="Microsoft Sans Serif"/>
                <a:cs typeface="Microsoft Sans Serif"/>
              </a:rPr>
              <a:t>estándar </a:t>
            </a:r>
            <a:r>
              <a:rPr sz="950" spc="25" dirty="0">
                <a:latin typeface="Microsoft Sans Serif"/>
                <a:cs typeface="Microsoft Sans Serif"/>
              </a:rPr>
              <a:t>utilizados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requisitos </a:t>
            </a:r>
            <a:r>
              <a:rPr sz="950" spc="35" dirty="0">
                <a:latin typeface="Microsoft Sans Serif"/>
                <a:cs typeface="Microsoft Sans Serif"/>
              </a:rPr>
              <a:t>normales </a:t>
            </a:r>
            <a:r>
              <a:rPr sz="950" spc="25" dirty="0">
                <a:latin typeface="Microsoft Sans Serif"/>
                <a:cs typeface="Microsoft Sans Serif"/>
              </a:rPr>
              <a:t>están disponibles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 </a:t>
            </a:r>
            <a:r>
              <a:rPr sz="950" spc="30" dirty="0">
                <a:latin typeface="Microsoft Sans Serif"/>
                <a:cs typeface="Microsoft Sans Serif"/>
              </a:rPr>
              <a:t>tamaños, incluida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versión </a:t>
            </a:r>
            <a:r>
              <a:rPr sz="950" spc="35" dirty="0">
                <a:latin typeface="Microsoft Sans Serif"/>
                <a:cs typeface="Microsoft Sans Serif"/>
              </a:rPr>
              <a:t>corta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utiliza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espacio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montaje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limitado.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diámetro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varía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95" dirty="0">
                <a:latin typeface="Microsoft Sans Serif"/>
                <a:cs typeface="Microsoft Sans Serif"/>
              </a:rPr>
              <a:t>mm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34 </a:t>
            </a:r>
            <a:r>
              <a:rPr sz="950" spc="60" dirty="0">
                <a:latin typeface="Microsoft Sans Serif"/>
                <a:cs typeface="Microsoft Sans Serif"/>
              </a:rPr>
              <a:t>mm. </a:t>
            </a:r>
            <a:r>
              <a:rPr sz="950" spc="15" dirty="0">
                <a:latin typeface="Microsoft Sans Serif"/>
                <a:cs typeface="Microsoft Sans Serif"/>
              </a:rPr>
              <a:t>Además, los 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serie </a:t>
            </a:r>
            <a:r>
              <a:rPr sz="950" spc="30" dirty="0">
                <a:latin typeface="Microsoft Sans Serif"/>
                <a:cs typeface="Microsoft Sans Serif"/>
              </a:rPr>
              <a:t>estándar </a:t>
            </a:r>
            <a:r>
              <a:rPr sz="950" spc="25" dirty="0">
                <a:latin typeface="Microsoft Sans Serif"/>
                <a:cs typeface="Microsoft Sans Serif"/>
              </a:rPr>
              <a:t>vienen con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PNP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dirty="0">
                <a:latin typeface="Microsoft Sans Serif"/>
                <a:cs typeface="Microsoft Sans Serif"/>
              </a:rPr>
              <a:t>NPN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dirty="0">
                <a:latin typeface="Microsoft Sans Serif"/>
                <a:cs typeface="Microsoft Sans Serif"/>
              </a:rPr>
              <a:t>2, </a:t>
            </a:r>
            <a:r>
              <a:rPr sz="950" spc="15" dirty="0">
                <a:latin typeface="Microsoft Sans Serif"/>
                <a:cs typeface="Microsoft Sans Serif"/>
              </a:rPr>
              <a:t>3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4 </a:t>
            </a:r>
            <a:r>
              <a:rPr sz="950" spc="5" dirty="0">
                <a:latin typeface="Microsoft Sans Serif"/>
                <a:cs typeface="Microsoft Sans Serif"/>
              </a:rPr>
              <a:t>cables.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serie </a:t>
            </a:r>
            <a:r>
              <a:rPr sz="950" spc="30" dirty="0">
                <a:latin typeface="Microsoft Sans Serif"/>
                <a:cs typeface="Microsoft Sans Serif"/>
              </a:rPr>
              <a:t>estándar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manejar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cargas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hasta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179" y="1836420"/>
          <a:ext cx="3768090" cy="6878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4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7145" algn="ctr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11760" marR="71755" indent="-67310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 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0.6-0.8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0.8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155">
                <a:tc>
                  <a:txBody>
                    <a:bodyPr/>
                    <a:lstStyle/>
                    <a:p>
                      <a:pPr marR="252095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>
                        <a:lnSpc>
                          <a:spcPct val="265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12">
                <a:tc>
                  <a:txBody>
                    <a:bodyPr/>
                    <a:lstStyle/>
                    <a:p>
                      <a:pPr marR="2984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>
                        <a:lnSpc>
                          <a:spcPts val="1270"/>
                        </a:lnSpc>
                        <a:spcBef>
                          <a:spcPts val="80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27000" marR="148590" algn="just">
                        <a:lnSpc>
                          <a:spcPct val="1247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blindado  blindado  blindado  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algn="just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>
                        <a:lnSpc>
                          <a:spcPts val="1270"/>
                        </a:lnSpc>
                        <a:spcBef>
                          <a:spcPts val="75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>
                        <a:lnSpc>
                          <a:spcPts val="127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2540" algn="ctr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R="247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10-55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10-55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6943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 algn="just">
                        <a:lnSpc>
                          <a:spcPts val="1270"/>
                        </a:lnSpc>
                        <a:spcBef>
                          <a:spcPts val="75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 algn="just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2540" algn="ctr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R="247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10-55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10-55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3,4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6943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>
                        <a:lnSpc>
                          <a:spcPts val="1270"/>
                        </a:lnSpc>
                        <a:spcBef>
                          <a:spcPts val="75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ts val="127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6370" marR="3810">
                        <a:lnSpc>
                          <a:spcPts val="1270"/>
                        </a:lnSpc>
                        <a:spcBef>
                          <a:spcPts val="30"/>
                        </a:spcBef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  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2540" algn="ctr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algn="just">
                        <a:lnSpc>
                          <a:spcPct val="124700"/>
                        </a:lnSpc>
                        <a:spcBef>
                          <a:spcPts val="2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10-55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10-55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581396" y="502666"/>
            <a:ext cx="1510665" cy="5676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65"/>
              </a:spcBef>
            </a:pPr>
            <a:r>
              <a:rPr sz="1150" b="1" spc="5" dirty="0">
                <a:latin typeface="Arial"/>
                <a:cs typeface="Arial"/>
              </a:rPr>
              <a:t>Requisitos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normales </a:t>
            </a:r>
            <a:r>
              <a:rPr sz="1150" b="1" spc="-305" dirty="0">
                <a:latin typeface="Arial"/>
                <a:cs typeface="Arial"/>
              </a:rPr>
              <a:t> </a:t>
            </a:r>
            <a:r>
              <a:rPr sz="1150" b="1" spc="-5" dirty="0">
                <a:latin typeface="Arial"/>
                <a:cs typeface="Arial"/>
              </a:rPr>
              <a:t>Selección </a:t>
            </a:r>
            <a:r>
              <a:rPr sz="1150" b="1" spc="20" dirty="0">
                <a:latin typeface="Arial"/>
                <a:cs typeface="Arial"/>
              </a:rPr>
              <a:t>cilíndrica </a:t>
            </a:r>
            <a:r>
              <a:rPr sz="1150" b="1" spc="2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Guía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9004" y="488695"/>
            <a:ext cx="42189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Guía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selección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inductiva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ayudará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encontrar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25" dirty="0">
                <a:latin typeface="Microsoft Sans Serif"/>
                <a:cs typeface="Microsoft Sans Serif"/>
              </a:rPr>
              <a:t>adecuado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35" dirty="0">
                <a:latin typeface="Microsoft Sans Serif"/>
                <a:cs typeface="Microsoft Sans Serif"/>
              </a:rPr>
              <a:t>determinada.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columna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dimensiones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dirty="0">
                <a:latin typeface="Microsoft Sans Serif"/>
                <a:cs typeface="Microsoft Sans Serif"/>
              </a:rPr>
              <a:t>carcasa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refiere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45" dirty="0">
                <a:latin typeface="Microsoft Sans Serif"/>
                <a:cs typeface="Microsoft Sans Serif"/>
              </a:rPr>
              <a:t>diámetro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cara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detección.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columna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material </a:t>
            </a:r>
            <a:r>
              <a:rPr sz="900" spc="30" dirty="0">
                <a:latin typeface="Microsoft Sans Serif"/>
                <a:cs typeface="Microsoft Sans Serif"/>
              </a:rPr>
              <a:t>identifica </a:t>
            </a:r>
            <a:r>
              <a:rPr sz="90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cuerpo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hecho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acero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inoxidable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(SST),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latón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plástico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moldeado.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9746" y="1223873"/>
            <a:ext cx="354330" cy="438784"/>
          </a:xfrm>
          <a:custGeom>
            <a:avLst/>
            <a:gdLst/>
            <a:ahLst/>
            <a:cxnLst/>
            <a:rect l="l" t="t" r="r" b="b"/>
            <a:pathLst>
              <a:path w="354329" h="438785">
                <a:moveTo>
                  <a:pt x="336664" y="72402"/>
                </a:moveTo>
                <a:lnTo>
                  <a:pt x="347065" y="72402"/>
                </a:lnTo>
                <a:lnTo>
                  <a:pt x="353187" y="69951"/>
                </a:lnTo>
                <a:lnTo>
                  <a:pt x="352577" y="59524"/>
                </a:lnTo>
                <a:lnTo>
                  <a:pt x="342785" y="0"/>
                </a:lnTo>
                <a:lnTo>
                  <a:pt x="11620" y="0"/>
                </a:lnTo>
                <a:lnTo>
                  <a:pt x="4889" y="59524"/>
                </a:lnTo>
                <a:lnTo>
                  <a:pt x="4889" y="69951"/>
                </a:lnTo>
                <a:lnTo>
                  <a:pt x="11620" y="72402"/>
                </a:lnTo>
                <a:lnTo>
                  <a:pt x="22034" y="72402"/>
                </a:lnTo>
                <a:lnTo>
                  <a:pt x="336664" y="72402"/>
                </a:lnTo>
                <a:close/>
              </a:path>
              <a:path w="354329" h="438785">
                <a:moveTo>
                  <a:pt x="3670" y="65036"/>
                </a:moveTo>
                <a:lnTo>
                  <a:pt x="0" y="419074"/>
                </a:lnTo>
                <a:lnTo>
                  <a:pt x="0" y="430123"/>
                </a:lnTo>
                <a:lnTo>
                  <a:pt x="6731" y="432574"/>
                </a:lnTo>
                <a:lnTo>
                  <a:pt x="17741" y="432574"/>
                </a:lnTo>
                <a:lnTo>
                  <a:pt x="82626" y="432574"/>
                </a:lnTo>
                <a:lnTo>
                  <a:pt x="82626" y="419696"/>
                </a:lnTo>
                <a:lnTo>
                  <a:pt x="101612" y="419696"/>
                </a:lnTo>
                <a:lnTo>
                  <a:pt x="112623" y="432574"/>
                </a:lnTo>
                <a:lnTo>
                  <a:pt x="241782" y="432574"/>
                </a:lnTo>
                <a:lnTo>
                  <a:pt x="251574" y="419696"/>
                </a:lnTo>
                <a:lnTo>
                  <a:pt x="271170" y="419696"/>
                </a:lnTo>
                <a:lnTo>
                  <a:pt x="271170" y="432574"/>
                </a:lnTo>
                <a:lnTo>
                  <a:pt x="336054" y="432574"/>
                </a:lnTo>
                <a:lnTo>
                  <a:pt x="347065" y="432574"/>
                </a:lnTo>
                <a:lnTo>
                  <a:pt x="353187" y="430123"/>
                </a:lnTo>
                <a:lnTo>
                  <a:pt x="352577" y="419074"/>
                </a:lnTo>
                <a:lnTo>
                  <a:pt x="353796" y="65036"/>
                </a:lnTo>
              </a:path>
              <a:path w="354329" h="438785">
                <a:moveTo>
                  <a:pt x="82626" y="432574"/>
                </a:moveTo>
                <a:lnTo>
                  <a:pt x="88949" y="437321"/>
                </a:lnTo>
                <a:lnTo>
                  <a:pt x="97396" y="438327"/>
                </a:lnTo>
                <a:lnTo>
                  <a:pt x="105957" y="436457"/>
                </a:lnTo>
                <a:lnTo>
                  <a:pt x="112623" y="432574"/>
                </a:lnTo>
              </a:path>
              <a:path w="354329" h="438785">
                <a:moveTo>
                  <a:pt x="271170" y="432574"/>
                </a:moveTo>
                <a:lnTo>
                  <a:pt x="265115" y="436628"/>
                </a:lnTo>
                <a:lnTo>
                  <a:pt x="257624" y="438784"/>
                </a:lnTo>
                <a:lnTo>
                  <a:pt x="249558" y="437836"/>
                </a:lnTo>
                <a:lnTo>
                  <a:pt x="241782" y="4325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64004" y="2381084"/>
            <a:ext cx="116205" cy="8890"/>
          </a:xfrm>
          <a:custGeom>
            <a:avLst/>
            <a:gdLst/>
            <a:ahLst/>
            <a:cxnLst/>
            <a:rect l="l" t="t" r="r" b="b"/>
            <a:pathLst>
              <a:path w="116204" h="8889">
                <a:moveTo>
                  <a:pt x="0" y="0"/>
                </a:moveTo>
                <a:lnTo>
                  <a:pt x="25994" y="5641"/>
                </a:lnTo>
                <a:lnTo>
                  <a:pt x="57842" y="8750"/>
                </a:lnTo>
                <a:lnTo>
                  <a:pt x="89689" y="7943"/>
                </a:lnTo>
                <a:lnTo>
                  <a:pt x="115684" y="184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43416" y="1661363"/>
            <a:ext cx="85090" cy="168910"/>
          </a:xfrm>
          <a:custGeom>
            <a:avLst/>
            <a:gdLst/>
            <a:ahLst/>
            <a:cxnLst/>
            <a:rect l="l" t="t" r="r" b="b"/>
            <a:pathLst>
              <a:path w="85089" h="168910">
                <a:moveTo>
                  <a:pt x="85077" y="0"/>
                </a:moveTo>
                <a:lnTo>
                  <a:pt x="85077" y="117805"/>
                </a:lnTo>
                <a:lnTo>
                  <a:pt x="83250" y="137667"/>
                </a:lnTo>
                <a:lnTo>
                  <a:pt x="76888" y="153850"/>
                </a:lnTo>
                <a:lnTo>
                  <a:pt x="64674" y="164743"/>
                </a:lnTo>
                <a:lnTo>
                  <a:pt x="45288" y="168732"/>
                </a:lnTo>
                <a:lnTo>
                  <a:pt x="9791" y="168732"/>
                </a:lnTo>
                <a:lnTo>
                  <a:pt x="4279" y="168732"/>
                </a:lnTo>
                <a:lnTo>
                  <a:pt x="0" y="164439"/>
                </a:lnTo>
                <a:lnTo>
                  <a:pt x="0" y="16014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06625" y="1658289"/>
            <a:ext cx="86995" cy="168910"/>
          </a:xfrm>
          <a:custGeom>
            <a:avLst/>
            <a:gdLst/>
            <a:ahLst/>
            <a:cxnLst/>
            <a:rect l="l" t="t" r="r" b="b"/>
            <a:pathLst>
              <a:path w="86995" h="168910">
                <a:moveTo>
                  <a:pt x="0" y="0"/>
                </a:moveTo>
                <a:lnTo>
                  <a:pt x="0" y="119037"/>
                </a:lnTo>
                <a:lnTo>
                  <a:pt x="2286" y="139483"/>
                </a:lnTo>
                <a:lnTo>
                  <a:pt x="9566" y="155157"/>
                </a:lnTo>
                <a:lnTo>
                  <a:pt x="22470" y="165194"/>
                </a:lnTo>
                <a:lnTo>
                  <a:pt x="41630" y="168732"/>
                </a:lnTo>
                <a:lnTo>
                  <a:pt x="75298" y="168732"/>
                </a:lnTo>
                <a:lnTo>
                  <a:pt x="80797" y="168732"/>
                </a:lnTo>
                <a:lnTo>
                  <a:pt x="86918" y="166281"/>
                </a:lnTo>
                <a:lnTo>
                  <a:pt x="86918" y="16075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43416" y="1650924"/>
            <a:ext cx="85090" cy="135255"/>
          </a:xfrm>
          <a:custGeom>
            <a:avLst/>
            <a:gdLst/>
            <a:ahLst/>
            <a:cxnLst/>
            <a:rect l="l" t="t" r="r" b="b"/>
            <a:pathLst>
              <a:path w="85089" h="135255">
                <a:moveTo>
                  <a:pt x="85077" y="106768"/>
                </a:moveTo>
                <a:lnTo>
                  <a:pt x="82582" y="116616"/>
                </a:lnTo>
                <a:lnTo>
                  <a:pt x="75669" y="125712"/>
                </a:lnTo>
                <a:lnTo>
                  <a:pt x="65199" y="132391"/>
                </a:lnTo>
                <a:lnTo>
                  <a:pt x="52031" y="134988"/>
                </a:lnTo>
                <a:lnTo>
                  <a:pt x="0" y="134988"/>
                </a:lnTo>
                <a:lnTo>
                  <a:pt x="0" y="92659"/>
                </a:lnTo>
              </a:path>
              <a:path w="85089" h="135255">
                <a:moveTo>
                  <a:pt x="0" y="96329"/>
                </a:moveTo>
                <a:lnTo>
                  <a:pt x="0" y="0"/>
                </a:lnTo>
              </a:path>
              <a:path w="85089" h="135255">
                <a:moveTo>
                  <a:pt x="2451" y="42951"/>
                </a:moveTo>
                <a:lnTo>
                  <a:pt x="48361" y="42951"/>
                </a:lnTo>
                <a:lnTo>
                  <a:pt x="62415" y="41235"/>
                </a:lnTo>
                <a:lnTo>
                  <a:pt x="73144" y="36585"/>
                </a:lnTo>
                <a:lnTo>
                  <a:pt x="80203" y="29749"/>
                </a:lnTo>
                <a:lnTo>
                  <a:pt x="83248" y="214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538279" y="1648472"/>
            <a:ext cx="356870" cy="735330"/>
            <a:chOff x="3483679" y="1648472"/>
            <a:chExt cx="356870" cy="735330"/>
          </a:xfrm>
        </p:grpSpPr>
        <p:sp>
          <p:nvSpPr>
            <p:cNvPr id="8" name="object 8"/>
            <p:cNvSpPr/>
            <p:nvPr/>
          </p:nvSpPr>
          <p:spPr>
            <a:xfrm>
              <a:off x="3485146" y="1648472"/>
              <a:ext cx="354330" cy="734060"/>
            </a:xfrm>
            <a:custGeom>
              <a:avLst/>
              <a:gdLst/>
              <a:ahLst/>
              <a:cxnLst/>
              <a:rect l="l" t="t" r="r" b="b"/>
              <a:pathLst>
                <a:path w="354329" h="734060">
                  <a:moveTo>
                    <a:pt x="266877" y="103695"/>
                  </a:moveTo>
                  <a:lnTo>
                    <a:pt x="271727" y="116622"/>
                  </a:lnTo>
                  <a:lnTo>
                    <a:pt x="280422" y="127014"/>
                  </a:lnTo>
                  <a:lnTo>
                    <a:pt x="291070" y="133722"/>
                  </a:lnTo>
                  <a:lnTo>
                    <a:pt x="301777" y="135597"/>
                  </a:lnTo>
                  <a:lnTo>
                    <a:pt x="309727" y="135597"/>
                  </a:lnTo>
                </a:path>
                <a:path w="354329" h="734060">
                  <a:moveTo>
                    <a:pt x="339115" y="136220"/>
                  </a:moveTo>
                  <a:lnTo>
                    <a:pt x="353796" y="137439"/>
                  </a:lnTo>
                  <a:lnTo>
                    <a:pt x="352577" y="720343"/>
                  </a:lnTo>
                  <a:lnTo>
                    <a:pt x="353187" y="731392"/>
                  </a:lnTo>
                  <a:lnTo>
                    <a:pt x="347065" y="733844"/>
                  </a:lnTo>
                  <a:lnTo>
                    <a:pt x="336054" y="733844"/>
                  </a:lnTo>
                  <a:lnTo>
                    <a:pt x="17741" y="733844"/>
                  </a:lnTo>
                  <a:lnTo>
                    <a:pt x="6731" y="733844"/>
                  </a:lnTo>
                  <a:lnTo>
                    <a:pt x="0" y="731392"/>
                  </a:lnTo>
                  <a:lnTo>
                    <a:pt x="0" y="720343"/>
                  </a:lnTo>
                  <a:lnTo>
                    <a:pt x="3670" y="137439"/>
                  </a:lnTo>
                </a:path>
                <a:path w="354329" h="734060">
                  <a:moveTo>
                    <a:pt x="352577" y="547319"/>
                  </a:moveTo>
                  <a:lnTo>
                    <a:pt x="353187" y="558355"/>
                  </a:lnTo>
                  <a:lnTo>
                    <a:pt x="347065" y="560196"/>
                  </a:lnTo>
                  <a:lnTo>
                    <a:pt x="336054" y="560196"/>
                  </a:lnTo>
                  <a:lnTo>
                    <a:pt x="309727" y="560196"/>
                  </a:lnTo>
                </a:path>
                <a:path w="354329" h="734060">
                  <a:moveTo>
                    <a:pt x="353796" y="137439"/>
                  </a:moveTo>
                  <a:lnTo>
                    <a:pt x="353796" y="0"/>
                  </a:lnTo>
                </a:path>
                <a:path w="354329" h="734060">
                  <a:moveTo>
                    <a:pt x="353796" y="46634"/>
                  </a:moveTo>
                  <a:lnTo>
                    <a:pt x="305447" y="46634"/>
                  </a:lnTo>
                  <a:lnTo>
                    <a:pt x="292630" y="43824"/>
                  </a:lnTo>
                  <a:lnTo>
                    <a:pt x="282336" y="37045"/>
                  </a:lnTo>
                  <a:lnTo>
                    <a:pt x="275486" y="28771"/>
                  </a:lnTo>
                  <a:lnTo>
                    <a:pt x="272999" y="21475"/>
                  </a:lnTo>
                  <a:lnTo>
                    <a:pt x="272999" y="7975"/>
                  </a:lnTo>
                </a:path>
                <a:path w="354329" h="734060">
                  <a:moveTo>
                    <a:pt x="73444" y="4292"/>
                  </a:moveTo>
                  <a:lnTo>
                    <a:pt x="71408" y="14271"/>
                  </a:lnTo>
                  <a:lnTo>
                    <a:pt x="65873" y="22467"/>
                  </a:lnTo>
                  <a:lnTo>
                    <a:pt x="57697" y="28018"/>
                  </a:lnTo>
                  <a:lnTo>
                    <a:pt x="47739" y="30060"/>
                  </a:lnTo>
                  <a:lnTo>
                    <a:pt x="38557" y="28432"/>
                  </a:lnTo>
                  <a:lnTo>
                    <a:pt x="30753" y="23928"/>
                  </a:lnTo>
                  <a:lnTo>
                    <a:pt x="25015" y="17121"/>
                  </a:lnTo>
                  <a:lnTo>
                    <a:pt x="22034" y="8585"/>
                  </a:lnTo>
                </a:path>
                <a:path w="354329" h="734060">
                  <a:moveTo>
                    <a:pt x="329323" y="9817"/>
                  </a:moveTo>
                  <a:lnTo>
                    <a:pt x="325780" y="15523"/>
                  </a:lnTo>
                  <a:lnTo>
                    <a:pt x="320748" y="19099"/>
                  </a:lnTo>
                  <a:lnTo>
                    <a:pt x="314339" y="20948"/>
                  </a:lnTo>
                  <a:lnTo>
                    <a:pt x="306666" y="21475"/>
                  </a:lnTo>
                  <a:lnTo>
                    <a:pt x="299599" y="20487"/>
                  </a:lnTo>
                  <a:lnTo>
                    <a:pt x="293277" y="17716"/>
                  </a:lnTo>
                  <a:lnTo>
                    <a:pt x="287989" y="13449"/>
                  </a:lnTo>
                  <a:lnTo>
                    <a:pt x="284022" y="7975"/>
                  </a:lnTo>
                </a:path>
                <a:path w="354329" h="734060">
                  <a:moveTo>
                    <a:pt x="309727" y="560196"/>
                  </a:moveTo>
                  <a:lnTo>
                    <a:pt x="296367" y="562891"/>
                  </a:lnTo>
                  <a:lnTo>
                    <a:pt x="285473" y="570245"/>
                  </a:lnTo>
                  <a:lnTo>
                    <a:pt x="278137" y="581167"/>
                  </a:lnTo>
                  <a:lnTo>
                    <a:pt x="275450" y="594563"/>
                  </a:lnTo>
                  <a:lnTo>
                    <a:pt x="278137" y="607956"/>
                  </a:lnTo>
                  <a:lnTo>
                    <a:pt x="285473" y="618874"/>
                  </a:lnTo>
                  <a:lnTo>
                    <a:pt x="296367" y="626224"/>
                  </a:lnTo>
                  <a:lnTo>
                    <a:pt x="309727" y="628916"/>
                  </a:lnTo>
                  <a:lnTo>
                    <a:pt x="350748" y="628916"/>
                  </a:lnTo>
                </a:path>
                <a:path w="354329" h="734060">
                  <a:moveTo>
                    <a:pt x="302387" y="560819"/>
                  </a:moveTo>
                  <a:lnTo>
                    <a:pt x="287196" y="565238"/>
                  </a:lnTo>
                  <a:lnTo>
                    <a:pt x="274070" y="576848"/>
                  </a:lnTo>
                  <a:lnTo>
                    <a:pt x="264848" y="593175"/>
                  </a:lnTo>
                  <a:lnTo>
                    <a:pt x="261365" y="611746"/>
                  </a:lnTo>
                  <a:lnTo>
                    <a:pt x="264848" y="628616"/>
                  </a:lnTo>
                  <a:lnTo>
                    <a:pt x="274070" y="641807"/>
                  </a:lnTo>
                  <a:lnTo>
                    <a:pt x="287196" y="650397"/>
                  </a:lnTo>
                  <a:lnTo>
                    <a:pt x="302387" y="653465"/>
                  </a:lnTo>
                  <a:lnTo>
                    <a:pt x="342176" y="653465"/>
                  </a:lnTo>
                  <a:lnTo>
                    <a:pt x="346456" y="653465"/>
                  </a:lnTo>
                  <a:lnTo>
                    <a:pt x="351967" y="647331"/>
                  </a:lnTo>
                  <a:lnTo>
                    <a:pt x="351967" y="643039"/>
                  </a:lnTo>
                </a:path>
                <a:path w="354329" h="734060">
                  <a:moveTo>
                    <a:pt x="0" y="547319"/>
                  </a:moveTo>
                  <a:lnTo>
                    <a:pt x="0" y="558355"/>
                  </a:lnTo>
                  <a:lnTo>
                    <a:pt x="6731" y="560196"/>
                  </a:lnTo>
                  <a:lnTo>
                    <a:pt x="17741" y="560196"/>
                  </a:lnTo>
                  <a:lnTo>
                    <a:pt x="50190" y="560196"/>
                  </a:lnTo>
                  <a:lnTo>
                    <a:pt x="63550" y="562891"/>
                  </a:lnTo>
                  <a:lnTo>
                    <a:pt x="74444" y="570245"/>
                  </a:lnTo>
                  <a:lnTo>
                    <a:pt x="81780" y="581167"/>
                  </a:lnTo>
                  <a:lnTo>
                    <a:pt x="84467" y="594563"/>
                  </a:lnTo>
                  <a:lnTo>
                    <a:pt x="81780" y="608311"/>
                  </a:lnTo>
                  <a:lnTo>
                    <a:pt x="74444" y="619413"/>
                  </a:lnTo>
                  <a:lnTo>
                    <a:pt x="63550" y="626835"/>
                  </a:lnTo>
                  <a:lnTo>
                    <a:pt x="50190" y="629538"/>
                  </a:lnTo>
                  <a:lnTo>
                    <a:pt x="17741" y="629538"/>
                  </a:lnTo>
                  <a:lnTo>
                    <a:pt x="6731" y="629538"/>
                  </a:lnTo>
                  <a:lnTo>
                    <a:pt x="0" y="627075"/>
                  </a:lnTo>
                  <a:lnTo>
                    <a:pt x="0" y="616038"/>
                  </a:lnTo>
                </a:path>
                <a:path w="354329" h="734060">
                  <a:moveTo>
                    <a:pt x="83858" y="587806"/>
                  </a:moveTo>
                  <a:lnTo>
                    <a:pt x="85686" y="592721"/>
                  </a:lnTo>
                  <a:lnTo>
                    <a:pt x="86918" y="598855"/>
                  </a:lnTo>
                  <a:lnTo>
                    <a:pt x="86918" y="605612"/>
                  </a:lnTo>
                  <a:lnTo>
                    <a:pt x="83848" y="622960"/>
                  </a:lnTo>
                  <a:lnTo>
                    <a:pt x="75669" y="637203"/>
                  </a:lnTo>
                  <a:lnTo>
                    <a:pt x="63933" y="646845"/>
                  </a:lnTo>
                  <a:lnTo>
                    <a:pt x="50190" y="650392"/>
                  </a:lnTo>
                  <a:lnTo>
                    <a:pt x="17741" y="650392"/>
                  </a:lnTo>
                  <a:lnTo>
                    <a:pt x="6731" y="650392"/>
                  </a:lnTo>
                  <a:lnTo>
                    <a:pt x="0" y="648550"/>
                  </a:lnTo>
                  <a:lnTo>
                    <a:pt x="0" y="637514"/>
                  </a:lnTo>
                </a:path>
                <a:path w="354329" h="734060">
                  <a:moveTo>
                    <a:pt x="58762" y="698868"/>
                  </a:moveTo>
                  <a:lnTo>
                    <a:pt x="56620" y="709559"/>
                  </a:lnTo>
                  <a:lnTo>
                    <a:pt x="50804" y="718121"/>
                  </a:lnTo>
                  <a:lnTo>
                    <a:pt x="42234" y="723807"/>
                  </a:lnTo>
                  <a:lnTo>
                    <a:pt x="31826" y="725868"/>
                  </a:lnTo>
                  <a:lnTo>
                    <a:pt x="21065" y="723807"/>
                  </a:lnTo>
                  <a:lnTo>
                    <a:pt x="12314" y="718121"/>
                  </a:lnTo>
                  <a:lnTo>
                    <a:pt x="6431" y="709559"/>
                  </a:lnTo>
                  <a:lnTo>
                    <a:pt x="4279" y="698868"/>
                  </a:lnTo>
                  <a:lnTo>
                    <a:pt x="6431" y="688439"/>
                  </a:lnTo>
                  <a:lnTo>
                    <a:pt x="12314" y="679848"/>
                  </a:lnTo>
                  <a:lnTo>
                    <a:pt x="21065" y="674016"/>
                  </a:lnTo>
                  <a:lnTo>
                    <a:pt x="31826" y="671868"/>
                  </a:lnTo>
                  <a:lnTo>
                    <a:pt x="42234" y="674016"/>
                  </a:lnTo>
                  <a:lnTo>
                    <a:pt x="50804" y="679848"/>
                  </a:lnTo>
                  <a:lnTo>
                    <a:pt x="56620" y="688439"/>
                  </a:lnTo>
                  <a:lnTo>
                    <a:pt x="58762" y="698868"/>
                  </a:lnTo>
                  <a:close/>
                </a:path>
                <a:path w="354329" h="734060">
                  <a:moveTo>
                    <a:pt x="4889" y="704392"/>
                  </a:moveTo>
                  <a:lnTo>
                    <a:pt x="2438" y="700100"/>
                  </a:lnTo>
                  <a:lnTo>
                    <a:pt x="1219" y="695807"/>
                  </a:lnTo>
                  <a:lnTo>
                    <a:pt x="1219" y="690892"/>
                  </a:lnTo>
                  <a:lnTo>
                    <a:pt x="3476" y="679656"/>
                  </a:lnTo>
                  <a:lnTo>
                    <a:pt x="9634" y="670490"/>
                  </a:lnTo>
                  <a:lnTo>
                    <a:pt x="18776" y="664314"/>
                  </a:lnTo>
                  <a:lnTo>
                    <a:pt x="29984" y="662051"/>
                  </a:lnTo>
                  <a:lnTo>
                    <a:pt x="41199" y="664314"/>
                  </a:lnTo>
                  <a:lnTo>
                    <a:pt x="50345" y="670490"/>
                  </a:lnTo>
                  <a:lnTo>
                    <a:pt x="56505" y="679656"/>
                  </a:lnTo>
                  <a:lnTo>
                    <a:pt x="58762" y="690892"/>
                  </a:lnTo>
                  <a:lnTo>
                    <a:pt x="58762" y="692734"/>
                  </a:lnTo>
                  <a:lnTo>
                    <a:pt x="58762" y="693966"/>
                  </a:lnTo>
                  <a:lnTo>
                    <a:pt x="58153" y="695807"/>
                  </a:lnTo>
                </a:path>
                <a:path w="354329" h="734060">
                  <a:moveTo>
                    <a:pt x="64274" y="109219"/>
                  </a:moveTo>
                  <a:lnTo>
                    <a:pt x="62025" y="120101"/>
                  </a:lnTo>
                  <a:lnTo>
                    <a:pt x="55929" y="129082"/>
                  </a:lnTo>
                  <a:lnTo>
                    <a:pt x="46963" y="135187"/>
                  </a:lnTo>
                  <a:lnTo>
                    <a:pt x="36106" y="137439"/>
                  </a:lnTo>
                  <a:lnTo>
                    <a:pt x="25250" y="135187"/>
                  </a:lnTo>
                  <a:lnTo>
                    <a:pt x="16289" y="129082"/>
                  </a:lnTo>
                  <a:lnTo>
                    <a:pt x="10197" y="120101"/>
                  </a:lnTo>
                  <a:lnTo>
                    <a:pt x="7950" y="109219"/>
                  </a:lnTo>
                  <a:lnTo>
                    <a:pt x="10197" y="98336"/>
                  </a:lnTo>
                  <a:lnTo>
                    <a:pt x="16289" y="89350"/>
                  </a:lnTo>
                  <a:lnTo>
                    <a:pt x="25250" y="83241"/>
                  </a:lnTo>
                  <a:lnTo>
                    <a:pt x="36106" y="80987"/>
                  </a:lnTo>
                  <a:lnTo>
                    <a:pt x="46963" y="83241"/>
                  </a:lnTo>
                  <a:lnTo>
                    <a:pt x="55929" y="89350"/>
                  </a:lnTo>
                  <a:lnTo>
                    <a:pt x="62025" y="98336"/>
                  </a:lnTo>
                  <a:lnTo>
                    <a:pt x="64274" y="109219"/>
                  </a:lnTo>
                  <a:close/>
                </a:path>
                <a:path w="354329" h="734060">
                  <a:moveTo>
                    <a:pt x="52031" y="86512"/>
                  </a:moveTo>
                  <a:lnTo>
                    <a:pt x="42924" y="99257"/>
                  </a:lnTo>
                  <a:lnTo>
                    <a:pt x="33356" y="109754"/>
                  </a:lnTo>
                  <a:lnTo>
                    <a:pt x="23789" y="117835"/>
                  </a:lnTo>
                  <a:lnTo>
                    <a:pt x="14681" y="123329"/>
                  </a:lnTo>
                </a:path>
                <a:path w="354329" h="734060">
                  <a:moveTo>
                    <a:pt x="58762" y="93878"/>
                  </a:moveTo>
                  <a:lnTo>
                    <a:pt x="49921" y="106537"/>
                  </a:lnTo>
                  <a:lnTo>
                    <a:pt x="40393" y="116892"/>
                  </a:lnTo>
                  <a:lnTo>
                    <a:pt x="30868" y="124944"/>
                  </a:lnTo>
                  <a:lnTo>
                    <a:pt x="22034" y="130695"/>
                  </a:lnTo>
                </a:path>
                <a:path w="354329" h="734060">
                  <a:moveTo>
                    <a:pt x="9182" y="112293"/>
                  </a:moveTo>
                  <a:lnTo>
                    <a:pt x="6731" y="107988"/>
                  </a:lnTo>
                  <a:lnTo>
                    <a:pt x="5499" y="103695"/>
                  </a:lnTo>
                  <a:lnTo>
                    <a:pt x="5499" y="98780"/>
                  </a:lnTo>
                  <a:lnTo>
                    <a:pt x="7757" y="87546"/>
                  </a:lnTo>
                  <a:lnTo>
                    <a:pt x="13920" y="78384"/>
                  </a:lnTo>
                  <a:lnTo>
                    <a:pt x="23067" y="72212"/>
                  </a:lnTo>
                  <a:lnTo>
                    <a:pt x="34277" y="69951"/>
                  </a:lnTo>
                  <a:lnTo>
                    <a:pt x="45485" y="72212"/>
                  </a:lnTo>
                  <a:lnTo>
                    <a:pt x="54627" y="78384"/>
                  </a:lnTo>
                  <a:lnTo>
                    <a:pt x="60785" y="87546"/>
                  </a:lnTo>
                  <a:lnTo>
                    <a:pt x="63042" y="98780"/>
                  </a:lnTo>
                  <a:lnTo>
                    <a:pt x="63042" y="100012"/>
                  </a:lnTo>
                  <a:lnTo>
                    <a:pt x="63042" y="101853"/>
                  </a:lnTo>
                  <a:lnTo>
                    <a:pt x="62433" y="103695"/>
                  </a:lnTo>
                </a:path>
                <a:path w="354329" h="734060">
                  <a:moveTo>
                    <a:pt x="350126" y="110439"/>
                  </a:moveTo>
                  <a:lnTo>
                    <a:pt x="347974" y="121585"/>
                  </a:lnTo>
                  <a:lnTo>
                    <a:pt x="342091" y="130541"/>
                  </a:lnTo>
                  <a:lnTo>
                    <a:pt x="333340" y="136504"/>
                  </a:lnTo>
                  <a:lnTo>
                    <a:pt x="322580" y="138671"/>
                  </a:lnTo>
                  <a:lnTo>
                    <a:pt x="311467" y="136504"/>
                  </a:lnTo>
                  <a:lnTo>
                    <a:pt x="302534" y="130541"/>
                  </a:lnTo>
                  <a:lnTo>
                    <a:pt x="296585" y="121585"/>
                  </a:lnTo>
                  <a:lnTo>
                    <a:pt x="294424" y="110439"/>
                  </a:lnTo>
                  <a:lnTo>
                    <a:pt x="296585" y="99658"/>
                  </a:lnTo>
                  <a:lnTo>
                    <a:pt x="302534" y="90885"/>
                  </a:lnTo>
                  <a:lnTo>
                    <a:pt x="311467" y="84987"/>
                  </a:lnTo>
                  <a:lnTo>
                    <a:pt x="322580" y="82829"/>
                  </a:lnTo>
                  <a:lnTo>
                    <a:pt x="333340" y="84987"/>
                  </a:lnTo>
                  <a:lnTo>
                    <a:pt x="342091" y="90885"/>
                  </a:lnTo>
                  <a:lnTo>
                    <a:pt x="347974" y="99658"/>
                  </a:lnTo>
                  <a:lnTo>
                    <a:pt x="350126" y="110439"/>
                  </a:lnTo>
                  <a:close/>
                </a:path>
                <a:path w="354329" h="734060">
                  <a:moveTo>
                    <a:pt x="337883" y="87744"/>
                  </a:moveTo>
                  <a:lnTo>
                    <a:pt x="329049" y="100493"/>
                  </a:lnTo>
                  <a:lnTo>
                    <a:pt x="319524" y="111058"/>
                  </a:lnTo>
                  <a:lnTo>
                    <a:pt x="309996" y="119323"/>
                  </a:lnTo>
                  <a:lnTo>
                    <a:pt x="301155" y="125171"/>
                  </a:lnTo>
                </a:path>
                <a:path w="354329" h="734060">
                  <a:moveTo>
                    <a:pt x="345236" y="95110"/>
                  </a:moveTo>
                  <a:lnTo>
                    <a:pt x="336138" y="107849"/>
                  </a:lnTo>
                  <a:lnTo>
                    <a:pt x="326639" y="118348"/>
                  </a:lnTo>
                  <a:lnTo>
                    <a:pt x="317256" y="126432"/>
                  </a:lnTo>
                  <a:lnTo>
                    <a:pt x="308508" y="131927"/>
                  </a:lnTo>
                </a:path>
                <a:path w="354329" h="734060">
                  <a:moveTo>
                    <a:pt x="295033" y="113512"/>
                  </a:moveTo>
                  <a:lnTo>
                    <a:pt x="293204" y="109829"/>
                  </a:lnTo>
                  <a:lnTo>
                    <a:pt x="291973" y="104927"/>
                  </a:lnTo>
                  <a:lnTo>
                    <a:pt x="291973" y="100012"/>
                  </a:lnTo>
                  <a:lnTo>
                    <a:pt x="294231" y="88776"/>
                  </a:lnTo>
                  <a:lnTo>
                    <a:pt x="300394" y="79609"/>
                  </a:lnTo>
                  <a:lnTo>
                    <a:pt x="309541" y="73434"/>
                  </a:lnTo>
                  <a:lnTo>
                    <a:pt x="320751" y="71170"/>
                  </a:lnTo>
                  <a:lnTo>
                    <a:pt x="331959" y="73434"/>
                  </a:lnTo>
                  <a:lnTo>
                    <a:pt x="341101" y="79609"/>
                  </a:lnTo>
                  <a:lnTo>
                    <a:pt x="347259" y="88776"/>
                  </a:lnTo>
                  <a:lnTo>
                    <a:pt x="349516" y="100012"/>
                  </a:lnTo>
                  <a:lnTo>
                    <a:pt x="349516" y="101853"/>
                  </a:lnTo>
                  <a:lnTo>
                    <a:pt x="348907" y="103695"/>
                  </a:lnTo>
                  <a:lnTo>
                    <a:pt x="348907" y="104927"/>
                  </a:lnTo>
                </a:path>
                <a:path w="354329" h="734060">
                  <a:moveTo>
                    <a:pt x="47739" y="678624"/>
                  </a:moveTo>
                  <a:lnTo>
                    <a:pt x="9182" y="714819"/>
                  </a:lnTo>
                </a:path>
                <a:path w="354329" h="734060">
                  <a:moveTo>
                    <a:pt x="54470" y="685990"/>
                  </a:moveTo>
                  <a:lnTo>
                    <a:pt x="15913" y="722185"/>
                  </a:lnTo>
                </a:path>
                <a:path w="354329" h="734060">
                  <a:moveTo>
                    <a:pt x="353187" y="698868"/>
                  </a:moveTo>
                  <a:lnTo>
                    <a:pt x="351034" y="709559"/>
                  </a:lnTo>
                  <a:lnTo>
                    <a:pt x="345152" y="718121"/>
                  </a:lnTo>
                  <a:lnTo>
                    <a:pt x="336400" y="723807"/>
                  </a:lnTo>
                  <a:lnTo>
                    <a:pt x="325640" y="725868"/>
                  </a:lnTo>
                  <a:lnTo>
                    <a:pt x="315240" y="723807"/>
                  </a:lnTo>
                  <a:lnTo>
                    <a:pt x="306673" y="718121"/>
                  </a:lnTo>
                  <a:lnTo>
                    <a:pt x="300859" y="709559"/>
                  </a:lnTo>
                  <a:lnTo>
                    <a:pt x="298716" y="698868"/>
                  </a:lnTo>
                  <a:lnTo>
                    <a:pt x="300859" y="688439"/>
                  </a:lnTo>
                  <a:lnTo>
                    <a:pt x="306673" y="679848"/>
                  </a:lnTo>
                  <a:lnTo>
                    <a:pt x="315240" y="674016"/>
                  </a:lnTo>
                  <a:lnTo>
                    <a:pt x="325640" y="671868"/>
                  </a:lnTo>
                  <a:lnTo>
                    <a:pt x="336400" y="674016"/>
                  </a:lnTo>
                  <a:lnTo>
                    <a:pt x="345152" y="679848"/>
                  </a:lnTo>
                  <a:lnTo>
                    <a:pt x="351034" y="688439"/>
                  </a:lnTo>
                  <a:lnTo>
                    <a:pt x="353187" y="698868"/>
                  </a:lnTo>
                  <a:close/>
                </a:path>
                <a:path w="354329" h="734060">
                  <a:moveTo>
                    <a:pt x="299326" y="704392"/>
                  </a:moveTo>
                  <a:lnTo>
                    <a:pt x="296875" y="700100"/>
                  </a:lnTo>
                  <a:lnTo>
                    <a:pt x="295656" y="695807"/>
                  </a:lnTo>
                  <a:lnTo>
                    <a:pt x="295656" y="690892"/>
                  </a:lnTo>
                  <a:lnTo>
                    <a:pt x="297912" y="679656"/>
                  </a:lnTo>
                  <a:lnTo>
                    <a:pt x="304071" y="670490"/>
                  </a:lnTo>
                  <a:lnTo>
                    <a:pt x="313213" y="664314"/>
                  </a:lnTo>
                  <a:lnTo>
                    <a:pt x="324421" y="662051"/>
                  </a:lnTo>
                  <a:lnTo>
                    <a:pt x="335629" y="664314"/>
                  </a:lnTo>
                  <a:lnTo>
                    <a:pt x="344771" y="670490"/>
                  </a:lnTo>
                  <a:lnTo>
                    <a:pt x="350930" y="679656"/>
                  </a:lnTo>
                  <a:lnTo>
                    <a:pt x="353187" y="690892"/>
                  </a:lnTo>
                  <a:lnTo>
                    <a:pt x="353187" y="692734"/>
                  </a:lnTo>
                  <a:lnTo>
                    <a:pt x="353187" y="693966"/>
                  </a:lnTo>
                  <a:lnTo>
                    <a:pt x="352577" y="695807"/>
                  </a:lnTo>
                </a:path>
                <a:path w="354329" h="734060">
                  <a:moveTo>
                    <a:pt x="341566" y="678624"/>
                  </a:moveTo>
                  <a:lnTo>
                    <a:pt x="303606" y="714819"/>
                  </a:lnTo>
                </a:path>
                <a:path w="354329" h="734060">
                  <a:moveTo>
                    <a:pt x="348907" y="685990"/>
                  </a:moveTo>
                  <a:lnTo>
                    <a:pt x="310337" y="722185"/>
                  </a:lnTo>
                </a:path>
                <a:path w="354329" h="734060">
                  <a:moveTo>
                    <a:pt x="27533" y="379196"/>
                  </a:moveTo>
                  <a:lnTo>
                    <a:pt x="148120" y="379196"/>
                  </a:lnTo>
                  <a:lnTo>
                    <a:pt x="148120" y="504367"/>
                  </a:lnTo>
                  <a:lnTo>
                    <a:pt x="27533" y="504367"/>
                  </a:lnTo>
                  <a:lnTo>
                    <a:pt x="27533" y="379196"/>
                  </a:lnTo>
                  <a:close/>
                </a:path>
                <a:path w="354329" h="734060">
                  <a:moveTo>
                    <a:pt x="78955" y="379196"/>
                  </a:moveTo>
                  <a:lnTo>
                    <a:pt x="78955" y="502526"/>
                  </a:lnTo>
                </a:path>
                <a:path w="354329" h="734060">
                  <a:moveTo>
                    <a:pt x="274231" y="650392"/>
                  </a:moveTo>
                  <a:lnTo>
                    <a:pt x="274231" y="721575"/>
                  </a:lnTo>
                </a:path>
                <a:path w="354329" h="734060">
                  <a:moveTo>
                    <a:pt x="82626" y="651624"/>
                  </a:moveTo>
                  <a:lnTo>
                    <a:pt x="82626" y="719734"/>
                  </a:lnTo>
                </a:path>
                <a:path w="354329" h="734060">
                  <a:moveTo>
                    <a:pt x="99771" y="680465"/>
                  </a:moveTo>
                  <a:lnTo>
                    <a:pt x="252806" y="680465"/>
                  </a:lnTo>
                  <a:lnTo>
                    <a:pt x="265658" y="688441"/>
                  </a:lnTo>
                </a:path>
                <a:path w="354329" h="734060">
                  <a:moveTo>
                    <a:pt x="160985" y="555294"/>
                  </a:moveTo>
                  <a:lnTo>
                    <a:pt x="160985" y="563270"/>
                  </a:lnTo>
                  <a:lnTo>
                    <a:pt x="154254" y="569404"/>
                  </a:lnTo>
                  <a:lnTo>
                    <a:pt x="146900" y="569404"/>
                  </a:lnTo>
                  <a:lnTo>
                    <a:pt x="138950" y="569404"/>
                  </a:lnTo>
                  <a:lnTo>
                    <a:pt x="132829" y="563270"/>
                  </a:lnTo>
                  <a:lnTo>
                    <a:pt x="132829" y="555294"/>
                  </a:lnTo>
                  <a:lnTo>
                    <a:pt x="132829" y="547319"/>
                  </a:lnTo>
                  <a:lnTo>
                    <a:pt x="138950" y="541185"/>
                  </a:lnTo>
                  <a:lnTo>
                    <a:pt x="146900" y="541185"/>
                  </a:lnTo>
                  <a:lnTo>
                    <a:pt x="154254" y="541185"/>
                  </a:lnTo>
                  <a:lnTo>
                    <a:pt x="160985" y="547319"/>
                  </a:lnTo>
                  <a:lnTo>
                    <a:pt x="160985" y="555294"/>
                  </a:lnTo>
                  <a:close/>
                </a:path>
                <a:path w="354329" h="734060">
                  <a:moveTo>
                    <a:pt x="168325" y="569404"/>
                  </a:moveTo>
                  <a:lnTo>
                    <a:pt x="164949" y="576133"/>
                  </a:lnTo>
                  <a:lnTo>
                    <a:pt x="159680" y="581366"/>
                  </a:lnTo>
                  <a:lnTo>
                    <a:pt x="152920" y="584758"/>
                  </a:lnTo>
                  <a:lnTo>
                    <a:pt x="145072" y="585965"/>
                  </a:lnTo>
                  <a:lnTo>
                    <a:pt x="135464" y="584029"/>
                  </a:lnTo>
                  <a:lnTo>
                    <a:pt x="127465" y="578759"/>
                  </a:lnTo>
                  <a:lnTo>
                    <a:pt x="121992" y="570958"/>
                  </a:lnTo>
                  <a:lnTo>
                    <a:pt x="119964" y="561428"/>
                  </a:lnTo>
                  <a:lnTo>
                    <a:pt x="119964" y="554062"/>
                  </a:lnTo>
                  <a:lnTo>
                    <a:pt x="123037" y="547928"/>
                  </a:lnTo>
                  <a:lnTo>
                    <a:pt x="127317" y="543636"/>
                  </a:lnTo>
                </a:path>
                <a:path w="354329" h="734060">
                  <a:moveTo>
                    <a:pt x="228320" y="569404"/>
                  </a:moveTo>
                  <a:lnTo>
                    <a:pt x="224591" y="576133"/>
                  </a:lnTo>
                  <a:lnTo>
                    <a:pt x="219140" y="581366"/>
                  </a:lnTo>
                  <a:lnTo>
                    <a:pt x="212309" y="584758"/>
                  </a:lnTo>
                  <a:lnTo>
                    <a:pt x="204444" y="585965"/>
                  </a:lnTo>
                  <a:lnTo>
                    <a:pt x="194939" y="584029"/>
                  </a:lnTo>
                  <a:lnTo>
                    <a:pt x="187153" y="578759"/>
                  </a:lnTo>
                  <a:lnTo>
                    <a:pt x="181891" y="570958"/>
                  </a:lnTo>
                  <a:lnTo>
                    <a:pt x="179959" y="561428"/>
                  </a:lnTo>
                  <a:lnTo>
                    <a:pt x="179959" y="554062"/>
                  </a:lnTo>
                  <a:lnTo>
                    <a:pt x="182410" y="547928"/>
                  </a:lnTo>
                  <a:lnTo>
                    <a:pt x="186689" y="543636"/>
                  </a:lnTo>
                </a:path>
                <a:path w="354329" h="734060">
                  <a:moveTo>
                    <a:pt x="221589" y="555294"/>
                  </a:moveTo>
                  <a:lnTo>
                    <a:pt x="221589" y="563270"/>
                  </a:lnTo>
                  <a:lnTo>
                    <a:pt x="215468" y="569404"/>
                  </a:lnTo>
                  <a:lnTo>
                    <a:pt x="207505" y="569404"/>
                  </a:lnTo>
                  <a:lnTo>
                    <a:pt x="200151" y="569404"/>
                  </a:lnTo>
                  <a:lnTo>
                    <a:pt x="193421" y="563270"/>
                  </a:lnTo>
                  <a:lnTo>
                    <a:pt x="193421" y="555294"/>
                  </a:lnTo>
                  <a:lnTo>
                    <a:pt x="193421" y="547319"/>
                  </a:lnTo>
                  <a:lnTo>
                    <a:pt x="200151" y="541185"/>
                  </a:lnTo>
                  <a:lnTo>
                    <a:pt x="207505" y="541185"/>
                  </a:lnTo>
                  <a:lnTo>
                    <a:pt x="215468" y="541185"/>
                  </a:lnTo>
                  <a:lnTo>
                    <a:pt x="221589" y="547319"/>
                  </a:lnTo>
                  <a:lnTo>
                    <a:pt x="221589" y="555294"/>
                  </a:lnTo>
                  <a:close/>
                </a:path>
                <a:path w="354329" h="734060">
                  <a:moveTo>
                    <a:pt x="208724" y="435648"/>
                  </a:moveTo>
                  <a:lnTo>
                    <a:pt x="246062" y="435648"/>
                  </a:lnTo>
                  <a:lnTo>
                    <a:pt x="246062" y="455891"/>
                  </a:lnTo>
                  <a:lnTo>
                    <a:pt x="208724" y="455891"/>
                  </a:lnTo>
                  <a:lnTo>
                    <a:pt x="208724" y="435648"/>
                  </a:lnTo>
                  <a:close/>
                </a:path>
                <a:path w="354329" h="734060">
                  <a:moveTo>
                    <a:pt x="279730" y="302501"/>
                  </a:moveTo>
                  <a:lnTo>
                    <a:pt x="308495" y="302501"/>
                  </a:lnTo>
                  <a:lnTo>
                    <a:pt x="308495" y="369379"/>
                  </a:lnTo>
                  <a:lnTo>
                    <a:pt x="279730" y="369379"/>
                  </a:lnTo>
                  <a:lnTo>
                    <a:pt x="279730" y="302501"/>
                  </a:lnTo>
                  <a:close/>
                </a:path>
                <a:path w="354329" h="734060">
                  <a:moveTo>
                    <a:pt x="269938" y="244208"/>
                  </a:moveTo>
                  <a:lnTo>
                    <a:pt x="312178" y="244208"/>
                  </a:lnTo>
                  <a:lnTo>
                    <a:pt x="312178" y="265683"/>
                  </a:lnTo>
                  <a:lnTo>
                    <a:pt x="269938" y="265683"/>
                  </a:lnTo>
                  <a:lnTo>
                    <a:pt x="269938" y="244208"/>
                  </a:lnTo>
                  <a:close/>
                </a:path>
                <a:path w="354329" h="734060">
                  <a:moveTo>
                    <a:pt x="100380" y="171805"/>
                  </a:moveTo>
                  <a:lnTo>
                    <a:pt x="251574" y="171805"/>
                  </a:lnTo>
                </a:path>
                <a:path w="354329" h="734060">
                  <a:moveTo>
                    <a:pt x="76504" y="570636"/>
                  </a:moveTo>
                  <a:lnTo>
                    <a:pt x="77127" y="573087"/>
                  </a:lnTo>
                  <a:lnTo>
                    <a:pt x="77736" y="575538"/>
                  </a:lnTo>
                  <a:lnTo>
                    <a:pt x="77736" y="577989"/>
                  </a:lnTo>
                  <a:lnTo>
                    <a:pt x="75374" y="589680"/>
                  </a:lnTo>
                  <a:lnTo>
                    <a:pt x="68938" y="599241"/>
                  </a:lnTo>
                  <a:lnTo>
                    <a:pt x="59402" y="605694"/>
                  </a:lnTo>
                  <a:lnTo>
                    <a:pt x="47739" y="608063"/>
                  </a:lnTo>
                  <a:lnTo>
                    <a:pt x="35729" y="605694"/>
                  </a:lnTo>
                  <a:lnTo>
                    <a:pt x="26011" y="599241"/>
                  </a:lnTo>
                  <a:lnTo>
                    <a:pt x="19505" y="589680"/>
                  </a:lnTo>
                  <a:lnTo>
                    <a:pt x="17132" y="577989"/>
                  </a:lnTo>
                  <a:lnTo>
                    <a:pt x="17132" y="571245"/>
                  </a:lnTo>
                  <a:lnTo>
                    <a:pt x="19583" y="565111"/>
                  </a:lnTo>
                  <a:lnTo>
                    <a:pt x="23253" y="560196"/>
                  </a:lnTo>
                </a:path>
                <a:path w="354329" h="734060">
                  <a:moveTo>
                    <a:pt x="345236" y="562038"/>
                  </a:moveTo>
                  <a:lnTo>
                    <a:pt x="347675" y="566953"/>
                  </a:lnTo>
                  <a:lnTo>
                    <a:pt x="349516" y="572477"/>
                  </a:lnTo>
                  <a:lnTo>
                    <a:pt x="349516" y="577989"/>
                  </a:lnTo>
                  <a:lnTo>
                    <a:pt x="347154" y="589680"/>
                  </a:lnTo>
                  <a:lnTo>
                    <a:pt x="340718" y="599241"/>
                  </a:lnTo>
                  <a:lnTo>
                    <a:pt x="331182" y="605694"/>
                  </a:lnTo>
                  <a:lnTo>
                    <a:pt x="319519" y="608063"/>
                  </a:lnTo>
                  <a:lnTo>
                    <a:pt x="307863" y="605694"/>
                  </a:lnTo>
                  <a:lnTo>
                    <a:pt x="298330" y="599241"/>
                  </a:lnTo>
                  <a:lnTo>
                    <a:pt x="291896" y="589680"/>
                  </a:lnTo>
                  <a:lnTo>
                    <a:pt x="289534" y="577989"/>
                  </a:lnTo>
                  <a:lnTo>
                    <a:pt x="289534" y="571855"/>
                  </a:lnTo>
                  <a:lnTo>
                    <a:pt x="291363" y="566331"/>
                  </a:lnTo>
                  <a:lnTo>
                    <a:pt x="294424" y="56142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09010" y="1842363"/>
              <a:ext cx="159385" cy="26034"/>
            </a:xfrm>
            <a:custGeom>
              <a:avLst/>
              <a:gdLst/>
              <a:ahLst/>
              <a:cxnLst/>
              <a:rect l="l" t="t" r="r" b="b"/>
              <a:pathLst>
                <a:path w="159385" h="26035">
                  <a:moveTo>
                    <a:pt x="18973" y="12268"/>
                  </a:moveTo>
                  <a:lnTo>
                    <a:pt x="13474" y="10439"/>
                  </a:lnTo>
                  <a:lnTo>
                    <a:pt x="12242" y="9817"/>
                  </a:lnTo>
                  <a:lnTo>
                    <a:pt x="11633" y="9817"/>
                  </a:lnTo>
                  <a:lnTo>
                    <a:pt x="7962" y="7975"/>
                  </a:lnTo>
                  <a:lnTo>
                    <a:pt x="6743" y="6756"/>
                  </a:lnTo>
                  <a:lnTo>
                    <a:pt x="6743" y="5524"/>
                  </a:lnTo>
                  <a:lnTo>
                    <a:pt x="8572" y="4914"/>
                  </a:lnTo>
                  <a:lnTo>
                    <a:pt x="10414" y="4914"/>
                  </a:lnTo>
                  <a:lnTo>
                    <a:pt x="12865" y="4292"/>
                  </a:lnTo>
                  <a:lnTo>
                    <a:pt x="16535" y="5524"/>
                  </a:lnTo>
                  <a:lnTo>
                    <a:pt x="17145" y="6134"/>
                  </a:lnTo>
                  <a:lnTo>
                    <a:pt x="17145" y="4292"/>
                  </a:lnTo>
                  <a:lnTo>
                    <a:pt x="17145" y="1231"/>
                  </a:lnTo>
                  <a:lnTo>
                    <a:pt x="13474" y="0"/>
                  </a:lnTo>
                  <a:lnTo>
                    <a:pt x="6743" y="0"/>
                  </a:lnTo>
                  <a:lnTo>
                    <a:pt x="0" y="1231"/>
                  </a:lnTo>
                  <a:lnTo>
                    <a:pt x="0" y="13500"/>
                  </a:lnTo>
                  <a:lnTo>
                    <a:pt x="5511" y="14732"/>
                  </a:lnTo>
                  <a:lnTo>
                    <a:pt x="7962" y="15951"/>
                  </a:lnTo>
                  <a:lnTo>
                    <a:pt x="7353" y="15341"/>
                  </a:lnTo>
                  <a:lnTo>
                    <a:pt x="10414" y="16573"/>
                  </a:lnTo>
                  <a:lnTo>
                    <a:pt x="12242" y="17183"/>
                  </a:lnTo>
                  <a:lnTo>
                    <a:pt x="12242" y="20256"/>
                  </a:lnTo>
                  <a:lnTo>
                    <a:pt x="9791" y="20866"/>
                  </a:lnTo>
                  <a:lnTo>
                    <a:pt x="6121" y="20866"/>
                  </a:lnTo>
                  <a:lnTo>
                    <a:pt x="622" y="19634"/>
                  </a:lnTo>
                  <a:lnTo>
                    <a:pt x="622" y="24549"/>
                  </a:lnTo>
                  <a:lnTo>
                    <a:pt x="2451" y="25158"/>
                  </a:lnTo>
                  <a:lnTo>
                    <a:pt x="8572" y="25768"/>
                  </a:lnTo>
                  <a:lnTo>
                    <a:pt x="14084" y="25768"/>
                  </a:lnTo>
                  <a:lnTo>
                    <a:pt x="18973" y="22707"/>
                  </a:lnTo>
                  <a:lnTo>
                    <a:pt x="18973" y="20866"/>
                  </a:lnTo>
                  <a:lnTo>
                    <a:pt x="18973" y="15341"/>
                  </a:lnTo>
                  <a:lnTo>
                    <a:pt x="18973" y="12268"/>
                  </a:lnTo>
                  <a:close/>
                </a:path>
                <a:path w="159385" h="26035">
                  <a:moveTo>
                    <a:pt x="29997" y="622"/>
                  </a:moveTo>
                  <a:lnTo>
                    <a:pt x="22656" y="622"/>
                  </a:lnTo>
                  <a:lnTo>
                    <a:pt x="22656" y="25158"/>
                  </a:lnTo>
                  <a:lnTo>
                    <a:pt x="29997" y="25158"/>
                  </a:lnTo>
                  <a:lnTo>
                    <a:pt x="29997" y="622"/>
                  </a:lnTo>
                  <a:close/>
                </a:path>
                <a:path w="159385" h="26035">
                  <a:moveTo>
                    <a:pt x="53873" y="20256"/>
                  </a:moveTo>
                  <a:lnTo>
                    <a:pt x="42240" y="20256"/>
                  </a:lnTo>
                  <a:lnTo>
                    <a:pt x="42240" y="14732"/>
                  </a:lnTo>
                  <a:lnTo>
                    <a:pt x="52031" y="14732"/>
                  </a:lnTo>
                  <a:lnTo>
                    <a:pt x="52031" y="10439"/>
                  </a:lnTo>
                  <a:lnTo>
                    <a:pt x="42240" y="10439"/>
                  </a:lnTo>
                  <a:lnTo>
                    <a:pt x="42240" y="5524"/>
                  </a:lnTo>
                  <a:lnTo>
                    <a:pt x="53263" y="5524"/>
                  </a:lnTo>
                  <a:lnTo>
                    <a:pt x="53263" y="622"/>
                  </a:lnTo>
                  <a:lnTo>
                    <a:pt x="35509" y="622"/>
                  </a:lnTo>
                  <a:lnTo>
                    <a:pt x="35509" y="25158"/>
                  </a:lnTo>
                  <a:lnTo>
                    <a:pt x="53873" y="25158"/>
                  </a:lnTo>
                  <a:lnTo>
                    <a:pt x="53873" y="20256"/>
                  </a:lnTo>
                  <a:close/>
                </a:path>
                <a:path w="159385" h="26035">
                  <a:moveTo>
                    <a:pt x="86931" y="622"/>
                  </a:moveTo>
                  <a:lnTo>
                    <a:pt x="78359" y="622"/>
                  </a:lnTo>
                  <a:lnTo>
                    <a:pt x="72237" y="14732"/>
                  </a:lnTo>
                  <a:lnTo>
                    <a:pt x="66116" y="622"/>
                  </a:lnTo>
                  <a:lnTo>
                    <a:pt x="57543" y="622"/>
                  </a:lnTo>
                  <a:lnTo>
                    <a:pt x="57543" y="25158"/>
                  </a:lnTo>
                  <a:lnTo>
                    <a:pt x="62445" y="25158"/>
                  </a:lnTo>
                  <a:lnTo>
                    <a:pt x="62445" y="9817"/>
                  </a:lnTo>
                  <a:lnTo>
                    <a:pt x="68567" y="25158"/>
                  </a:lnTo>
                  <a:lnTo>
                    <a:pt x="73456" y="25158"/>
                  </a:lnTo>
                  <a:lnTo>
                    <a:pt x="80187" y="9817"/>
                  </a:lnTo>
                  <a:lnTo>
                    <a:pt x="80187" y="25158"/>
                  </a:lnTo>
                  <a:lnTo>
                    <a:pt x="86931" y="25158"/>
                  </a:lnTo>
                  <a:lnTo>
                    <a:pt x="86931" y="622"/>
                  </a:lnTo>
                  <a:close/>
                </a:path>
                <a:path w="159385" h="26035">
                  <a:moveTo>
                    <a:pt x="110794" y="622"/>
                  </a:moveTo>
                  <a:lnTo>
                    <a:pt x="92430" y="622"/>
                  </a:lnTo>
                  <a:lnTo>
                    <a:pt x="92430" y="25158"/>
                  </a:lnTo>
                  <a:lnTo>
                    <a:pt x="110794" y="25158"/>
                  </a:lnTo>
                  <a:lnTo>
                    <a:pt x="110794" y="20256"/>
                  </a:lnTo>
                  <a:lnTo>
                    <a:pt x="99783" y="20256"/>
                  </a:lnTo>
                  <a:lnTo>
                    <a:pt x="99783" y="14732"/>
                  </a:lnTo>
                  <a:lnTo>
                    <a:pt x="108966" y="14732"/>
                  </a:lnTo>
                  <a:lnTo>
                    <a:pt x="108966" y="10439"/>
                  </a:lnTo>
                  <a:lnTo>
                    <a:pt x="99783" y="10439"/>
                  </a:lnTo>
                  <a:lnTo>
                    <a:pt x="99783" y="5524"/>
                  </a:lnTo>
                  <a:lnTo>
                    <a:pt x="110794" y="5524"/>
                  </a:lnTo>
                  <a:lnTo>
                    <a:pt x="110794" y="622"/>
                  </a:lnTo>
                  <a:close/>
                </a:path>
                <a:path w="159385" h="26035">
                  <a:moveTo>
                    <a:pt x="135890" y="622"/>
                  </a:moveTo>
                  <a:lnTo>
                    <a:pt x="131000" y="622"/>
                  </a:lnTo>
                  <a:lnTo>
                    <a:pt x="131000" y="15341"/>
                  </a:lnTo>
                  <a:lnTo>
                    <a:pt x="123037" y="622"/>
                  </a:lnTo>
                  <a:lnTo>
                    <a:pt x="114477" y="622"/>
                  </a:lnTo>
                  <a:lnTo>
                    <a:pt x="114477" y="25158"/>
                  </a:lnTo>
                  <a:lnTo>
                    <a:pt x="119976" y="25158"/>
                  </a:lnTo>
                  <a:lnTo>
                    <a:pt x="119976" y="9817"/>
                  </a:lnTo>
                  <a:lnTo>
                    <a:pt x="127939" y="25158"/>
                  </a:lnTo>
                  <a:lnTo>
                    <a:pt x="135890" y="25158"/>
                  </a:lnTo>
                  <a:lnTo>
                    <a:pt x="135890" y="622"/>
                  </a:lnTo>
                  <a:close/>
                </a:path>
                <a:path w="159385" h="26035">
                  <a:moveTo>
                    <a:pt x="159156" y="12268"/>
                  </a:moveTo>
                  <a:lnTo>
                    <a:pt x="153644" y="10439"/>
                  </a:lnTo>
                  <a:lnTo>
                    <a:pt x="152425" y="9817"/>
                  </a:lnTo>
                  <a:lnTo>
                    <a:pt x="151193" y="9817"/>
                  </a:lnTo>
                  <a:lnTo>
                    <a:pt x="148755" y="8597"/>
                  </a:lnTo>
                  <a:lnTo>
                    <a:pt x="146913" y="6756"/>
                  </a:lnTo>
                  <a:lnTo>
                    <a:pt x="146913" y="5524"/>
                  </a:lnTo>
                  <a:lnTo>
                    <a:pt x="148145" y="4914"/>
                  </a:lnTo>
                  <a:lnTo>
                    <a:pt x="150583" y="4914"/>
                  </a:lnTo>
                  <a:lnTo>
                    <a:pt x="152425" y="4292"/>
                  </a:lnTo>
                  <a:lnTo>
                    <a:pt x="156095" y="5524"/>
                  </a:lnTo>
                  <a:lnTo>
                    <a:pt x="157314" y="6134"/>
                  </a:lnTo>
                  <a:lnTo>
                    <a:pt x="157314" y="4292"/>
                  </a:lnTo>
                  <a:lnTo>
                    <a:pt x="157314" y="1231"/>
                  </a:lnTo>
                  <a:lnTo>
                    <a:pt x="153644" y="0"/>
                  </a:lnTo>
                  <a:lnTo>
                    <a:pt x="146913" y="0"/>
                  </a:lnTo>
                  <a:lnTo>
                    <a:pt x="140182" y="1231"/>
                  </a:lnTo>
                  <a:lnTo>
                    <a:pt x="140182" y="13500"/>
                  </a:lnTo>
                  <a:lnTo>
                    <a:pt x="145694" y="14732"/>
                  </a:lnTo>
                  <a:lnTo>
                    <a:pt x="146939" y="15367"/>
                  </a:lnTo>
                  <a:lnTo>
                    <a:pt x="149974" y="16573"/>
                  </a:lnTo>
                  <a:lnTo>
                    <a:pt x="150583" y="16573"/>
                  </a:lnTo>
                  <a:lnTo>
                    <a:pt x="151815" y="17183"/>
                  </a:lnTo>
                  <a:lnTo>
                    <a:pt x="151815" y="20256"/>
                  </a:lnTo>
                  <a:lnTo>
                    <a:pt x="149974" y="20866"/>
                  </a:lnTo>
                  <a:lnTo>
                    <a:pt x="146304" y="20866"/>
                  </a:lnTo>
                  <a:lnTo>
                    <a:pt x="140182" y="19634"/>
                  </a:lnTo>
                  <a:lnTo>
                    <a:pt x="140182" y="24549"/>
                  </a:lnTo>
                  <a:lnTo>
                    <a:pt x="142633" y="25158"/>
                  </a:lnTo>
                  <a:lnTo>
                    <a:pt x="148145" y="25768"/>
                  </a:lnTo>
                  <a:lnTo>
                    <a:pt x="154266" y="25768"/>
                  </a:lnTo>
                  <a:lnTo>
                    <a:pt x="159156" y="22707"/>
                  </a:lnTo>
                  <a:lnTo>
                    <a:pt x="159156" y="20866"/>
                  </a:lnTo>
                  <a:lnTo>
                    <a:pt x="159156" y="122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298609" y="1392809"/>
            <a:ext cx="607060" cy="828675"/>
            <a:chOff x="4244009" y="1392808"/>
            <a:chExt cx="607060" cy="828675"/>
          </a:xfrm>
        </p:grpSpPr>
        <p:sp>
          <p:nvSpPr>
            <p:cNvPr id="11" name="object 11"/>
            <p:cNvSpPr/>
            <p:nvPr/>
          </p:nvSpPr>
          <p:spPr>
            <a:xfrm>
              <a:off x="4245838" y="1394637"/>
              <a:ext cx="603250" cy="824865"/>
            </a:xfrm>
            <a:custGeom>
              <a:avLst/>
              <a:gdLst/>
              <a:ahLst/>
              <a:cxnLst/>
              <a:rect l="l" t="t" r="r" b="b"/>
              <a:pathLst>
                <a:path w="603250" h="824864">
                  <a:moveTo>
                    <a:pt x="602945" y="52158"/>
                  </a:moveTo>
                  <a:lnTo>
                    <a:pt x="601012" y="42629"/>
                  </a:lnTo>
                  <a:lnTo>
                    <a:pt x="595750" y="34828"/>
                  </a:lnTo>
                  <a:lnTo>
                    <a:pt x="587964" y="29557"/>
                  </a:lnTo>
                  <a:lnTo>
                    <a:pt x="578459" y="27622"/>
                  </a:lnTo>
                  <a:lnTo>
                    <a:pt x="24485" y="27622"/>
                  </a:lnTo>
                  <a:lnTo>
                    <a:pt x="14975" y="29557"/>
                  </a:lnTo>
                  <a:lnTo>
                    <a:pt x="7189" y="34828"/>
                  </a:lnTo>
                  <a:lnTo>
                    <a:pt x="1930" y="42629"/>
                  </a:lnTo>
                  <a:lnTo>
                    <a:pt x="0" y="52158"/>
                  </a:lnTo>
                  <a:lnTo>
                    <a:pt x="0" y="800112"/>
                  </a:lnTo>
                  <a:lnTo>
                    <a:pt x="1930" y="809643"/>
                  </a:lnTo>
                  <a:lnTo>
                    <a:pt x="7189" y="817449"/>
                  </a:lnTo>
                  <a:lnTo>
                    <a:pt x="14975" y="822724"/>
                  </a:lnTo>
                  <a:lnTo>
                    <a:pt x="24485" y="824661"/>
                  </a:lnTo>
                  <a:lnTo>
                    <a:pt x="578459" y="824661"/>
                  </a:lnTo>
                  <a:lnTo>
                    <a:pt x="587964" y="822724"/>
                  </a:lnTo>
                  <a:lnTo>
                    <a:pt x="595750" y="817449"/>
                  </a:lnTo>
                  <a:lnTo>
                    <a:pt x="601012" y="809643"/>
                  </a:lnTo>
                  <a:lnTo>
                    <a:pt x="602945" y="800112"/>
                  </a:lnTo>
                  <a:lnTo>
                    <a:pt x="602945" y="52158"/>
                  </a:lnTo>
                  <a:close/>
                </a:path>
                <a:path w="603250" h="824864">
                  <a:moveTo>
                    <a:pt x="2451" y="40500"/>
                  </a:moveTo>
                  <a:lnTo>
                    <a:pt x="24167" y="7768"/>
                  </a:lnTo>
                  <a:lnTo>
                    <a:pt x="48348" y="0"/>
                  </a:lnTo>
                  <a:lnTo>
                    <a:pt x="552132" y="0"/>
                  </a:lnTo>
                  <a:lnTo>
                    <a:pt x="561924" y="0"/>
                  </a:lnTo>
                  <a:lnTo>
                    <a:pt x="569887" y="2463"/>
                  </a:lnTo>
                  <a:lnTo>
                    <a:pt x="576008" y="7366"/>
                  </a:lnTo>
                  <a:lnTo>
                    <a:pt x="597433" y="35598"/>
                  </a:lnTo>
                </a:path>
                <a:path w="603250" h="824864">
                  <a:moveTo>
                    <a:pt x="67335" y="119646"/>
                  </a:moveTo>
                  <a:lnTo>
                    <a:pt x="57633" y="118325"/>
                  </a:lnTo>
                  <a:lnTo>
                    <a:pt x="48969" y="114588"/>
                  </a:lnTo>
                  <a:lnTo>
                    <a:pt x="41683" y="108781"/>
                  </a:lnTo>
                  <a:lnTo>
                    <a:pt x="36118" y="101244"/>
                  </a:lnTo>
                  <a:lnTo>
                    <a:pt x="31551" y="106392"/>
                  </a:lnTo>
                  <a:lnTo>
                    <a:pt x="28078" y="112518"/>
                  </a:lnTo>
                  <a:lnTo>
                    <a:pt x="25869" y="119450"/>
                  </a:lnTo>
                  <a:lnTo>
                    <a:pt x="25095" y="127012"/>
                  </a:lnTo>
                  <a:lnTo>
                    <a:pt x="27887" y="140953"/>
                  </a:lnTo>
                  <a:lnTo>
                    <a:pt x="35499" y="152479"/>
                  </a:lnTo>
                  <a:lnTo>
                    <a:pt x="46783" y="160324"/>
                  </a:lnTo>
                  <a:lnTo>
                    <a:pt x="60591" y="163220"/>
                  </a:lnTo>
                  <a:lnTo>
                    <a:pt x="74759" y="160324"/>
                  </a:lnTo>
                  <a:lnTo>
                    <a:pt x="86228" y="152479"/>
                  </a:lnTo>
                  <a:lnTo>
                    <a:pt x="93908" y="140953"/>
                  </a:lnTo>
                  <a:lnTo>
                    <a:pt x="96710" y="127012"/>
                  </a:lnTo>
                  <a:lnTo>
                    <a:pt x="96710" y="120878"/>
                  </a:lnTo>
                  <a:lnTo>
                    <a:pt x="94881" y="114744"/>
                  </a:lnTo>
                  <a:lnTo>
                    <a:pt x="92430" y="109842"/>
                  </a:lnTo>
                  <a:lnTo>
                    <a:pt x="87046" y="113962"/>
                  </a:lnTo>
                  <a:lnTo>
                    <a:pt x="81030" y="117044"/>
                  </a:lnTo>
                  <a:lnTo>
                    <a:pt x="74440" y="118977"/>
                  </a:lnTo>
                  <a:lnTo>
                    <a:pt x="67335" y="119646"/>
                  </a:lnTo>
                  <a:close/>
                </a:path>
                <a:path w="603250" h="824864">
                  <a:moveTo>
                    <a:pt x="67335" y="119646"/>
                  </a:moveTo>
                  <a:lnTo>
                    <a:pt x="74440" y="118977"/>
                  </a:lnTo>
                  <a:lnTo>
                    <a:pt x="81030" y="117044"/>
                  </a:lnTo>
                  <a:lnTo>
                    <a:pt x="87046" y="113962"/>
                  </a:lnTo>
                  <a:lnTo>
                    <a:pt x="92430" y="109842"/>
                  </a:lnTo>
                  <a:lnTo>
                    <a:pt x="86853" y="102208"/>
                  </a:lnTo>
                  <a:lnTo>
                    <a:pt x="79497" y="96186"/>
                  </a:lnTo>
                  <a:lnTo>
                    <a:pt x="70647" y="92236"/>
                  </a:lnTo>
                  <a:lnTo>
                    <a:pt x="60591" y="90817"/>
                  </a:lnTo>
                  <a:lnTo>
                    <a:pt x="53760" y="91584"/>
                  </a:lnTo>
                  <a:lnTo>
                    <a:pt x="47212" y="93730"/>
                  </a:lnTo>
                  <a:lnTo>
                    <a:pt x="41235" y="97027"/>
                  </a:lnTo>
                  <a:lnTo>
                    <a:pt x="36118" y="101244"/>
                  </a:lnTo>
                  <a:lnTo>
                    <a:pt x="41683" y="108781"/>
                  </a:lnTo>
                  <a:lnTo>
                    <a:pt x="48969" y="114588"/>
                  </a:lnTo>
                  <a:lnTo>
                    <a:pt x="57633" y="118325"/>
                  </a:lnTo>
                  <a:lnTo>
                    <a:pt x="67335" y="119646"/>
                  </a:lnTo>
                  <a:close/>
                </a:path>
                <a:path w="603250" h="824864">
                  <a:moveTo>
                    <a:pt x="66725" y="620331"/>
                  </a:moveTo>
                  <a:lnTo>
                    <a:pt x="56574" y="618798"/>
                  </a:lnTo>
                  <a:lnTo>
                    <a:pt x="47515" y="614505"/>
                  </a:lnTo>
                  <a:lnTo>
                    <a:pt x="39949" y="607912"/>
                  </a:lnTo>
                  <a:lnTo>
                    <a:pt x="34277" y="599478"/>
                  </a:lnTo>
                  <a:lnTo>
                    <a:pt x="30517" y="604776"/>
                  </a:lnTo>
                  <a:lnTo>
                    <a:pt x="27619" y="610593"/>
                  </a:lnTo>
                  <a:lnTo>
                    <a:pt x="25754" y="616987"/>
                  </a:lnTo>
                  <a:lnTo>
                    <a:pt x="25095" y="624014"/>
                  </a:lnTo>
                  <a:lnTo>
                    <a:pt x="27887" y="637857"/>
                  </a:lnTo>
                  <a:lnTo>
                    <a:pt x="35499" y="649170"/>
                  </a:lnTo>
                  <a:lnTo>
                    <a:pt x="46783" y="656800"/>
                  </a:lnTo>
                  <a:lnTo>
                    <a:pt x="60591" y="659599"/>
                  </a:lnTo>
                  <a:lnTo>
                    <a:pt x="74759" y="656800"/>
                  </a:lnTo>
                  <a:lnTo>
                    <a:pt x="86228" y="649170"/>
                  </a:lnTo>
                  <a:lnTo>
                    <a:pt x="93908" y="637857"/>
                  </a:lnTo>
                  <a:lnTo>
                    <a:pt x="96710" y="624014"/>
                  </a:lnTo>
                  <a:lnTo>
                    <a:pt x="96710" y="618490"/>
                  </a:lnTo>
                  <a:lnTo>
                    <a:pt x="95491" y="612978"/>
                  </a:lnTo>
                  <a:lnTo>
                    <a:pt x="93040" y="608672"/>
                  </a:lnTo>
                  <a:lnTo>
                    <a:pt x="87808" y="613344"/>
                  </a:lnTo>
                  <a:lnTo>
                    <a:pt x="81487" y="617035"/>
                  </a:lnTo>
                  <a:lnTo>
                    <a:pt x="74364" y="619459"/>
                  </a:lnTo>
                  <a:lnTo>
                    <a:pt x="66725" y="620331"/>
                  </a:lnTo>
                  <a:close/>
                </a:path>
                <a:path w="603250" h="824864">
                  <a:moveTo>
                    <a:pt x="66725" y="620331"/>
                  </a:moveTo>
                  <a:lnTo>
                    <a:pt x="74364" y="619459"/>
                  </a:lnTo>
                  <a:lnTo>
                    <a:pt x="81487" y="617035"/>
                  </a:lnTo>
                  <a:lnTo>
                    <a:pt x="87808" y="613344"/>
                  </a:lnTo>
                  <a:lnTo>
                    <a:pt x="93040" y="608672"/>
                  </a:lnTo>
                  <a:lnTo>
                    <a:pt x="87711" y="600238"/>
                  </a:lnTo>
                  <a:lnTo>
                    <a:pt x="80259" y="593645"/>
                  </a:lnTo>
                  <a:lnTo>
                    <a:pt x="71085" y="589352"/>
                  </a:lnTo>
                  <a:lnTo>
                    <a:pt x="60591" y="587819"/>
                  </a:lnTo>
                  <a:lnTo>
                    <a:pt x="53038" y="588605"/>
                  </a:lnTo>
                  <a:lnTo>
                    <a:pt x="46058" y="590886"/>
                  </a:lnTo>
                  <a:lnTo>
                    <a:pt x="39765" y="594548"/>
                  </a:lnTo>
                  <a:lnTo>
                    <a:pt x="34277" y="599478"/>
                  </a:lnTo>
                  <a:lnTo>
                    <a:pt x="39949" y="607912"/>
                  </a:lnTo>
                  <a:lnTo>
                    <a:pt x="47515" y="614505"/>
                  </a:lnTo>
                  <a:lnTo>
                    <a:pt x="56574" y="618798"/>
                  </a:lnTo>
                  <a:lnTo>
                    <a:pt x="66725" y="620331"/>
                  </a:lnTo>
                  <a:close/>
                </a:path>
                <a:path w="603250" h="824864">
                  <a:moveTo>
                    <a:pt x="574789" y="600087"/>
                  </a:moveTo>
                  <a:lnTo>
                    <a:pt x="569707" y="609331"/>
                  </a:lnTo>
                  <a:lnTo>
                    <a:pt x="562160" y="616504"/>
                  </a:lnTo>
                  <a:lnTo>
                    <a:pt x="552663" y="621145"/>
                  </a:lnTo>
                  <a:lnTo>
                    <a:pt x="541731" y="622795"/>
                  </a:lnTo>
                  <a:lnTo>
                    <a:pt x="533818" y="621912"/>
                  </a:lnTo>
                  <a:lnTo>
                    <a:pt x="526653" y="619417"/>
                  </a:lnTo>
                  <a:lnTo>
                    <a:pt x="520292" y="615540"/>
                  </a:lnTo>
                  <a:lnTo>
                    <a:pt x="514794" y="610514"/>
                  </a:lnTo>
                  <a:lnTo>
                    <a:pt x="513575" y="614819"/>
                  </a:lnTo>
                  <a:lnTo>
                    <a:pt x="512343" y="619112"/>
                  </a:lnTo>
                  <a:lnTo>
                    <a:pt x="512343" y="624014"/>
                  </a:lnTo>
                  <a:lnTo>
                    <a:pt x="515145" y="637857"/>
                  </a:lnTo>
                  <a:lnTo>
                    <a:pt x="522825" y="649170"/>
                  </a:lnTo>
                  <a:lnTo>
                    <a:pt x="534294" y="656800"/>
                  </a:lnTo>
                  <a:lnTo>
                    <a:pt x="548462" y="659599"/>
                  </a:lnTo>
                  <a:lnTo>
                    <a:pt x="562272" y="656800"/>
                  </a:lnTo>
                  <a:lnTo>
                    <a:pt x="573560" y="649170"/>
                  </a:lnTo>
                  <a:lnTo>
                    <a:pt x="581177" y="637857"/>
                  </a:lnTo>
                  <a:lnTo>
                    <a:pt x="583971" y="624014"/>
                  </a:lnTo>
                  <a:lnTo>
                    <a:pt x="583310" y="617259"/>
                  </a:lnTo>
                  <a:lnTo>
                    <a:pt x="581442" y="610903"/>
                  </a:lnTo>
                  <a:lnTo>
                    <a:pt x="578543" y="605121"/>
                  </a:lnTo>
                  <a:lnTo>
                    <a:pt x="574789" y="600087"/>
                  </a:lnTo>
                  <a:close/>
                </a:path>
                <a:path w="603250" h="824864">
                  <a:moveTo>
                    <a:pt x="541731" y="622795"/>
                  </a:moveTo>
                  <a:lnTo>
                    <a:pt x="552663" y="621145"/>
                  </a:lnTo>
                  <a:lnTo>
                    <a:pt x="562160" y="616504"/>
                  </a:lnTo>
                  <a:lnTo>
                    <a:pt x="569707" y="609331"/>
                  </a:lnTo>
                  <a:lnTo>
                    <a:pt x="574789" y="600087"/>
                  </a:lnTo>
                  <a:lnTo>
                    <a:pt x="569293" y="595063"/>
                  </a:lnTo>
                  <a:lnTo>
                    <a:pt x="562997" y="591191"/>
                  </a:lnTo>
                  <a:lnTo>
                    <a:pt x="556015" y="588700"/>
                  </a:lnTo>
                  <a:lnTo>
                    <a:pt x="548462" y="587819"/>
                  </a:lnTo>
                  <a:lnTo>
                    <a:pt x="537520" y="589554"/>
                  </a:lnTo>
                  <a:lnTo>
                    <a:pt x="527956" y="594337"/>
                  </a:lnTo>
                  <a:lnTo>
                    <a:pt x="520228" y="601535"/>
                  </a:lnTo>
                  <a:lnTo>
                    <a:pt x="514794" y="610514"/>
                  </a:lnTo>
                  <a:lnTo>
                    <a:pt x="520292" y="615540"/>
                  </a:lnTo>
                  <a:lnTo>
                    <a:pt x="526653" y="619417"/>
                  </a:lnTo>
                  <a:lnTo>
                    <a:pt x="533818" y="621912"/>
                  </a:lnTo>
                  <a:lnTo>
                    <a:pt x="541731" y="622795"/>
                  </a:lnTo>
                  <a:close/>
                </a:path>
                <a:path w="603250" h="824864">
                  <a:moveTo>
                    <a:pt x="578459" y="101244"/>
                  </a:moveTo>
                  <a:lnTo>
                    <a:pt x="572892" y="108781"/>
                  </a:lnTo>
                  <a:lnTo>
                    <a:pt x="565604" y="114588"/>
                  </a:lnTo>
                  <a:lnTo>
                    <a:pt x="556939" y="118325"/>
                  </a:lnTo>
                  <a:lnTo>
                    <a:pt x="547243" y="119646"/>
                  </a:lnTo>
                  <a:lnTo>
                    <a:pt x="540049" y="118977"/>
                  </a:lnTo>
                  <a:lnTo>
                    <a:pt x="533312" y="117044"/>
                  </a:lnTo>
                  <a:lnTo>
                    <a:pt x="527263" y="113962"/>
                  </a:lnTo>
                  <a:lnTo>
                    <a:pt x="522135" y="109842"/>
                  </a:lnTo>
                  <a:lnTo>
                    <a:pt x="519074" y="114744"/>
                  </a:lnTo>
                  <a:lnTo>
                    <a:pt x="517245" y="120878"/>
                  </a:lnTo>
                  <a:lnTo>
                    <a:pt x="517245" y="127012"/>
                  </a:lnTo>
                  <a:lnTo>
                    <a:pt x="520133" y="140953"/>
                  </a:lnTo>
                  <a:lnTo>
                    <a:pt x="527956" y="152479"/>
                  </a:lnTo>
                  <a:lnTo>
                    <a:pt x="539453" y="160324"/>
                  </a:lnTo>
                  <a:lnTo>
                    <a:pt x="553364" y="163220"/>
                  </a:lnTo>
                  <a:lnTo>
                    <a:pt x="567267" y="160324"/>
                  </a:lnTo>
                  <a:lnTo>
                    <a:pt x="578761" y="152479"/>
                  </a:lnTo>
                  <a:lnTo>
                    <a:pt x="586582" y="140953"/>
                  </a:lnTo>
                  <a:lnTo>
                    <a:pt x="589470" y="127012"/>
                  </a:lnTo>
                  <a:lnTo>
                    <a:pt x="588696" y="119450"/>
                  </a:lnTo>
                  <a:lnTo>
                    <a:pt x="586489" y="112518"/>
                  </a:lnTo>
                  <a:lnTo>
                    <a:pt x="583019" y="106392"/>
                  </a:lnTo>
                  <a:lnTo>
                    <a:pt x="578459" y="101244"/>
                  </a:lnTo>
                  <a:close/>
                </a:path>
                <a:path w="603250" h="824864">
                  <a:moveTo>
                    <a:pt x="578459" y="101244"/>
                  </a:moveTo>
                  <a:lnTo>
                    <a:pt x="573075" y="97027"/>
                  </a:lnTo>
                  <a:lnTo>
                    <a:pt x="567059" y="93730"/>
                  </a:lnTo>
                  <a:lnTo>
                    <a:pt x="560469" y="91584"/>
                  </a:lnTo>
                  <a:lnTo>
                    <a:pt x="553364" y="90817"/>
                  </a:lnTo>
                  <a:lnTo>
                    <a:pt x="543661" y="92236"/>
                  </a:lnTo>
                  <a:lnTo>
                    <a:pt x="534992" y="96186"/>
                  </a:lnTo>
                  <a:lnTo>
                    <a:pt x="527702" y="102208"/>
                  </a:lnTo>
                  <a:lnTo>
                    <a:pt x="522135" y="109842"/>
                  </a:lnTo>
                  <a:lnTo>
                    <a:pt x="527263" y="113962"/>
                  </a:lnTo>
                  <a:lnTo>
                    <a:pt x="533312" y="117044"/>
                  </a:lnTo>
                  <a:lnTo>
                    <a:pt x="540049" y="118977"/>
                  </a:lnTo>
                  <a:lnTo>
                    <a:pt x="547243" y="119646"/>
                  </a:lnTo>
                  <a:lnTo>
                    <a:pt x="556939" y="118325"/>
                  </a:lnTo>
                  <a:lnTo>
                    <a:pt x="565604" y="114588"/>
                  </a:lnTo>
                  <a:lnTo>
                    <a:pt x="572892" y="108781"/>
                  </a:lnTo>
                  <a:lnTo>
                    <a:pt x="578459" y="101244"/>
                  </a:lnTo>
                  <a:close/>
                </a:path>
                <a:path w="603250" h="824864">
                  <a:moveTo>
                    <a:pt x="57543" y="201879"/>
                  </a:moveTo>
                  <a:lnTo>
                    <a:pt x="55715" y="210955"/>
                  </a:lnTo>
                  <a:lnTo>
                    <a:pt x="50730" y="218366"/>
                  </a:lnTo>
                  <a:lnTo>
                    <a:pt x="43334" y="223364"/>
                  </a:lnTo>
                  <a:lnTo>
                    <a:pt x="34277" y="225196"/>
                  </a:lnTo>
                  <a:lnTo>
                    <a:pt x="25219" y="223364"/>
                  </a:lnTo>
                  <a:lnTo>
                    <a:pt x="17824" y="218366"/>
                  </a:lnTo>
                  <a:lnTo>
                    <a:pt x="12838" y="210955"/>
                  </a:lnTo>
                  <a:lnTo>
                    <a:pt x="11010" y="201879"/>
                  </a:lnTo>
                  <a:lnTo>
                    <a:pt x="12838" y="192797"/>
                  </a:lnTo>
                  <a:lnTo>
                    <a:pt x="17824" y="185386"/>
                  </a:lnTo>
                  <a:lnTo>
                    <a:pt x="25219" y="180392"/>
                  </a:lnTo>
                  <a:lnTo>
                    <a:pt x="34277" y="178562"/>
                  </a:lnTo>
                  <a:lnTo>
                    <a:pt x="43334" y="180392"/>
                  </a:lnTo>
                  <a:lnTo>
                    <a:pt x="50730" y="185386"/>
                  </a:lnTo>
                  <a:lnTo>
                    <a:pt x="55715" y="192797"/>
                  </a:lnTo>
                  <a:lnTo>
                    <a:pt x="57543" y="201879"/>
                  </a:lnTo>
                  <a:close/>
                </a:path>
                <a:path w="603250" h="824864">
                  <a:moveTo>
                    <a:pt x="0" y="171196"/>
                  </a:moveTo>
                  <a:lnTo>
                    <a:pt x="34277" y="171196"/>
                  </a:lnTo>
                  <a:lnTo>
                    <a:pt x="46292" y="173659"/>
                  </a:lnTo>
                  <a:lnTo>
                    <a:pt x="56010" y="180322"/>
                  </a:lnTo>
                  <a:lnTo>
                    <a:pt x="62512" y="190093"/>
                  </a:lnTo>
                  <a:lnTo>
                    <a:pt x="64884" y="201879"/>
                  </a:lnTo>
                  <a:lnTo>
                    <a:pt x="62512" y="213915"/>
                  </a:lnTo>
                  <a:lnTo>
                    <a:pt x="56010" y="223653"/>
                  </a:lnTo>
                  <a:lnTo>
                    <a:pt x="46292" y="230172"/>
                  </a:lnTo>
                  <a:lnTo>
                    <a:pt x="34277" y="232549"/>
                  </a:lnTo>
                  <a:lnTo>
                    <a:pt x="0" y="232549"/>
                  </a:lnTo>
                </a:path>
                <a:path w="603250" h="824864">
                  <a:moveTo>
                    <a:pt x="15303" y="214757"/>
                  </a:moveTo>
                  <a:lnTo>
                    <a:pt x="46520" y="183464"/>
                  </a:lnTo>
                </a:path>
                <a:path w="603250" h="824864">
                  <a:moveTo>
                    <a:pt x="20815" y="220281"/>
                  </a:moveTo>
                  <a:lnTo>
                    <a:pt x="52031" y="189598"/>
                  </a:lnTo>
                </a:path>
                <a:path w="603250" h="824864">
                  <a:moveTo>
                    <a:pt x="57543" y="698868"/>
                  </a:moveTo>
                  <a:lnTo>
                    <a:pt x="55715" y="707951"/>
                  </a:lnTo>
                  <a:lnTo>
                    <a:pt x="50730" y="715367"/>
                  </a:lnTo>
                  <a:lnTo>
                    <a:pt x="43334" y="720365"/>
                  </a:lnTo>
                  <a:lnTo>
                    <a:pt x="34277" y="722198"/>
                  </a:lnTo>
                  <a:lnTo>
                    <a:pt x="25219" y="720365"/>
                  </a:lnTo>
                  <a:lnTo>
                    <a:pt x="17824" y="715367"/>
                  </a:lnTo>
                  <a:lnTo>
                    <a:pt x="12838" y="707951"/>
                  </a:lnTo>
                  <a:lnTo>
                    <a:pt x="11010" y="698868"/>
                  </a:lnTo>
                  <a:lnTo>
                    <a:pt x="12838" y="689794"/>
                  </a:lnTo>
                  <a:lnTo>
                    <a:pt x="17824" y="682386"/>
                  </a:lnTo>
                  <a:lnTo>
                    <a:pt x="25219" y="677394"/>
                  </a:lnTo>
                  <a:lnTo>
                    <a:pt x="34277" y="675563"/>
                  </a:lnTo>
                  <a:lnTo>
                    <a:pt x="43334" y="677394"/>
                  </a:lnTo>
                  <a:lnTo>
                    <a:pt x="50730" y="682386"/>
                  </a:lnTo>
                  <a:lnTo>
                    <a:pt x="55715" y="689794"/>
                  </a:lnTo>
                  <a:lnTo>
                    <a:pt x="57543" y="698868"/>
                  </a:lnTo>
                  <a:close/>
                </a:path>
                <a:path w="603250" h="824864">
                  <a:moveTo>
                    <a:pt x="0" y="668197"/>
                  </a:moveTo>
                  <a:lnTo>
                    <a:pt x="34277" y="668197"/>
                  </a:lnTo>
                  <a:lnTo>
                    <a:pt x="46292" y="670575"/>
                  </a:lnTo>
                  <a:lnTo>
                    <a:pt x="56010" y="677094"/>
                  </a:lnTo>
                  <a:lnTo>
                    <a:pt x="62512" y="686832"/>
                  </a:lnTo>
                  <a:lnTo>
                    <a:pt x="64884" y="698868"/>
                  </a:lnTo>
                  <a:lnTo>
                    <a:pt x="62512" y="710911"/>
                  </a:lnTo>
                  <a:lnTo>
                    <a:pt x="56010" y="720653"/>
                  </a:lnTo>
                  <a:lnTo>
                    <a:pt x="46292" y="727173"/>
                  </a:lnTo>
                  <a:lnTo>
                    <a:pt x="34277" y="729551"/>
                  </a:lnTo>
                  <a:lnTo>
                    <a:pt x="0" y="729551"/>
                  </a:lnTo>
                </a:path>
                <a:path w="603250" h="824864">
                  <a:moveTo>
                    <a:pt x="15303" y="711758"/>
                  </a:moveTo>
                  <a:lnTo>
                    <a:pt x="46520" y="680466"/>
                  </a:lnTo>
                </a:path>
                <a:path w="603250" h="824864">
                  <a:moveTo>
                    <a:pt x="20815" y="717283"/>
                  </a:moveTo>
                  <a:lnTo>
                    <a:pt x="52031" y="685990"/>
                  </a:lnTo>
                </a:path>
                <a:path w="603250" h="824864">
                  <a:moveTo>
                    <a:pt x="544182" y="201879"/>
                  </a:moveTo>
                  <a:lnTo>
                    <a:pt x="546008" y="210955"/>
                  </a:lnTo>
                  <a:lnTo>
                    <a:pt x="550989" y="218366"/>
                  </a:lnTo>
                  <a:lnTo>
                    <a:pt x="558380" y="223364"/>
                  </a:lnTo>
                  <a:lnTo>
                    <a:pt x="567436" y="225196"/>
                  </a:lnTo>
                  <a:lnTo>
                    <a:pt x="576493" y="223364"/>
                  </a:lnTo>
                  <a:lnTo>
                    <a:pt x="583888" y="218366"/>
                  </a:lnTo>
                  <a:lnTo>
                    <a:pt x="588874" y="210955"/>
                  </a:lnTo>
                  <a:lnTo>
                    <a:pt x="590702" y="201879"/>
                  </a:lnTo>
                  <a:lnTo>
                    <a:pt x="588874" y="192797"/>
                  </a:lnTo>
                  <a:lnTo>
                    <a:pt x="583888" y="185386"/>
                  </a:lnTo>
                  <a:lnTo>
                    <a:pt x="576493" y="180392"/>
                  </a:lnTo>
                  <a:lnTo>
                    <a:pt x="567436" y="178562"/>
                  </a:lnTo>
                  <a:lnTo>
                    <a:pt x="558380" y="180392"/>
                  </a:lnTo>
                  <a:lnTo>
                    <a:pt x="550989" y="185386"/>
                  </a:lnTo>
                  <a:lnTo>
                    <a:pt x="546008" y="192797"/>
                  </a:lnTo>
                  <a:lnTo>
                    <a:pt x="544182" y="201879"/>
                  </a:lnTo>
                  <a:close/>
                </a:path>
                <a:path w="603250" h="824864">
                  <a:moveTo>
                    <a:pt x="601713" y="171196"/>
                  </a:moveTo>
                  <a:lnTo>
                    <a:pt x="567436" y="171196"/>
                  </a:lnTo>
                  <a:lnTo>
                    <a:pt x="555425" y="173659"/>
                  </a:lnTo>
                  <a:lnTo>
                    <a:pt x="545707" y="180322"/>
                  </a:lnTo>
                  <a:lnTo>
                    <a:pt x="539202" y="190093"/>
                  </a:lnTo>
                  <a:lnTo>
                    <a:pt x="536829" y="201879"/>
                  </a:lnTo>
                  <a:lnTo>
                    <a:pt x="539202" y="213915"/>
                  </a:lnTo>
                  <a:lnTo>
                    <a:pt x="545707" y="223653"/>
                  </a:lnTo>
                  <a:lnTo>
                    <a:pt x="555425" y="230172"/>
                  </a:lnTo>
                  <a:lnTo>
                    <a:pt x="567436" y="232549"/>
                  </a:lnTo>
                  <a:lnTo>
                    <a:pt x="601713" y="232549"/>
                  </a:lnTo>
                </a:path>
                <a:path w="603250" h="824864">
                  <a:moveTo>
                    <a:pt x="586409" y="214757"/>
                  </a:moveTo>
                  <a:lnTo>
                    <a:pt x="555193" y="183464"/>
                  </a:lnTo>
                </a:path>
                <a:path w="603250" h="824864">
                  <a:moveTo>
                    <a:pt x="580910" y="220281"/>
                  </a:moveTo>
                  <a:lnTo>
                    <a:pt x="549681" y="189598"/>
                  </a:lnTo>
                </a:path>
                <a:path w="603250" h="824864">
                  <a:moveTo>
                    <a:pt x="544182" y="698868"/>
                  </a:moveTo>
                  <a:lnTo>
                    <a:pt x="546008" y="707951"/>
                  </a:lnTo>
                  <a:lnTo>
                    <a:pt x="550989" y="715367"/>
                  </a:lnTo>
                  <a:lnTo>
                    <a:pt x="558380" y="720365"/>
                  </a:lnTo>
                  <a:lnTo>
                    <a:pt x="567436" y="722198"/>
                  </a:lnTo>
                  <a:lnTo>
                    <a:pt x="576493" y="720365"/>
                  </a:lnTo>
                  <a:lnTo>
                    <a:pt x="583888" y="715367"/>
                  </a:lnTo>
                  <a:lnTo>
                    <a:pt x="588874" y="707951"/>
                  </a:lnTo>
                  <a:lnTo>
                    <a:pt x="590702" y="698868"/>
                  </a:lnTo>
                  <a:lnTo>
                    <a:pt x="588874" y="689794"/>
                  </a:lnTo>
                  <a:lnTo>
                    <a:pt x="583888" y="682386"/>
                  </a:lnTo>
                  <a:lnTo>
                    <a:pt x="576493" y="677394"/>
                  </a:lnTo>
                  <a:lnTo>
                    <a:pt x="567436" y="675563"/>
                  </a:lnTo>
                  <a:lnTo>
                    <a:pt x="558380" y="677394"/>
                  </a:lnTo>
                  <a:lnTo>
                    <a:pt x="550989" y="682386"/>
                  </a:lnTo>
                  <a:lnTo>
                    <a:pt x="546008" y="689794"/>
                  </a:lnTo>
                  <a:lnTo>
                    <a:pt x="544182" y="698868"/>
                  </a:lnTo>
                  <a:close/>
                </a:path>
                <a:path w="603250" h="824864">
                  <a:moveTo>
                    <a:pt x="601713" y="668197"/>
                  </a:moveTo>
                  <a:lnTo>
                    <a:pt x="567436" y="668197"/>
                  </a:lnTo>
                  <a:lnTo>
                    <a:pt x="555425" y="670575"/>
                  </a:lnTo>
                  <a:lnTo>
                    <a:pt x="545707" y="677094"/>
                  </a:lnTo>
                  <a:lnTo>
                    <a:pt x="539202" y="686832"/>
                  </a:lnTo>
                  <a:lnTo>
                    <a:pt x="536829" y="698868"/>
                  </a:lnTo>
                  <a:lnTo>
                    <a:pt x="539202" y="710911"/>
                  </a:lnTo>
                  <a:lnTo>
                    <a:pt x="545707" y="720653"/>
                  </a:lnTo>
                  <a:lnTo>
                    <a:pt x="555425" y="727173"/>
                  </a:lnTo>
                  <a:lnTo>
                    <a:pt x="567436" y="729551"/>
                  </a:lnTo>
                  <a:lnTo>
                    <a:pt x="601713" y="729551"/>
                  </a:lnTo>
                </a:path>
                <a:path w="603250" h="824864">
                  <a:moveTo>
                    <a:pt x="586409" y="711758"/>
                  </a:moveTo>
                  <a:lnTo>
                    <a:pt x="555193" y="680466"/>
                  </a:lnTo>
                </a:path>
                <a:path w="603250" h="824864">
                  <a:moveTo>
                    <a:pt x="580910" y="717283"/>
                  </a:moveTo>
                  <a:lnTo>
                    <a:pt x="549681" y="685990"/>
                  </a:lnTo>
                </a:path>
                <a:path w="603250" h="824864">
                  <a:moveTo>
                    <a:pt x="498881" y="188379"/>
                  </a:moveTo>
                  <a:lnTo>
                    <a:pt x="498881" y="114744"/>
                  </a:lnTo>
                  <a:lnTo>
                    <a:pt x="496948" y="105215"/>
                  </a:lnTo>
                  <a:lnTo>
                    <a:pt x="491686" y="97413"/>
                  </a:lnTo>
                  <a:lnTo>
                    <a:pt x="483900" y="92143"/>
                  </a:lnTo>
                  <a:lnTo>
                    <a:pt x="474395" y="90208"/>
                  </a:lnTo>
                  <a:lnTo>
                    <a:pt x="137109" y="90208"/>
                  </a:lnTo>
                  <a:lnTo>
                    <a:pt x="127604" y="92143"/>
                  </a:lnTo>
                  <a:lnTo>
                    <a:pt x="119818" y="97413"/>
                  </a:lnTo>
                  <a:lnTo>
                    <a:pt x="114556" y="105215"/>
                  </a:lnTo>
                  <a:lnTo>
                    <a:pt x="112623" y="114744"/>
                  </a:lnTo>
                  <a:lnTo>
                    <a:pt x="112623" y="188379"/>
                  </a:lnTo>
                  <a:lnTo>
                    <a:pt x="77832" y="229714"/>
                  </a:lnTo>
                  <a:lnTo>
                    <a:pt x="51415" y="277495"/>
                  </a:lnTo>
                  <a:lnTo>
                    <a:pt x="34638" y="330571"/>
                  </a:lnTo>
                  <a:lnTo>
                    <a:pt x="28765" y="387794"/>
                  </a:lnTo>
                  <a:lnTo>
                    <a:pt x="33236" y="437543"/>
                  </a:lnTo>
                  <a:lnTo>
                    <a:pt x="46126" y="484408"/>
                  </a:lnTo>
                  <a:lnTo>
                    <a:pt x="66648" y="527597"/>
                  </a:lnTo>
                  <a:lnTo>
                    <a:pt x="94016" y="566316"/>
                  </a:lnTo>
                  <a:lnTo>
                    <a:pt x="127446" y="599773"/>
                  </a:lnTo>
                  <a:lnTo>
                    <a:pt x="166151" y="627175"/>
                  </a:lnTo>
                  <a:lnTo>
                    <a:pt x="209345" y="647729"/>
                  </a:lnTo>
                  <a:lnTo>
                    <a:pt x="256242" y="660643"/>
                  </a:lnTo>
                  <a:lnTo>
                    <a:pt x="306057" y="665124"/>
                  </a:lnTo>
                  <a:lnTo>
                    <a:pt x="355851" y="660643"/>
                  </a:lnTo>
                  <a:lnTo>
                    <a:pt x="402692" y="647729"/>
                  </a:lnTo>
                  <a:lnTo>
                    <a:pt x="445805" y="627175"/>
                  </a:lnTo>
                  <a:lnTo>
                    <a:pt x="484413" y="599773"/>
                  </a:lnTo>
                  <a:lnTo>
                    <a:pt x="517742" y="566316"/>
                  </a:lnTo>
                  <a:lnTo>
                    <a:pt x="545014" y="527597"/>
                  </a:lnTo>
                  <a:lnTo>
                    <a:pt x="565455" y="484408"/>
                  </a:lnTo>
                  <a:lnTo>
                    <a:pt x="578289" y="437543"/>
                  </a:lnTo>
                  <a:lnTo>
                    <a:pt x="582739" y="387794"/>
                  </a:lnTo>
                  <a:lnTo>
                    <a:pt x="576953" y="330571"/>
                  </a:lnTo>
                  <a:lnTo>
                    <a:pt x="560322" y="277495"/>
                  </a:lnTo>
                  <a:lnTo>
                    <a:pt x="533935" y="229714"/>
                  </a:lnTo>
                  <a:lnTo>
                    <a:pt x="498881" y="188379"/>
                  </a:lnTo>
                  <a:close/>
                </a:path>
                <a:path w="603250" h="824864">
                  <a:moveTo>
                    <a:pt x="174447" y="127012"/>
                  </a:moveTo>
                  <a:lnTo>
                    <a:pt x="174447" y="134988"/>
                  </a:lnTo>
                  <a:lnTo>
                    <a:pt x="167716" y="141135"/>
                  </a:lnTo>
                  <a:lnTo>
                    <a:pt x="159766" y="141135"/>
                  </a:lnTo>
                  <a:lnTo>
                    <a:pt x="151803" y="141135"/>
                  </a:lnTo>
                  <a:lnTo>
                    <a:pt x="145681" y="134988"/>
                  </a:lnTo>
                  <a:lnTo>
                    <a:pt x="145681" y="127012"/>
                  </a:lnTo>
                  <a:lnTo>
                    <a:pt x="145681" y="119037"/>
                  </a:lnTo>
                  <a:lnTo>
                    <a:pt x="151803" y="112902"/>
                  </a:lnTo>
                  <a:lnTo>
                    <a:pt x="159766" y="112902"/>
                  </a:lnTo>
                  <a:lnTo>
                    <a:pt x="167716" y="112902"/>
                  </a:lnTo>
                  <a:lnTo>
                    <a:pt x="174447" y="119037"/>
                  </a:lnTo>
                  <a:lnTo>
                    <a:pt x="174447" y="127012"/>
                  </a:lnTo>
                  <a:close/>
                </a:path>
                <a:path w="603250" h="824864">
                  <a:moveTo>
                    <a:pt x="467664" y="127012"/>
                  </a:moveTo>
                  <a:lnTo>
                    <a:pt x="467664" y="134988"/>
                  </a:lnTo>
                  <a:lnTo>
                    <a:pt x="460933" y="141135"/>
                  </a:lnTo>
                  <a:lnTo>
                    <a:pt x="452970" y="141135"/>
                  </a:lnTo>
                  <a:lnTo>
                    <a:pt x="445008" y="141135"/>
                  </a:lnTo>
                  <a:lnTo>
                    <a:pt x="438886" y="134988"/>
                  </a:lnTo>
                  <a:lnTo>
                    <a:pt x="438886" y="127012"/>
                  </a:lnTo>
                  <a:lnTo>
                    <a:pt x="438886" y="119037"/>
                  </a:lnTo>
                  <a:lnTo>
                    <a:pt x="445008" y="112902"/>
                  </a:lnTo>
                  <a:lnTo>
                    <a:pt x="452970" y="112902"/>
                  </a:lnTo>
                  <a:lnTo>
                    <a:pt x="460933" y="112902"/>
                  </a:lnTo>
                  <a:lnTo>
                    <a:pt x="467664" y="119037"/>
                  </a:lnTo>
                  <a:lnTo>
                    <a:pt x="467664" y="127012"/>
                  </a:lnTo>
                  <a:close/>
                </a:path>
                <a:path w="603250" h="824864">
                  <a:moveTo>
                    <a:pt x="80187" y="265684"/>
                  </a:moveTo>
                  <a:lnTo>
                    <a:pt x="189141" y="265684"/>
                  </a:lnTo>
                  <a:lnTo>
                    <a:pt x="189141" y="376123"/>
                  </a:lnTo>
                  <a:lnTo>
                    <a:pt x="80187" y="376123"/>
                  </a:lnTo>
                  <a:lnTo>
                    <a:pt x="80187" y="265684"/>
                  </a:lnTo>
                  <a:close/>
                </a:path>
                <a:path w="603250" h="824864">
                  <a:moveTo>
                    <a:pt x="436448" y="315391"/>
                  </a:moveTo>
                  <a:lnTo>
                    <a:pt x="522757" y="315391"/>
                  </a:lnTo>
                  <a:lnTo>
                    <a:pt x="522757" y="357111"/>
                  </a:lnTo>
                  <a:lnTo>
                    <a:pt x="436448" y="357111"/>
                  </a:lnTo>
                  <a:lnTo>
                    <a:pt x="436448" y="315391"/>
                  </a:lnTo>
                  <a:close/>
                </a:path>
                <a:path w="603250" h="824864">
                  <a:moveTo>
                    <a:pt x="436448" y="250342"/>
                  </a:moveTo>
                  <a:lnTo>
                    <a:pt x="522757" y="250342"/>
                  </a:lnTo>
                  <a:lnTo>
                    <a:pt x="522757" y="270586"/>
                  </a:lnTo>
                  <a:lnTo>
                    <a:pt x="436448" y="270586"/>
                  </a:lnTo>
                  <a:lnTo>
                    <a:pt x="436448" y="250342"/>
                  </a:lnTo>
                  <a:close/>
                </a:path>
                <a:path w="603250" h="824864">
                  <a:moveTo>
                    <a:pt x="419912" y="357111"/>
                  </a:moveTo>
                  <a:lnTo>
                    <a:pt x="535609" y="357111"/>
                  </a:lnTo>
                </a:path>
                <a:path w="603250" h="824864">
                  <a:moveTo>
                    <a:pt x="419912" y="387794"/>
                  </a:moveTo>
                  <a:lnTo>
                    <a:pt x="535609" y="387794"/>
                  </a:lnTo>
                </a:path>
                <a:path w="603250" h="824864">
                  <a:moveTo>
                    <a:pt x="126707" y="265684"/>
                  </a:moveTo>
                  <a:lnTo>
                    <a:pt x="126707" y="374903"/>
                  </a:lnTo>
                </a:path>
                <a:path w="603250" h="824864">
                  <a:moveTo>
                    <a:pt x="436448" y="270598"/>
                  </a:moveTo>
                  <a:lnTo>
                    <a:pt x="405841" y="270598"/>
                  </a:lnTo>
                </a:path>
                <a:path w="603250" h="824864">
                  <a:moveTo>
                    <a:pt x="436448" y="315391"/>
                  </a:moveTo>
                  <a:lnTo>
                    <a:pt x="405841" y="315391"/>
                  </a:lnTo>
                </a:path>
                <a:path w="603250" h="824864">
                  <a:moveTo>
                    <a:pt x="478675" y="556526"/>
                  </a:moveTo>
                  <a:lnTo>
                    <a:pt x="123037" y="556526"/>
                  </a:lnTo>
                </a:path>
                <a:path w="603250" h="824864">
                  <a:moveTo>
                    <a:pt x="403390" y="262000"/>
                  </a:moveTo>
                  <a:lnTo>
                    <a:pt x="403390" y="240525"/>
                  </a:lnTo>
                </a:path>
                <a:path w="603250" h="824864">
                  <a:moveTo>
                    <a:pt x="403390" y="344843"/>
                  </a:moveTo>
                  <a:lnTo>
                    <a:pt x="403390" y="323367"/>
                  </a:lnTo>
                </a:path>
                <a:path w="603250" h="824864">
                  <a:moveTo>
                    <a:pt x="175679" y="281025"/>
                  </a:moveTo>
                  <a:lnTo>
                    <a:pt x="288302" y="281025"/>
                  </a:lnTo>
                </a:path>
                <a:path w="603250" h="824864">
                  <a:moveTo>
                    <a:pt x="175679" y="323367"/>
                  </a:moveTo>
                  <a:lnTo>
                    <a:pt x="288302" y="323367"/>
                  </a:lnTo>
                </a:path>
                <a:path w="603250" h="824864">
                  <a:moveTo>
                    <a:pt x="279742" y="321525"/>
                  </a:moveTo>
                  <a:lnTo>
                    <a:pt x="279742" y="363855"/>
                  </a:lnTo>
                  <a:lnTo>
                    <a:pt x="188531" y="363855"/>
                  </a:lnTo>
                </a:path>
                <a:path w="603250" h="824864">
                  <a:moveTo>
                    <a:pt x="216077" y="285318"/>
                  </a:moveTo>
                  <a:lnTo>
                    <a:pt x="216077" y="259549"/>
                  </a:lnTo>
                </a:path>
                <a:path w="603250" h="824864">
                  <a:moveTo>
                    <a:pt x="216077" y="350977"/>
                  </a:moveTo>
                  <a:lnTo>
                    <a:pt x="216077" y="325818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17847" y="2078786"/>
              <a:ext cx="241300" cy="38735"/>
            </a:xfrm>
            <a:custGeom>
              <a:avLst/>
              <a:gdLst/>
              <a:ahLst/>
              <a:cxnLst/>
              <a:rect l="l" t="t" r="r" b="b"/>
              <a:pathLst>
                <a:path w="241300" h="38735">
                  <a:moveTo>
                    <a:pt x="28765" y="18402"/>
                  </a:moveTo>
                  <a:lnTo>
                    <a:pt x="20193" y="15341"/>
                  </a:lnTo>
                  <a:lnTo>
                    <a:pt x="18973" y="14719"/>
                  </a:lnTo>
                  <a:lnTo>
                    <a:pt x="13462" y="12890"/>
                  </a:lnTo>
                  <a:lnTo>
                    <a:pt x="11633" y="11658"/>
                  </a:lnTo>
                  <a:lnTo>
                    <a:pt x="10401" y="10426"/>
                  </a:lnTo>
                  <a:lnTo>
                    <a:pt x="10401" y="8585"/>
                  </a:lnTo>
                  <a:lnTo>
                    <a:pt x="12242" y="6743"/>
                  </a:lnTo>
                  <a:lnTo>
                    <a:pt x="18973" y="6743"/>
                  </a:lnTo>
                  <a:lnTo>
                    <a:pt x="24485" y="8585"/>
                  </a:lnTo>
                  <a:lnTo>
                    <a:pt x="26314" y="8585"/>
                  </a:lnTo>
                  <a:lnTo>
                    <a:pt x="26314" y="6743"/>
                  </a:lnTo>
                  <a:lnTo>
                    <a:pt x="26314" y="1231"/>
                  </a:lnTo>
                  <a:lnTo>
                    <a:pt x="20802" y="0"/>
                  </a:lnTo>
                  <a:lnTo>
                    <a:pt x="10401" y="0"/>
                  </a:lnTo>
                  <a:lnTo>
                    <a:pt x="0" y="1841"/>
                  </a:lnTo>
                  <a:lnTo>
                    <a:pt x="0" y="19634"/>
                  </a:lnTo>
                  <a:lnTo>
                    <a:pt x="8559" y="22085"/>
                  </a:lnTo>
                  <a:lnTo>
                    <a:pt x="10401" y="22707"/>
                  </a:lnTo>
                  <a:lnTo>
                    <a:pt x="15303" y="25158"/>
                  </a:lnTo>
                  <a:lnTo>
                    <a:pt x="15913" y="25158"/>
                  </a:lnTo>
                  <a:lnTo>
                    <a:pt x="17754" y="25768"/>
                  </a:lnTo>
                  <a:lnTo>
                    <a:pt x="17754" y="30060"/>
                  </a:lnTo>
                  <a:lnTo>
                    <a:pt x="14681" y="31292"/>
                  </a:lnTo>
                  <a:lnTo>
                    <a:pt x="9182" y="31292"/>
                  </a:lnTo>
                  <a:lnTo>
                    <a:pt x="609" y="29451"/>
                  </a:lnTo>
                  <a:lnTo>
                    <a:pt x="609" y="36817"/>
                  </a:lnTo>
                  <a:lnTo>
                    <a:pt x="3670" y="38049"/>
                  </a:lnTo>
                  <a:lnTo>
                    <a:pt x="12852" y="38658"/>
                  </a:lnTo>
                  <a:lnTo>
                    <a:pt x="21424" y="38658"/>
                  </a:lnTo>
                  <a:lnTo>
                    <a:pt x="28765" y="34353"/>
                  </a:lnTo>
                  <a:lnTo>
                    <a:pt x="28765" y="31292"/>
                  </a:lnTo>
                  <a:lnTo>
                    <a:pt x="28765" y="23317"/>
                  </a:lnTo>
                  <a:lnTo>
                    <a:pt x="28765" y="18402"/>
                  </a:lnTo>
                  <a:close/>
                </a:path>
                <a:path w="241300" h="38735">
                  <a:moveTo>
                    <a:pt x="45300" y="609"/>
                  </a:moveTo>
                  <a:lnTo>
                    <a:pt x="33667" y="609"/>
                  </a:lnTo>
                  <a:lnTo>
                    <a:pt x="33667" y="37426"/>
                  </a:lnTo>
                  <a:lnTo>
                    <a:pt x="45300" y="37426"/>
                  </a:lnTo>
                  <a:lnTo>
                    <a:pt x="45300" y="609"/>
                  </a:lnTo>
                  <a:close/>
                </a:path>
                <a:path w="241300" h="38735">
                  <a:moveTo>
                    <a:pt x="80797" y="1231"/>
                  </a:moveTo>
                  <a:lnTo>
                    <a:pt x="53251" y="1231"/>
                  </a:lnTo>
                  <a:lnTo>
                    <a:pt x="53251" y="37426"/>
                  </a:lnTo>
                  <a:lnTo>
                    <a:pt x="80797" y="37426"/>
                  </a:lnTo>
                  <a:lnTo>
                    <a:pt x="80797" y="30060"/>
                  </a:lnTo>
                  <a:lnTo>
                    <a:pt x="64274" y="30060"/>
                  </a:lnTo>
                  <a:lnTo>
                    <a:pt x="64274" y="22085"/>
                  </a:lnTo>
                  <a:lnTo>
                    <a:pt x="78346" y="22085"/>
                  </a:lnTo>
                  <a:lnTo>
                    <a:pt x="78346" y="15341"/>
                  </a:lnTo>
                  <a:lnTo>
                    <a:pt x="64274" y="15341"/>
                  </a:lnTo>
                  <a:lnTo>
                    <a:pt x="64274" y="7975"/>
                  </a:lnTo>
                  <a:lnTo>
                    <a:pt x="80797" y="7975"/>
                  </a:lnTo>
                  <a:lnTo>
                    <a:pt x="80797" y="1231"/>
                  </a:lnTo>
                  <a:close/>
                </a:path>
                <a:path w="241300" h="38735">
                  <a:moveTo>
                    <a:pt x="132219" y="609"/>
                  </a:moveTo>
                  <a:lnTo>
                    <a:pt x="119367" y="609"/>
                  </a:lnTo>
                  <a:lnTo>
                    <a:pt x="109562" y="22085"/>
                  </a:lnTo>
                  <a:lnTo>
                    <a:pt x="100380" y="609"/>
                  </a:lnTo>
                  <a:lnTo>
                    <a:pt x="86918" y="609"/>
                  </a:lnTo>
                  <a:lnTo>
                    <a:pt x="86918" y="37426"/>
                  </a:lnTo>
                  <a:lnTo>
                    <a:pt x="94869" y="37426"/>
                  </a:lnTo>
                  <a:lnTo>
                    <a:pt x="94869" y="14719"/>
                  </a:lnTo>
                  <a:lnTo>
                    <a:pt x="104063" y="38049"/>
                  </a:lnTo>
                  <a:lnTo>
                    <a:pt x="111404" y="38049"/>
                  </a:lnTo>
                  <a:lnTo>
                    <a:pt x="121196" y="14719"/>
                  </a:lnTo>
                  <a:lnTo>
                    <a:pt x="121196" y="37426"/>
                  </a:lnTo>
                  <a:lnTo>
                    <a:pt x="132219" y="37426"/>
                  </a:lnTo>
                  <a:lnTo>
                    <a:pt x="132219" y="609"/>
                  </a:lnTo>
                  <a:close/>
                </a:path>
                <a:path w="241300" h="38735">
                  <a:moveTo>
                    <a:pt x="167716" y="1231"/>
                  </a:moveTo>
                  <a:lnTo>
                    <a:pt x="140169" y="1231"/>
                  </a:lnTo>
                  <a:lnTo>
                    <a:pt x="140169" y="37426"/>
                  </a:lnTo>
                  <a:lnTo>
                    <a:pt x="167716" y="37426"/>
                  </a:lnTo>
                  <a:lnTo>
                    <a:pt x="167716" y="30060"/>
                  </a:lnTo>
                  <a:lnTo>
                    <a:pt x="151193" y="30060"/>
                  </a:lnTo>
                  <a:lnTo>
                    <a:pt x="151193" y="22085"/>
                  </a:lnTo>
                  <a:lnTo>
                    <a:pt x="165277" y="22085"/>
                  </a:lnTo>
                  <a:lnTo>
                    <a:pt x="165277" y="15341"/>
                  </a:lnTo>
                  <a:lnTo>
                    <a:pt x="151193" y="15341"/>
                  </a:lnTo>
                  <a:lnTo>
                    <a:pt x="151193" y="7975"/>
                  </a:lnTo>
                  <a:lnTo>
                    <a:pt x="167716" y="7975"/>
                  </a:lnTo>
                  <a:lnTo>
                    <a:pt x="167716" y="1231"/>
                  </a:lnTo>
                  <a:close/>
                </a:path>
                <a:path w="241300" h="38735">
                  <a:moveTo>
                    <a:pt x="206286" y="1231"/>
                  </a:moveTo>
                  <a:lnTo>
                    <a:pt x="198323" y="1231"/>
                  </a:lnTo>
                  <a:lnTo>
                    <a:pt x="198323" y="22707"/>
                  </a:lnTo>
                  <a:lnTo>
                    <a:pt x="186080" y="1231"/>
                  </a:lnTo>
                  <a:lnTo>
                    <a:pt x="173837" y="1231"/>
                  </a:lnTo>
                  <a:lnTo>
                    <a:pt x="173837" y="37426"/>
                  </a:lnTo>
                  <a:lnTo>
                    <a:pt x="181178" y="37426"/>
                  </a:lnTo>
                  <a:lnTo>
                    <a:pt x="181178" y="14719"/>
                  </a:lnTo>
                  <a:lnTo>
                    <a:pt x="194043" y="37426"/>
                  </a:lnTo>
                  <a:lnTo>
                    <a:pt x="206286" y="37426"/>
                  </a:lnTo>
                  <a:lnTo>
                    <a:pt x="206286" y="1231"/>
                  </a:lnTo>
                  <a:close/>
                </a:path>
                <a:path w="241300" h="38735">
                  <a:moveTo>
                    <a:pt x="241173" y="18402"/>
                  </a:moveTo>
                  <a:lnTo>
                    <a:pt x="232600" y="15341"/>
                  </a:lnTo>
                  <a:lnTo>
                    <a:pt x="230771" y="14719"/>
                  </a:lnTo>
                  <a:lnTo>
                    <a:pt x="229539" y="14109"/>
                  </a:lnTo>
                  <a:lnTo>
                    <a:pt x="225869" y="12890"/>
                  </a:lnTo>
                  <a:lnTo>
                    <a:pt x="222199" y="10426"/>
                  </a:lnTo>
                  <a:lnTo>
                    <a:pt x="222808" y="9817"/>
                  </a:lnTo>
                  <a:lnTo>
                    <a:pt x="222808" y="8585"/>
                  </a:lnTo>
                  <a:lnTo>
                    <a:pt x="224650" y="6743"/>
                  </a:lnTo>
                  <a:lnTo>
                    <a:pt x="231381" y="6743"/>
                  </a:lnTo>
                  <a:lnTo>
                    <a:pt x="236893" y="8585"/>
                  </a:lnTo>
                  <a:lnTo>
                    <a:pt x="238112" y="8585"/>
                  </a:lnTo>
                  <a:lnTo>
                    <a:pt x="238112" y="6743"/>
                  </a:lnTo>
                  <a:lnTo>
                    <a:pt x="238112" y="1231"/>
                  </a:lnTo>
                  <a:lnTo>
                    <a:pt x="232600" y="0"/>
                  </a:lnTo>
                  <a:lnTo>
                    <a:pt x="222808" y="0"/>
                  </a:lnTo>
                  <a:lnTo>
                    <a:pt x="211797" y="1841"/>
                  </a:lnTo>
                  <a:lnTo>
                    <a:pt x="211797" y="19634"/>
                  </a:lnTo>
                  <a:lnTo>
                    <a:pt x="220357" y="22085"/>
                  </a:lnTo>
                  <a:lnTo>
                    <a:pt x="223634" y="23190"/>
                  </a:lnTo>
                  <a:lnTo>
                    <a:pt x="222808" y="22707"/>
                  </a:lnTo>
                  <a:lnTo>
                    <a:pt x="224040" y="23317"/>
                  </a:lnTo>
                  <a:lnTo>
                    <a:pt x="223634" y="23190"/>
                  </a:lnTo>
                  <a:lnTo>
                    <a:pt x="227088" y="25158"/>
                  </a:lnTo>
                  <a:lnTo>
                    <a:pt x="228320" y="25158"/>
                  </a:lnTo>
                  <a:lnTo>
                    <a:pt x="230162" y="25768"/>
                  </a:lnTo>
                  <a:lnTo>
                    <a:pt x="230162" y="30060"/>
                  </a:lnTo>
                  <a:lnTo>
                    <a:pt x="227088" y="31292"/>
                  </a:lnTo>
                  <a:lnTo>
                    <a:pt x="220967" y="31292"/>
                  </a:lnTo>
                  <a:lnTo>
                    <a:pt x="212407" y="29451"/>
                  </a:lnTo>
                  <a:lnTo>
                    <a:pt x="212407" y="36817"/>
                  </a:lnTo>
                  <a:lnTo>
                    <a:pt x="216077" y="38049"/>
                  </a:lnTo>
                  <a:lnTo>
                    <a:pt x="224650" y="38658"/>
                  </a:lnTo>
                  <a:lnTo>
                    <a:pt x="233210" y="38658"/>
                  </a:lnTo>
                  <a:lnTo>
                    <a:pt x="241173" y="34353"/>
                  </a:lnTo>
                  <a:lnTo>
                    <a:pt x="241173" y="31292"/>
                  </a:lnTo>
                  <a:lnTo>
                    <a:pt x="241173" y="23317"/>
                  </a:lnTo>
                  <a:lnTo>
                    <a:pt x="241173" y="22707"/>
                  </a:lnTo>
                  <a:lnTo>
                    <a:pt x="241173" y="184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978160" y="1207948"/>
            <a:ext cx="156845" cy="1198245"/>
            <a:chOff x="2923559" y="1207947"/>
            <a:chExt cx="156845" cy="1198245"/>
          </a:xfrm>
        </p:grpSpPr>
        <p:sp>
          <p:nvSpPr>
            <p:cNvPr id="14" name="object 14"/>
            <p:cNvSpPr/>
            <p:nvPr/>
          </p:nvSpPr>
          <p:spPr>
            <a:xfrm>
              <a:off x="2925025" y="1266431"/>
              <a:ext cx="153035" cy="839469"/>
            </a:xfrm>
            <a:custGeom>
              <a:avLst/>
              <a:gdLst/>
              <a:ahLst/>
              <a:cxnLst/>
              <a:rect l="l" t="t" r="r" b="b"/>
              <a:pathLst>
                <a:path w="153035" h="839469">
                  <a:moveTo>
                    <a:pt x="0" y="0"/>
                  </a:moveTo>
                  <a:lnTo>
                    <a:pt x="152958" y="0"/>
                  </a:lnTo>
                  <a:lnTo>
                    <a:pt x="152958" y="839216"/>
                  </a:lnTo>
                  <a:lnTo>
                    <a:pt x="0" y="8392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7465" y="1307357"/>
              <a:ext cx="128079" cy="12838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78327" y="2102738"/>
              <a:ext cx="64135" cy="301625"/>
            </a:xfrm>
            <a:custGeom>
              <a:avLst/>
              <a:gdLst/>
              <a:ahLst/>
              <a:cxnLst/>
              <a:rect l="l" t="t" r="r" b="b"/>
              <a:pathLst>
                <a:path w="64135" h="301625">
                  <a:moveTo>
                    <a:pt x="0" y="0"/>
                  </a:moveTo>
                  <a:lnTo>
                    <a:pt x="3591" y="38339"/>
                  </a:lnTo>
                  <a:lnTo>
                    <a:pt x="6155" y="86407"/>
                  </a:lnTo>
                  <a:lnTo>
                    <a:pt x="7529" y="140476"/>
                  </a:lnTo>
                  <a:lnTo>
                    <a:pt x="7552" y="196819"/>
                  </a:lnTo>
                  <a:lnTo>
                    <a:pt x="6061" y="251710"/>
                  </a:lnTo>
                  <a:lnTo>
                    <a:pt x="2895" y="301421"/>
                  </a:lnTo>
                </a:path>
                <a:path w="64135" h="301625">
                  <a:moveTo>
                    <a:pt x="56781" y="0"/>
                  </a:moveTo>
                  <a:lnTo>
                    <a:pt x="60131" y="38339"/>
                  </a:lnTo>
                  <a:lnTo>
                    <a:pt x="62531" y="86407"/>
                  </a:lnTo>
                  <a:lnTo>
                    <a:pt x="63804" y="140476"/>
                  </a:lnTo>
                  <a:lnTo>
                    <a:pt x="63774" y="196819"/>
                  </a:lnTo>
                  <a:lnTo>
                    <a:pt x="62262" y="251710"/>
                  </a:lnTo>
                  <a:lnTo>
                    <a:pt x="59093" y="3014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26676" y="1209776"/>
              <a:ext cx="151765" cy="57785"/>
            </a:xfrm>
            <a:custGeom>
              <a:avLst/>
              <a:gdLst/>
              <a:ahLst/>
              <a:cxnLst/>
              <a:rect l="l" t="t" r="r" b="b"/>
              <a:pathLst>
                <a:path w="151764" h="57784">
                  <a:moveTo>
                    <a:pt x="0" y="57645"/>
                  </a:moveTo>
                  <a:lnTo>
                    <a:pt x="151587" y="57645"/>
                  </a:lnTo>
                  <a:lnTo>
                    <a:pt x="139293" y="0"/>
                  </a:lnTo>
                  <a:lnTo>
                    <a:pt x="12293" y="0"/>
                  </a:lnTo>
                  <a:lnTo>
                    <a:pt x="0" y="57645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0343693" y="1839645"/>
            <a:ext cx="509905" cy="236220"/>
            <a:chOff x="5289092" y="1839645"/>
            <a:chExt cx="509905" cy="236220"/>
          </a:xfrm>
        </p:grpSpPr>
        <p:sp>
          <p:nvSpPr>
            <p:cNvPr id="19" name="object 19"/>
            <p:cNvSpPr/>
            <p:nvPr/>
          </p:nvSpPr>
          <p:spPr>
            <a:xfrm>
              <a:off x="5297347" y="1841474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422744" y="0"/>
                  </a:moveTo>
                  <a:lnTo>
                    <a:pt x="0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9092" y="1876844"/>
              <a:ext cx="104952" cy="1986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32615" y="2073668"/>
              <a:ext cx="422909" cy="0"/>
            </a:xfrm>
            <a:custGeom>
              <a:avLst/>
              <a:gdLst/>
              <a:ahLst/>
              <a:cxnLst/>
              <a:rect l="l" t="t" r="r" b="b"/>
              <a:pathLst>
                <a:path w="422910">
                  <a:moveTo>
                    <a:pt x="0" y="0"/>
                  </a:moveTo>
                  <a:lnTo>
                    <a:pt x="422732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8896" y="1876844"/>
              <a:ext cx="149961" cy="198653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10310266" y="1417180"/>
            <a:ext cx="506730" cy="0"/>
          </a:xfrm>
          <a:custGeom>
            <a:avLst/>
            <a:gdLst/>
            <a:ahLst/>
            <a:cxnLst/>
            <a:rect l="l" t="t" r="r" b="b"/>
            <a:pathLst>
              <a:path w="506729">
                <a:moveTo>
                  <a:pt x="506425" y="0"/>
                </a:moveTo>
                <a:lnTo>
                  <a:pt x="0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10266" y="1814144"/>
            <a:ext cx="44450" cy="27940"/>
          </a:xfrm>
          <a:custGeom>
            <a:avLst/>
            <a:gdLst/>
            <a:ahLst/>
            <a:cxnLst/>
            <a:rect l="l" t="t" r="r" b="b"/>
            <a:pathLst>
              <a:path w="44450" h="27939">
                <a:moveTo>
                  <a:pt x="43827" y="27330"/>
                </a:moveTo>
                <a:lnTo>
                  <a:pt x="6946" y="13931"/>
                </a:lnTo>
                <a:lnTo>
                  <a:pt x="2133" y="8039"/>
                </a:lnTo>
                <a:lnTo>
                  <a:pt x="0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772559" y="1403794"/>
            <a:ext cx="44450" cy="438150"/>
          </a:xfrm>
          <a:custGeom>
            <a:avLst/>
            <a:gdLst/>
            <a:ahLst/>
            <a:cxnLst/>
            <a:rect l="l" t="t" r="r" b="b"/>
            <a:pathLst>
              <a:path w="44450" h="438150">
                <a:moveTo>
                  <a:pt x="43827" y="0"/>
                </a:moveTo>
                <a:lnTo>
                  <a:pt x="43827" y="410349"/>
                </a:lnTo>
              </a:path>
              <a:path w="44450" h="438150">
                <a:moveTo>
                  <a:pt x="43827" y="410349"/>
                </a:moveTo>
                <a:lnTo>
                  <a:pt x="9026" y="436486"/>
                </a:lnTo>
                <a:lnTo>
                  <a:pt x="0" y="43768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310266" y="1323975"/>
            <a:ext cx="76200" cy="80010"/>
          </a:xfrm>
          <a:custGeom>
            <a:avLst/>
            <a:gdLst/>
            <a:ahLst/>
            <a:cxnLst/>
            <a:rect l="l" t="t" r="r" b="b"/>
            <a:pathLst>
              <a:path w="76200" h="80009">
                <a:moveTo>
                  <a:pt x="0" y="79819"/>
                </a:moveTo>
                <a:lnTo>
                  <a:pt x="75895" y="79819"/>
                </a:lnTo>
                <a:lnTo>
                  <a:pt x="75895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47389" y="1840179"/>
            <a:ext cx="232397" cy="19812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0747425" y="1441476"/>
            <a:ext cx="120650" cy="567055"/>
          </a:xfrm>
          <a:custGeom>
            <a:avLst/>
            <a:gdLst/>
            <a:ahLst/>
            <a:cxnLst/>
            <a:rect l="l" t="t" r="r" b="b"/>
            <a:pathLst>
              <a:path w="120650" h="567055">
                <a:moveTo>
                  <a:pt x="88188" y="5130"/>
                </a:moveTo>
                <a:lnTo>
                  <a:pt x="86220" y="4508"/>
                </a:lnTo>
                <a:lnTo>
                  <a:pt x="84594" y="5232"/>
                </a:lnTo>
                <a:lnTo>
                  <a:pt x="83273" y="7315"/>
                </a:lnTo>
                <a:lnTo>
                  <a:pt x="81965" y="8331"/>
                </a:lnTo>
                <a:lnTo>
                  <a:pt x="80987" y="12839"/>
                </a:lnTo>
                <a:lnTo>
                  <a:pt x="80340" y="16560"/>
                </a:lnTo>
              </a:path>
              <a:path w="120650" h="567055">
                <a:moveTo>
                  <a:pt x="80340" y="16560"/>
                </a:moveTo>
                <a:lnTo>
                  <a:pt x="80340" y="387807"/>
                </a:lnTo>
                <a:lnTo>
                  <a:pt x="88188" y="394589"/>
                </a:lnTo>
                <a:lnTo>
                  <a:pt x="88188" y="5130"/>
                </a:lnTo>
              </a:path>
              <a:path w="120650" h="567055">
                <a:moveTo>
                  <a:pt x="112737" y="26301"/>
                </a:moveTo>
                <a:lnTo>
                  <a:pt x="114553" y="28917"/>
                </a:lnTo>
                <a:lnTo>
                  <a:pt x="116179" y="32473"/>
                </a:lnTo>
                <a:lnTo>
                  <a:pt x="117652" y="36957"/>
                </a:lnTo>
                <a:lnTo>
                  <a:pt x="118808" y="40081"/>
                </a:lnTo>
                <a:lnTo>
                  <a:pt x="119786" y="46291"/>
                </a:lnTo>
                <a:lnTo>
                  <a:pt x="120599" y="51282"/>
                </a:lnTo>
              </a:path>
              <a:path w="120650" h="567055">
                <a:moveTo>
                  <a:pt x="120599" y="51282"/>
                </a:moveTo>
                <a:lnTo>
                  <a:pt x="120599" y="422529"/>
                </a:lnTo>
                <a:lnTo>
                  <a:pt x="112737" y="415759"/>
                </a:lnTo>
                <a:lnTo>
                  <a:pt x="112737" y="26301"/>
                </a:lnTo>
              </a:path>
              <a:path w="120650" h="567055">
                <a:moveTo>
                  <a:pt x="104228" y="37172"/>
                </a:moveTo>
                <a:lnTo>
                  <a:pt x="104228" y="6642"/>
                </a:lnTo>
                <a:lnTo>
                  <a:pt x="96545" y="0"/>
                </a:lnTo>
                <a:lnTo>
                  <a:pt x="96545" y="401789"/>
                </a:lnTo>
                <a:lnTo>
                  <a:pt x="104406" y="408559"/>
                </a:lnTo>
                <a:lnTo>
                  <a:pt x="104406" y="37299"/>
                </a:lnTo>
              </a:path>
              <a:path w="120650" h="567055">
                <a:moveTo>
                  <a:pt x="37934" y="462368"/>
                </a:moveTo>
                <a:lnTo>
                  <a:pt x="22990" y="465274"/>
                </a:lnTo>
                <a:lnTo>
                  <a:pt x="10952" y="473152"/>
                </a:lnTo>
                <a:lnTo>
                  <a:pt x="2921" y="484748"/>
                </a:lnTo>
                <a:lnTo>
                  <a:pt x="0" y="498805"/>
                </a:lnTo>
                <a:lnTo>
                  <a:pt x="0" y="530415"/>
                </a:lnTo>
                <a:lnTo>
                  <a:pt x="2896" y="544689"/>
                </a:lnTo>
                <a:lnTo>
                  <a:pt x="10752" y="556256"/>
                </a:lnTo>
                <a:lnTo>
                  <a:pt x="22315" y="564008"/>
                </a:lnTo>
                <a:lnTo>
                  <a:pt x="36334" y="566839"/>
                </a:lnTo>
                <a:lnTo>
                  <a:pt x="39001" y="566839"/>
                </a:lnTo>
                <a:lnTo>
                  <a:pt x="53253" y="564008"/>
                </a:lnTo>
                <a:lnTo>
                  <a:pt x="64795" y="556256"/>
                </a:lnTo>
                <a:lnTo>
                  <a:pt x="72527" y="544689"/>
                </a:lnTo>
                <a:lnTo>
                  <a:pt x="75349" y="530415"/>
                </a:lnTo>
                <a:lnTo>
                  <a:pt x="75349" y="498805"/>
                </a:lnTo>
                <a:lnTo>
                  <a:pt x="72527" y="484748"/>
                </a:lnTo>
                <a:lnTo>
                  <a:pt x="64795" y="473152"/>
                </a:lnTo>
                <a:lnTo>
                  <a:pt x="53253" y="465274"/>
                </a:lnTo>
                <a:lnTo>
                  <a:pt x="39001" y="462368"/>
                </a:lnTo>
                <a:lnTo>
                  <a:pt x="37934" y="462368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384003" y="1889913"/>
            <a:ext cx="65405" cy="118745"/>
          </a:xfrm>
          <a:custGeom>
            <a:avLst/>
            <a:gdLst/>
            <a:ahLst/>
            <a:cxnLst/>
            <a:rect l="l" t="t" r="r" b="b"/>
            <a:pathLst>
              <a:path w="65404" h="118744">
                <a:moveTo>
                  <a:pt x="37934" y="13931"/>
                </a:moveTo>
                <a:lnTo>
                  <a:pt x="22990" y="16837"/>
                </a:lnTo>
                <a:lnTo>
                  <a:pt x="10952" y="24715"/>
                </a:lnTo>
                <a:lnTo>
                  <a:pt x="2921" y="36311"/>
                </a:lnTo>
                <a:lnTo>
                  <a:pt x="0" y="50368"/>
                </a:lnTo>
                <a:lnTo>
                  <a:pt x="0" y="81978"/>
                </a:lnTo>
                <a:lnTo>
                  <a:pt x="2896" y="96252"/>
                </a:lnTo>
                <a:lnTo>
                  <a:pt x="10752" y="107819"/>
                </a:lnTo>
                <a:lnTo>
                  <a:pt x="22315" y="115571"/>
                </a:lnTo>
                <a:lnTo>
                  <a:pt x="36334" y="118402"/>
                </a:lnTo>
                <a:lnTo>
                  <a:pt x="39014" y="118402"/>
                </a:lnTo>
                <a:lnTo>
                  <a:pt x="46401" y="117672"/>
                </a:lnTo>
                <a:lnTo>
                  <a:pt x="53251" y="115574"/>
                </a:lnTo>
                <a:lnTo>
                  <a:pt x="59424" y="112245"/>
                </a:lnTo>
                <a:lnTo>
                  <a:pt x="64782" y="107823"/>
                </a:lnTo>
              </a:path>
              <a:path w="65404" h="118744">
                <a:moveTo>
                  <a:pt x="64795" y="24714"/>
                </a:moveTo>
                <a:lnTo>
                  <a:pt x="59434" y="20238"/>
                </a:lnTo>
                <a:lnTo>
                  <a:pt x="53257" y="16841"/>
                </a:lnTo>
                <a:lnTo>
                  <a:pt x="46403" y="14686"/>
                </a:lnTo>
                <a:lnTo>
                  <a:pt x="39014" y="13931"/>
                </a:lnTo>
                <a:lnTo>
                  <a:pt x="37934" y="13931"/>
                </a:lnTo>
              </a:path>
              <a:path w="65404" h="118744">
                <a:moveTo>
                  <a:pt x="35801" y="0"/>
                </a:moveTo>
                <a:lnTo>
                  <a:pt x="35801" y="14477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363162" y="1957425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307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39424" y="1323975"/>
            <a:ext cx="76200" cy="80010"/>
          </a:xfrm>
          <a:custGeom>
            <a:avLst/>
            <a:gdLst/>
            <a:ahLst/>
            <a:cxnLst/>
            <a:rect l="l" t="t" r="r" b="b"/>
            <a:pathLst>
              <a:path w="76200" h="80009">
                <a:moveTo>
                  <a:pt x="75882" y="79819"/>
                </a:moveTo>
                <a:lnTo>
                  <a:pt x="0" y="79819"/>
                </a:lnTo>
                <a:lnTo>
                  <a:pt x="0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5029" y="1419860"/>
            <a:ext cx="196049" cy="403072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10318332" y="182734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797" y="53911"/>
                </a:moveTo>
                <a:lnTo>
                  <a:pt x="0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73385" y="184842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35674" y="35255"/>
                </a:moveTo>
                <a:lnTo>
                  <a:pt x="0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809960" y="1333615"/>
            <a:ext cx="127000" cy="626745"/>
          </a:xfrm>
          <a:custGeom>
            <a:avLst/>
            <a:gdLst/>
            <a:ahLst/>
            <a:cxnLst/>
            <a:rect l="l" t="t" r="r" b="b"/>
            <a:pathLst>
              <a:path w="127000" h="626744">
                <a:moveTo>
                  <a:pt x="0" y="0"/>
                </a:moveTo>
                <a:lnTo>
                  <a:pt x="120002" y="121526"/>
                </a:lnTo>
              </a:path>
              <a:path w="127000" h="626744">
                <a:moveTo>
                  <a:pt x="120002" y="121526"/>
                </a:moveTo>
                <a:lnTo>
                  <a:pt x="123202" y="126352"/>
                </a:lnTo>
                <a:lnTo>
                  <a:pt x="125349" y="132245"/>
                </a:lnTo>
                <a:lnTo>
                  <a:pt x="126415" y="140271"/>
                </a:lnTo>
              </a:path>
              <a:path w="127000" h="626744">
                <a:moveTo>
                  <a:pt x="126415" y="140271"/>
                </a:moveTo>
                <a:lnTo>
                  <a:pt x="126415" y="602056"/>
                </a:lnTo>
              </a:path>
              <a:path w="127000" h="626744">
                <a:moveTo>
                  <a:pt x="126415" y="602056"/>
                </a:moveTo>
                <a:lnTo>
                  <a:pt x="104368" y="624827"/>
                </a:lnTo>
                <a:lnTo>
                  <a:pt x="99491" y="62630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10453268" y="1881848"/>
            <a:ext cx="274320" cy="410209"/>
            <a:chOff x="5398668" y="1881847"/>
            <a:chExt cx="274320" cy="410209"/>
          </a:xfrm>
        </p:grpSpPr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98668" y="1881847"/>
              <a:ext cx="263626" cy="19272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17172" y="2098560"/>
              <a:ext cx="155816" cy="193243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10310266" y="1403795"/>
            <a:ext cx="0" cy="410845"/>
          </a:xfrm>
          <a:custGeom>
            <a:avLst/>
            <a:gdLst/>
            <a:ahLst/>
            <a:cxnLst/>
            <a:rect l="l" t="t" r="r" b="b"/>
            <a:pathLst>
              <a:path h="410844">
                <a:moveTo>
                  <a:pt x="0" y="410349"/>
                </a:moveTo>
                <a:lnTo>
                  <a:pt x="0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386162" y="1323975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0" y="0"/>
                </a:moveTo>
                <a:lnTo>
                  <a:pt x="353263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571772" y="2232482"/>
            <a:ext cx="156210" cy="24130"/>
            <a:chOff x="5517172" y="2232482"/>
            <a:chExt cx="156210" cy="24130"/>
          </a:xfrm>
        </p:grpSpPr>
        <p:sp>
          <p:nvSpPr>
            <p:cNvPr id="42" name="object 42"/>
            <p:cNvSpPr/>
            <p:nvPr/>
          </p:nvSpPr>
          <p:spPr>
            <a:xfrm>
              <a:off x="5519000" y="2234310"/>
              <a:ext cx="76200" cy="20320"/>
            </a:xfrm>
            <a:custGeom>
              <a:avLst/>
              <a:gdLst/>
              <a:ahLst/>
              <a:cxnLst/>
              <a:rect l="l" t="t" r="r" b="b"/>
              <a:pathLst>
                <a:path w="76200" h="20319">
                  <a:moveTo>
                    <a:pt x="76073" y="0"/>
                  </a:moveTo>
                  <a:lnTo>
                    <a:pt x="46457" y="1021"/>
                  </a:lnTo>
                  <a:lnTo>
                    <a:pt x="22277" y="3808"/>
                  </a:lnTo>
                  <a:lnTo>
                    <a:pt x="5976" y="7945"/>
                  </a:lnTo>
                  <a:lnTo>
                    <a:pt x="0" y="13017"/>
                  </a:lnTo>
                  <a:lnTo>
                    <a:pt x="0" y="15557"/>
                  </a:lnTo>
                  <a:lnTo>
                    <a:pt x="4317" y="17932"/>
                  </a:lnTo>
                  <a:lnTo>
                    <a:pt x="11696" y="19926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30697" y="224732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1828" y="3454"/>
                  </a:moveTo>
                  <a:lnTo>
                    <a:pt x="1828" y="3454"/>
                  </a:lnTo>
                </a:path>
              </a:pathLst>
            </a:custGeom>
            <a:ln w="6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530697" y="2234310"/>
              <a:ext cx="140970" cy="20320"/>
            </a:xfrm>
            <a:custGeom>
              <a:avLst/>
              <a:gdLst/>
              <a:ahLst/>
              <a:cxnLst/>
              <a:rect l="l" t="t" r="r" b="b"/>
              <a:pathLst>
                <a:path w="140970" h="20319">
                  <a:moveTo>
                    <a:pt x="0" y="13017"/>
                  </a:moveTo>
                  <a:lnTo>
                    <a:pt x="5059" y="8728"/>
                  </a:lnTo>
                  <a:lnTo>
                    <a:pt x="18857" y="5224"/>
                  </a:lnTo>
                  <a:lnTo>
                    <a:pt x="39320" y="2860"/>
                  </a:lnTo>
                  <a:lnTo>
                    <a:pt x="64376" y="1993"/>
                  </a:lnTo>
                  <a:lnTo>
                    <a:pt x="89438" y="2860"/>
                  </a:lnTo>
                  <a:lnTo>
                    <a:pt x="109905" y="5224"/>
                  </a:lnTo>
                  <a:lnTo>
                    <a:pt x="123705" y="8728"/>
                  </a:lnTo>
                  <a:lnTo>
                    <a:pt x="128765" y="13017"/>
                  </a:lnTo>
                  <a:lnTo>
                    <a:pt x="128765" y="19926"/>
                  </a:lnTo>
                </a:path>
                <a:path w="140970" h="20319">
                  <a:moveTo>
                    <a:pt x="128765" y="19926"/>
                  </a:moveTo>
                  <a:lnTo>
                    <a:pt x="136131" y="17932"/>
                  </a:lnTo>
                  <a:lnTo>
                    <a:pt x="140462" y="15557"/>
                  </a:lnTo>
                  <a:lnTo>
                    <a:pt x="140462" y="13017"/>
                  </a:lnTo>
                  <a:lnTo>
                    <a:pt x="134483" y="7945"/>
                  </a:lnTo>
                  <a:lnTo>
                    <a:pt x="118178" y="3808"/>
                  </a:lnTo>
                  <a:lnTo>
                    <a:pt x="93993" y="1021"/>
                  </a:lnTo>
                  <a:lnTo>
                    <a:pt x="64376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0353725" y="1533691"/>
            <a:ext cx="585470" cy="626745"/>
            <a:chOff x="5299125" y="1533690"/>
            <a:chExt cx="585470" cy="626745"/>
          </a:xfrm>
        </p:grpSpPr>
        <p:sp>
          <p:nvSpPr>
            <p:cNvPr id="46" name="object 46"/>
            <p:cNvSpPr/>
            <p:nvPr/>
          </p:nvSpPr>
          <p:spPr>
            <a:xfrm>
              <a:off x="5820854" y="1535518"/>
              <a:ext cx="62230" cy="332740"/>
            </a:xfrm>
            <a:custGeom>
              <a:avLst/>
              <a:gdLst/>
              <a:ahLst/>
              <a:cxnLst/>
              <a:rect l="l" t="t" r="r" b="b"/>
              <a:pathLst>
                <a:path w="62229" h="332739">
                  <a:moveTo>
                    <a:pt x="61861" y="0"/>
                  </a:moveTo>
                  <a:lnTo>
                    <a:pt x="0" y="332346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84380" y="1866036"/>
              <a:ext cx="99225" cy="29378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300954" y="2056663"/>
              <a:ext cx="539750" cy="101600"/>
            </a:xfrm>
            <a:custGeom>
              <a:avLst/>
              <a:gdLst/>
              <a:ahLst/>
              <a:cxnLst/>
              <a:rect l="l" t="t" r="r" b="b"/>
              <a:pathLst>
                <a:path w="539750" h="101600">
                  <a:moveTo>
                    <a:pt x="539140" y="101333"/>
                  </a:moveTo>
                  <a:lnTo>
                    <a:pt x="370204" y="101333"/>
                  </a:lnTo>
                  <a:lnTo>
                    <a:pt x="370204" y="56730"/>
                  </a:lnTo>
                  <a:lnTo>
                    <a:pt x="364226" y="51666"/>
                  </a:lnTo>
                  <a:lnTo>
                    <a:pt x="347921" y="47532"/>
                  </a:lnTo>
                  <a:lnTo>
                    <a:pt x="323736" y="44747"/>
                  </a:lnTo>
                  <a:lnTo>
                    <a:pt x="294119" y="43726"/>
                  </a:lnTo>
                  <a:lnTo>
                    <a:pt x="264503" y="44747"/>
                  </a:lnTo>
                  <a:lnTo>
                    <a:pt x="240323" y="47532"/>
                  </a:lnTo>
                  <a:lnTo>
                    <a:pt x="224023" y="51666"/>
                  </a:lnTo>
                  <a:lnTo>
                    <a:pt x="218046" y="56730"/>
                  </a:lnTo>
                  <a:lnTo>
                    <a:pt x="218046" y="101333"/>
                  </a:lnTo>
                  <a:lnTo>
                    <a:pt x="116395" y="101333"/>
                  </a:lnTo>
                </a:path>
                <a:path w="539750" h="101600">
                  <a:moveTo>
                    <a:pt x="116395" y="101333"/>
                  </a:moveTo>
                  <a:lnTo>
                    <a:pt x="108069" y="99331"/>
                  </a:lnTo>
                  <a:lnTo>
                    <a:pt x="100696" y="96578"/>
                  </a:lnTo>
                  <a:lnTo>
                    <a:pt x="94226" y="93123"/>
                  </a:lnTo>
                  <a:lnTo>
                    <a:pt x="88607" y="89014"/>
                  </a:lnTo>
                </a:path>
                <a:path w="539750" h="101600">
                  <a:moveTo>
                    <a:pt x="88607" y="89014"/>
                  </a:moveTo>
                  <a:lnTo>
                    <a:pt x="0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737596" y="1322147"/>
            <a:ext cx="88036" cy="88125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08437" y="1322146"/>
            <a:ext cx="77724" cy="8164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47825" y="8325269"/>
            <a:ext cx="142417" cy="388112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8043443" y="8868334"/>
            <a:ext cx="160020" cy="461645"/>
            <a:chOff x="2988843" y="8868333"/>
            <a:chExt cx="160020" cy="461645"/>
          </a:xfrm>
        </p:grpSpPr>
        <p:sp>
          <p:nvSpPr>
            <p:cNvPr id="53" name="object 53"/>
            <p:cNvSpPr/>
            <p:nvPr/>
          </p:nvSpPr>
          <p:spPr>
            <a:xfrm>
              <a:off x="2990303" y="8869794"/>
              <a:ext cx="157480" cy="458470"/>
            </a:xfrm>
            <a:custGeom>
              <a:avLst/>
              <a:gdLst/>
              <a:ahLst/>
              <a:cxnLst/>
              <a:rect l="l" t="t" r="r" b="b"/>
              <a:pathLst>
                <a:path w="157480" h="458470">
                  <a:moveTo>
                    <a:pt x="0" y="10236"/>
                  </a:moveTo>
                  <a:lnTo>
                    <a:pt x="5842" y="427583"/>
                  </a:lnTo>
                  <a:lnTo>
                    <a:pt x="51747" y="455949"/>
                  </a:lnTo>
                  <a:lnTo>
                    <a:pt x="81064" y="458279"/>
                  </a:lnTo>
                  <a:lnTo>
                    <a:pt x="110495" y="455949"/>
                  </a:lnTo>
                  <a:lnTo>
                    <a:pt x="134654" y="449508"/>
                  </a:lnTo>
                  <a:lnTo>
                    <a:pt x="151008" y="439778"/>
                  </a:lnTo>
                  <a:lnTo>
                    <a:pt x="157022" y="427583"/>
                  </a:lnTo>
                  <a:lnTo>
                    <a:pt x="15118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89567" y="8873451"/>
              <a:ext cx="159219" cy="438543"/>
            </a:xfrm>
            <a:prstGeom prst="rect">
              <a:avLst/>
            </a:prstGeom>
          </p:spPr>
        </p:pic>
      </p:grpSp>
      <p:sp>
        <p:nvSpPr>
          <p:cNvPr id="55" name="object 55"/>
          <p:cNvSpPr/>
          <p:nvPr/>
        </p:nvSpPr>
        <p:spPr>
          <a:xfrm>
            <a:off x="8049285" y="8339149"/>
            <a:ext cx="16510" cy="345440"/>
          </a:xfrm>
          <a:custGeom>
            <a:avLst/>
            <a:gdLst/>
            <a:ahLst/>
            <a:cxnLst/>
            <a:rect l="l" t="t" r="r" b="b"/>
            <a:pathLst>
              <a:path w="16510" h="345440">
                <a:moveTo>
                  <a:pt x="16065" y="0"/>
                </a:moveTo>
                <a:lnTo>
                  <a:pt x="8626" y="7069"/>
                </a:lnTo>
                <a:lnTo>
                  <a:pt x="3651" y="15990"/>
                </a:lnTo>
                <a:lnTo>
                  <a:pt x="867" y="26419"/>
                </a:lnTo>
                <a:lnTo>
                  <a:pt x="0" y="38011"/>
                </a:lnTo>
                <a:lnTo>
                  <a:pt x="0" y="34499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7982814" y="8337689"/>
            <a:ext cx="278765" cy="548640"/>
            <a:chOff x="2928213" y="8337689"/>
            <a:chExt cx="278765" cy="548640"/>
          </a:xfrm>
        </p:grpSpPr>
        <p:sp>
          <p:nvSpPr>
            <p:cNvPr id="57" name="object 57"/>
            <p:cNvSpPr/>
            <p:nvPr/>
          </p:nvSpPr>
          <p:spPr>
            <a:xfrm>
              <a:off x="3118116" y="8339150"/>
              <a:ext cx="16510" cy="345440"/>
            </a:xfrm>
            <a:custGeom>
              <a:avLst/>
              <a:gdLst/>
              <a:ahLst/>
              <a:cxnLst/>
              <a:rect l="l" t="t" r="r" b="b"/>
              <a:pathLst>
                <a:path w="16510" h="345440">
                  <a:moveTo>
                    <a:pt x="0" y="0"/>
                  </a:moveTo>
                  <a:lnTo>
                    <a:pt x="7744" y="7069"/>
                  </a:lnTo>
                  <a:lnTo>
                    <a:pt x="12685" y="15990"/>
                  </a:lnTo>
                  <a:lnTo>
                    <a:pt x="15300" y="26419"/>
                  </a:lnTo>
                  <a:lnTo>
                    <a:pt x="16065" y="38011"/>
                  </a:lnTo>
                  <a:lnTo>
                    <a:pt x="16065" y="3449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8213" y="8643937"/>
              <a:ext cx="278282" cy="241934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8098219" y="9002827"/>
            <a:ext cx="51435" cy="56515"/>
            <a:chOff x="3043618" y="9002826"/>
            <a:chExt cx="51435" cy="56515"/>
          </a:xfrm>
        </p:grpSpPr>
        <p:sp>
          <p:nvSpPr>
            <p:cNvPr id="60" name="object 60"/>
            <p:cNvSpPr/>
            <p:nvPr/>
          </p:nvSpPr>
          <p:spPr>
            <a:xfrm>
              <a:off x="3045078" y="9004286"/>
              <a:ext cx="48260" cy="53975"/>
            </a:xfrm>
            <a:custGeom>
              <a:avLst/>
              <a:gdLst/>
              <a:ahLst/>
              <a:cxnLst/>
              <a:rect l="l" t="t" r="r" b="b"/>
              <a:pathLst>
                <a:path w="48260" h="53975">
                  <a:moveTo>
                    <a:pt x="24104" y="0"/>
                  </a:moveTo>
                  <a:lnTo>
                    <a:pt x="14787" y="2056"/>
                  </a:lnTo>
                  <a:lnTo>
                    <a:pt x="7118" y="7675"/>
                  </a:lnTo>
                  <a:lnTo>
                    <a:pt x="1916" y="16035"/>
                  </a:lnTo>
                  <a:lnTo>
                    <a:pt x="0" y="26314"/>
                  </a:lnTo>
                  <a:lnTo>
                    <a:pt x="1916" y="36705"/>
                  </a:lnTo>
                  <a:lnTo>
                    <a:pt x="7118" y="45315"/>
                  </a:lnTo>
                  <a:lnTo>
                    <a:pt x="14787" y="51183"/>
                  </a:lnTo>
                  <a:lnTo>
                    <a:pt x="24104" y="53352"/>
                  </a:lnTo>
                  <a:lnTo>
                    <a:pt x="33414" y="51183"/>
                  </a:lnTo>
                  <a:lnTo>
                    <a:pt x="41079" y="45315"/>
                  </a:lnTo>
                  <a:lnTo>
                    <a:pt x="46280" y="36705"/>
                  </a:lnTo>
                  <a:lnTo>
                    <a:pt x="48196" y="26314"/>
                  </a:lnTo>
                  <a:lnTo>
                    <a:pt x="46280" y="16035"/>
                  </a:lnTo>
                  <a:lnTo>
                    <a:pt x="41079" y="7675"/>
                  </a:lnTo>
                  <a:lnTo>
                    <a:pt x="33414" y="2056"/>
                  </a:lnTo>
                  <a:lnTo>
                    <a:pt x="24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45078" y="9004286"/>
              <a:ext cx="48260" cy="53975"/>
            </a:xfrm>
            <a:custGeom>
              <a:avLst/>
              <a:gdLst/>
              <a:ahLst/>
              <a:cxnLst/>
              <a:rect l="l" t="t" r="r" b="b"/>
              <a:pathLst>
                <a:path w="48260" h="53975">
                  <a:moveTo>
                    <a:pt x="48196" y="26314"/>
                  </a:moveTo>
                  <a:lnTo>
                    <a:pt x="46280" y="36705"/>
                  </a:lnTo>
                  <a:lnTo>
                    <a:pt x="41079" y="45315"/>
                  </a:lnTo>
                  <a:lnTo>
                    <a:pt x="33414" y="51183"/>
                  </a:lnTo>
                  <a:lnTo>
                    <a:pt x="24104" y="53352"/>
                  </a:lnTo>
                  <a:lnTo>
                    <a:pt x="14787" y="51183"/>
                  </a:lnTo>
                  <a:lnTo>
                    <a:pt x="7118" y="45315"/>
                  </a:lnTo>
                  <a:lnTo>
                    <a:pt x="1916" y="36705"/>
                  </a:lnTo>
                  <a:lnTo>
                    <a:pt x="0" y="26314"/>
                  </a:lnTo>
                  <a:lnTo>
                    <a:pt x="1916" y="16035"/>
                  </a:lnTo>
                  <a:lnTo>
                    <a:pt x="7118" y="7675"/>
                  </a:lnTo>
                  <a:lnTo>
                    <a:pt x="14787" y="2056"/>
                  </a:lnTo>
                  <a:lnTo>
                    <a:pt x="24104" y="0"/>
                  </a:lnTo>
                  <a:lnTo>
                    <a:pt x="33414" y="2056"/>
                  </a:lnTo>
                  <a:lnTo>
                    <a:pt x="41079" y="7675"/>
                  </a:lnTo>
                  <a:lnTo>
                    <a:pt x="46280" y="16035"/>
                  </a:lnTo>
                  <a:lnTo>
                    <a:pt x="48196" y="263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2" name="object 6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72653" y="9318573"/>
            <a:ext cx="111010" cy="220002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961526" y="8504340"/>
            <a:ext cx="227876" cy="168109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8962988" y="8828862"/>
            <a:ext cx="225425" cy="268605"/>
          </a:xfrm>
          <a:custGeom>
            <a:avLst/>
            <a:gdLst/>
            <a:ahLst/>
            <a:cxnLst/>
            <a:rect l="l" t="t" r="r" b="b"/>
            <a:pathLst>
              <a:path w="225425" h="268604">
                <a:moveTo>
                  <a:pt x="0" y="0"/>
                </a:moveTo>
                <a:lnTo>
                  <a:pt x="0" y="220738"/>
                </a:lnTo>
                <a:lnTo>
                  <a:pt x="8855" y="239263"/>
                </a:lnTo>
                <a:lnTo>
                  <a:pt x="33048" y="254361"/>
                </a:lnTo>
                <a:lnTo>
                  <a:pt x="69019" y="264526"/>
                </a:lnTo>
                <a:lnTo>
                  <a:pt x="113207" y="268249"/>
                </a:lnTo>
                <a:lnTo>
                  <a:pt x="156551" y="264526"/>
                </a:lnTo>
                <a:lnTo>
                  <a:pt x="192089" y="254361"/>
                </a:lnTo>
                <a:lnTo>
                  <a:pt x="216122" y="239263"/>
                </a:lnTo>
                <a:lnTo>
                  <a:pt x="224955" y="220738"/>
                </a:lnTo>
                <a:lnTo>
                  <a:pt x="22495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8892133" y="8360346"/>
            <a:ext cx="373380" cy="1160780"/>
            <a:chOff x="3837533" y="8360346"/>
            <a:chExt cx="373380" cy="1160780"/>
          </a:xfrm>
        </p:grpSpPr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39730" y="8625674"/>
              <a:ext cx="371030" cy="122783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841191" y="8575966"/>
              <a:ext cx="368300" cy="178435"/>
            </a:xfrm>
            <a:custGeom>
              <a:avLst/>
              <a:gdLst/>
              <a:ahLst/>
              <a:cxnLst/>
              <a:rect l="l" t="t" r="r" b="b"/>
              <a:pathLst>
                <a:path w="368300" h="178434">
                  <a:moveTo>
                    <a:pt x="66459" y="5118"/>
                  </a:moveTo>
                  <a:lnTo>
                    <a:pt x="45596" y="17713"/>
                  </a:lnTo>
                  <a:lnTo>
                    <a:pt x="26652" y="30789"/>
                  </a:lnTo>
                  <a:lnTo>
                    <a:pt x="10996" y="43453"/>
                  </a:lnTo>
                  <a:lnTo>
                    <a:pt x="0" y="54813"/>
                  </a:lnTo>
                  <a:lnTo>
                    <a:pt x="0" y="110362"/>
                  </a:lnTo>
                  <a:lnTo>
                    <a:pt x="37517" y="146454"/>
                  </a:lnTo>
                  <a:lnTo>
                    <a:pt x="89827" y="171030"/>
                  </a:lnTo>
                  <a:lnTo>
                    <a:pt x="136995" y="175861"/>
                  </a:lnTo>
                  <a:lnTo>
                    <a:pt x="187245" y="177884"/>
                  </a:lnTo>
                  <a:lnTo>
                    <a:pt x="235166" y="176479"/>
                  </a:lnTo>
                  <a:lnTo>
                    <a:pt x="275348" y="171030"/>
                  </a:lnTo>
                  <a:lnTo>
                    <a:pt x="330768" y="139787"/>
                  </a:lnTo>
                  <a:lnTo>
                    <a:pt x="368109" y="105257"/>
                  </a:lnTo>
                  <a:lnTo>
                    <a:pt x="368109" y="51168"/>
                  </a:lnTo>
                  <a:lnTo>
                    <a:pt x="352655" y="36081"/>
                  </a:lnTo>
                  <a:lnTo>
                    <a:pt x="334325" y="22569"/>
                  </a:lnTo>
                  <a:lnTo>
                    <a:pt x="314079" y="10565"/>
                  </a:lnTo>
                  <a:lnTo>
                    <a:pt x="29287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7533" y="8717038"/>
              <a:ext cx="371030" cy="12278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838994" y="8703144"/>
              <a:ext cx="368300" cy="142240"/>
            </a:xfrm>
            <a:custGeom>
              <a:avLst/>
              <a:gdLst/>
              <a:ahLst/>
              <a:cxnLst/>
              <a:rect l="l" t="t" r="r" b="b"/>
              <a:pathLst>
                <a:path w="368300" h="142240">
                  <a:moveTo>
                    <a:pt x="18262" y="2197"/>
                  </a:moveTo>
                  <a:lnTo>
                    <a:pt x="10223" y="8039"/>
                  </a:lnTo>
                  <a:lnTo>
                    <a:pt x="4381" y="13893"/>
                  </a:lnTo>
                  <a:lnTo>
                    <a:pt x="0" y="18999"/>
                  </a:lnTo>
                  <a:lnTo>
                    <a:pt x="0" y="74548"/>
                  </a:lnTo>
                  <a:lnTo>
                    <a:pt x="38071" y="110640"/>
                  </a:lnTo>
                  <a:lnTo>
                    <a:pt x="89839" y="135216"/>
                  </a:lnTo>
                  <a:lnTo>
                    <a:pt x="137121" y="140047"/>
                  </a:lnTo>
                  <a:lnTo>
                    <a:pt x="187620" y="142070"/>
                  </a:lnTo>
                  <a:lnTo>
                    <a:pt x="235790" y="140665"/>
                  </a:lnTo>
                  <a:lnTo>
                    <a:pt x="276085" y="135216"/>
                  </a:lnTo>
                  <a:lnTo>
                    <a:pt x="331136" y="103973"/>
                  </a:lnTo>
                  <a:lnTo>
                    <a:pt x="368109" y="69443"/>
                  </a:lnTo>
                  <a:lnTo>
                    <a:pt x="368109" y="15354"/>
                  </a:lnTo>
                  <a:lnTo>
                    <a:pt x="363727" y="10236"/>
                  </a:lnTo>
                  <a:lnTo>
                    <a:pt x="358622" y="5118"/>
                  </a:lnTo>
                  <a:lnTo>
                    <a:pt x="3535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23715" y="8360346"/>
              <a:ext cx="195008" cy="20100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06926" y="8829598"/>
              <a:ext cx="227876" cy="34206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970464" y="9163621"/>
              <a:ext cx="91440" cy="356235"/>
            </a:xfrm>
            <a:custGeom>
              <a:avLst/>
              <a:gdLst/>
              <a:ahLst/>
              <a:cxnLst/>
              <a:rect l="l" t="t" r="r" b="b"/>
              <a:pathLst>
                <a:path w="91439" h="356234">
                  <a:moveTo>
                    <a:pt x="10223" y="0"/>
                  </a:moveTo>
                  <a:lnTo>
                    <a:pt x="8586" y="51033"/>
                  </a:lnTo>
                  <a:lnTo>
                    <a:pt x="6858" y="108179"/>
                  </a:lnTo>
                  <a:lnTo>
                    <a:pt x="5129" y="167525"/>
                  </a:lnTo>
                  <a:lnTo>
                    <a:pt x="3489" y="225158"/>
                  </a:lnTo>
                  <a:lnTo>
                    <a:pt x="2027" y="277166"/>
                  </a:lnTo>
                  <a:lnTo>
                    <a:pt x="834" y="319635"/>
                  </a:lnTo>
                  <a:lnTo>
                    <a:pt x="0" y="348653"/>
                  </a:lnTo>
                </a:path>
                <a:path w="91439" h="356234">
                  <a:moveTo>
                    <a:pt x="91300" y="7315"/>
                  </a:moveTo>
                  <a:lnTo>
                    <a:pt x="89928" y="58077"/>
                  </a:lnTo>
                  <a:lnTo>
                    <a:pt x="88378" y="115043"/>
                  </a:lnTo>
                  <a:lnTo>
                    <a:pt x="86737" y="174298"/>
                  </a:lnTo>
                  <a:lnTo>
                    <a:pt x="85097" y="231930"/>
                  </a:lnTo>
                  <a:lnTo>
                    <a:pt x="83547" y="284025"/>
                  </a:lnTo>
                  <a:lnTo>
                    <a:pt x="82177" y="326672"/>
                  </a:lnTo>
                  <a:lnTo>
                    <a:pt x="81076" y="3559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3" name="object 73"/>
          <p:cNvGraphicFramePr>
            <a:graphicFrameLocks noGrp="1"/>
          </p:cNvGraphicFramePr>
          <p:nvPr/>
        </p:nvGraphicFramePr>
        <p:xfrm>
          <a:off x="7970011" y="2717293"/>
          <a:ext cx="3826510" cy="4162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3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7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39065" marR="102235" indent="-67310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 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5x5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8x8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0.8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18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tubulares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(Paquete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plano)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40x26x12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26x40x12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40x32x12.5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Bloquear</a:t>
                      </a:r>
                      <a:r>
                        <a:rPr sz="7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39370">
                        <a:lnSpc>
                          <a:spcPts val="1300"/>
                        </a:lnSpc>
                        <a:spcBef>
                          <a:spcPts val="50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1879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40x60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40x80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4" name="object 74"/>
          <p:cNvSpPr txBox="1"/>
          <p:nvPr/>
        </p:nvSpPr>
        <p:spPr>
          <a:xfrm>
            <a:off x="5761229" y="480410"/>
            <a:ext cx="1510665" cy="4038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spc="5" dirty="0">
                <a:latin typeface="Arial"/>
                <a:cs typeface="Arial"/>
              </a:rPr>
              <a:t>Requisitos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normales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60"/>
              </a:spcBef>
            </a:pPr>
            <a:r>
              <a:rPr sz="1050" b="1" spc="30" dirty="0">
                <a:latin typeface="Arial"/>
                <a:cs typeface="Arial"/>
              </a:rPr>
              <a:t>Forma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spc="10" dirty="0">
                <a:latin typeface="Arial"/>
                <a:cs typeface="Arial"/>
              </a:rPr>
              <a:t>cúbica</a:t>
            </a:r>
            <a:endParaRPr sz="10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8837" y="487425"/>
            <a:ext cx="3836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proximidad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inductivos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diseñados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requisitos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normales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también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forma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bloque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cúbica.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761227" y="2632871"/>
            <a:ext cx="1584960" cy="60769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spcBef>
                <a:spcPts val="414"/>
              </a:spcBef>
            </a:pPr>
            <a:r>
              <a:rPr sz="1150" b="1" spc="5" dirty="0">
                <a:latin typeface="Arial"/>
                <a:cs typeface="Arial"/>
              </a:rPr>
              <a:t>Requisitos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normales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259"/>
              </a:spcBef>
            </a:pPr>
            <a:r>
              <a:rPr sz="950" b="1" spc="-5" dirty="0">
                <a:latin typeface="Arial"/>
                <a:cs typeface="Arial"/>
              </a:rPr>
              <a:t>Selección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50" dirty="0">
                <a:latin typeface="Arial"/>
                <a:cs typeface="Arial"/>
              </a:rPr>
              <a:t>forma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cúbica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50"/>
              </a:spcBef>
            </a:pPr>
            <a:r>
              <a:rPr sz="1200" b="1" spc="20" dirty="0">
                <a:latin typeface="Arial"/>
                <a:cs typeface="Arial"/>
              </a:rPr>
              <a:t>Guía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761228" y="7276593"/>
            <a:ext cx="1407795" cy="34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latin typeface="Arial"/>
                <a:cs typeface="Arial"/>
              </a:rPr>
              <a:t>Optimizado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para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sólidos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700" b="1" spc="10" dirty="0">
                <a:latin typeface="Arial"/>
                <a:cs typeface="Arial"/>
              </a:rPr>
              <a:t>Entradas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estado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58836" y="7295643"/>
            <a:ext cx="429514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Microsoft Sans Serif"/>
                <a:cs typeface="Microsoft Sans Serif"/>
              </a:rPr>
              <a:t>Estos </a:t>
            </a:r>
            <a:r>
              <a:rPr sz="750" spc="20" dirty="0">
                <a:latin typeface="Microsoft Sans Serif"/>
                <a:cs typeface="Microsoft Sans Serif"/>
              </a:rPr>
              <a:t>dispositivos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dos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hilos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están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optimizados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para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su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uso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con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entradas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estado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sólido,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30" dirty="0">
                <a:latin typeface="Microsoft Sans Serif"/>
                <a:cs typeface="Microsoft Sans Serif"/>
              </a:rPr>
              <a:t>como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50" dirty="0">
                <a:latin typeface="Microsoft Sans Serif"/>
                <a:cs typeface="Microsoft Sans Serif"/>
              </a:rPr>
              <a:t>PLC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y </a:t>
            </a:r>
            <a:r>
              <a:rPr sz="750" spc="15" dirty="0">
                <a:latin typeface="Microsoft Sans Serif"/>
                <a:cs typeface="Microsoft Sans Serif"/>
              </a:rPr>
              <a:t>relés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tiempo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estado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sólido.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Los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sensores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entrada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optimizados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para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estado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sólido están disponibles </a:t>
            </a:r>
            <a:r>
              <a:rPr sz="750" spc="25" dirty="0">
                <a:latin typeface="Microsoft Sans Serif"/>
                <a:cs typeface="Microsoft Sans Serif"/>
              </a:rPr>
              <a:t>en </a:t>
            </a:r>
            <a:r>
              <a:rPr sz="750" spc="20" dirty="0">
                <a:latin typeface="Microsoft Sans Serif"/>
                <a:cs typeface="Microsoft Sans Serif"/>
              </a:rPr>
              <a:t>paquetes </a:t>
            </a:r>
            <a:r>
              <a:rPr sz="750" spc="30" dirty="0">
                <a:latin typeface="Microsoft Sans Serif"/>
                <a:cs typeface="Microsoft Sans Serif"/>
              </a:rPr>
              <a:t>tubulares </a:t>
            </a:r>
            <a:r>
              <a:rPr sz="750" spc="15" dirty="0">
                <a:latin typeface="Microsoft Sans Serif"/>
                <a:cs typeface="Microsoft Sans Serif"/>
              </a:rPr>
              <a:t>(que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spc="25" dirty="0">
                <a:latin typeface="Microsoft Sans Serif"/>
                <a:cs typeface="Microsoft Sans Serif"/>
              </a:rPr>
              <a:t>muestran) </a:t>
            </a:r>
            <a:r>
              <a:rPr sz="750" spc="5" dirty="0">
                <a:latin typeface="Microsoft Sans Serif"/>
                <a:cs typeface="Microsoft Sans Serif"/>
              </a:rPr>
              <a:t>y </a:t>
            </a:r>
            <a:r>
              <a:rPr sz="750" spc="25" dirty="0">
                <a:latin typeface="Microsoft Sans Serif"/>
                <a:cs typeface="Microsoft Sans Serif"/>
              </a:rPr>
              <a:t>de bloques </a:t>
            </a:r>
            <a:r>
              <a:rPr sz="750" spc="15" dirty="0">
                <a:latin typeface="Microsoft Sans Serif"/>
                <a:cs typeface="Microsoft Sans Serif"/>
              </a:rPr>
              <a:t>(que </a:t>
            </a:r>
            <a:r>
              <a:rPr sz="750" spc="40" dirty="0">
                <a:latin typeface="Microsoft Sans Serif"/>
                <a:cs typeface="Microsoft Sans Serif"/>
              </a:rPr>
              <a:t>no </a:t>
            </a:r>
            <a:r>
              <a:rPr sz="750" spc="-5" dirty="0">
                <a:latin typeface="Microsoft Sans Serif"/>
                <a:cs typeface="Microsoft Sans Serif"/>
              </a:rPr>
              <a:t>se 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muestran).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5558" y="5255692"/>
            <a:ext cx="153149" cy="4157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80858" y="5836704"/>
            <a:ext cx="172085" cy="494030"/>
            <a:chOff x="2826257" y="5836704"/>
            <a:chExt cx="172085" cy="494030"/>
          </a:xfrm>
        </p:grpSpPr>
        <p:sp>
          <p:nvSpPr>
            <p:cNvPr id="4" name="object 4"/>
            <p:cNvSpPr/>
            <p:nvPr/>
          </p:nvSpPr>
          <p:spPr>
            <a:xfrm>
              <a:off x="2828086" y="5838532"/>
              <a:ext cx="168275" cy="490855"/>
            </a:xfrm>
            <a:custGeom>
              <a:avLst/>
              <a:gdLst/>
              <a:ahLst/>
              <a:cxnLst/>
              <a:rect l="l" t="t" r="r" b="b"/>
              <a:pathLst>
                <a:path w="168275" h="490854">
                  <a:moveTo>
                    <a:pt x="0" y="10947"/>
                  </a:moveTo>
                  <a:lnTo>
                    <a:pt x="6261" y="457454"/>
                  </a:lnTo>
                  <a:lnTo>
                    <a:pt x="55461" y="487804"/>
                  </a:lnTo>
                  <a:lnTo>
                    <a:pt x="86880" y="490296"/>
                  </a:lnTo>
                  <a:lnTo>
                    <a:pt x="118420" y="487804"/>
                  </a:lnTo>
                  <a:lnTo>
                    <a:pt x="144308" y="480914"/>
                  </a:lnTo>
                  <a:lnTo>
                    <a:pt x="161831" y="470504"/>
                  </a:lnTo>
                  <a:lnTo>
                    <a:pt x="168275" y="457454"/>
                  </a:lnTo>
                  <a:lnTo>
                    <a:pt x="162013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7045" y="5842177"/>
              <a:ext cx="171145" cy="46970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887385" y="5270817"/>
            <a:ext cx="17780" cy="369570"/>
          </a:xfrm>
          <a:custGeom>
            <a:avLst/>
            <a:gdLst/>
            <a:ahLst/>
            <a:cxnLst/>
            <a:rect l="l" t="t" r="r" b="b"/>
            <a:pathLst>
              <a:path w="17780" h="369570">
                <a:moveTo>
                  <a:pt x="17221" y="0"/>
                </a:moveTo>
                <a:lnTo>
                  <a:pt x="9242" y="7561"/>
                </a:lnTo>
                <a:lnTo>
                  <a:pt x="3910" y="17102"/>
                </a:lnTo>
                <a:lnTo>
                  <a:pt x="928" y="28255"/>
                </a:lnTo>
                <a:lnTo>
                  <a:pt x="0" y="40652"/>
                </a:lnTo>
                <a:lnTo>
                  <a:pt x="0" y="369087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815898" y="5268989"/>
            <a:ext cx="299085" cy="587375"/>
            <a:chOff x="2761297" y="5268988"/>
            <a:chExt cx="299085" cy="587375"/>
          </a:xfrm>
        </p:grpSpPr>
        <p:sp>
          <p:nvSpPr>
            <p:cNvPr id="8" name="object 8"/>
            <p:cNvSpPr/>
            <p:nvPr/>
          </p:nvSpPr>
          <p:spPr>
            <a:xfrm>
              <a:off x="2965056" y="5270817"/>
              <a:ext cx="17780" cy="369570"/>
            </a:xfrm>
            <a:custGeom>
              <a:avLst/>
              <a:gdLst/>
              <a:ahLst/>
              <a:cxnLst/>
              <a:rect l="l" t="t" r="r" b="b"/>
              <a:pathLst>
                <a:path w="17780" h="369570">
                  <a:moveTo>
                    <a:pt x="0" y="0"/>
                  </a:moveTo>
                  <a:lnTo>
                    <a:pt x="8305" y="7561"/>
                  </a:lnTo>
                  <a:lnTo>
                    <a:pt x="13601" y="17102"/>
                  </a:lnTo>
                  <a:lnTo>
                    <a:pt x="16402" y="28255"/>
                  </a:lnTo>
                  <a:lnTo>
                    <a:pt x="17221" y="40652"/>
                  </a:lnTo>
                  <a:lnTo>
                    <a:pt x="17221" y="369087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1297" y="5596636"/>
              <a:ext cx="298716" cy="25935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7939557" y="5980582"/>
            <a:ext cx="55880" cy="60960"/>
            <a:chOff x="2884957" y="5980582"/>
            <a:chExt cx="55880" cy="60960"/>
          </a:xfrm>
        </p:grpSpPr>
        <p:sp>
          <p:nvSpPr>
            <p:cNvPr id="11" name="object 11"/>
            <p:cNvSpPr/>
            <p:nvPr/>
          </p:nvSpPr>
          <p:spPr>
            <a:xfrm>
              <a:off x="2886786" y="5982411"/>
              <a:ext cx="52069" cy="57150"/>
            </a:xfrm>
            <a:custGeom>
              <a:avLst/>
              <a:gdLst/>
              <a:ahLst/>
              <a:cxnLst/>
              <a:rect l="l" t="t" r="r" b="b"/>
              <a:pathLst>
                <a:path w="52069" h="57150">
                  <a:moveTo>
                    <a:pt x="25831" y="0"/>
                  </a:moveTo>
                  <a:lnTo>
                    <a:pt x="15848" y="2199"/>
                  </a:lnTo>
                  <a:lnTo>
                    <a:pt x="7629" y="8210"/>
                  </a:lnTo>
                  <a:lnTo>
                    <a:pt x="2053" y="17155"/>
                  </a:lnTo>
                  <a:lnTo>
                    <a:pt x="0" y="28155"/>
                  </a:lnTo>
                  <a:lnTo>
                    <a:pt x="2053" y="39271"/>
                  </a:lnTo>
                  <a:lnTo>
                    <a:pt x="7629" y="48483"/>
                  </a:lnTo>
                  <a:lnTo>
                    <a:pt x="15848" y="54764"/>
                  </a:lnTo>
                  <a:lnTo>
                    <a:pt x="25831" y="57086"/>
                  </a:lnTo>
                  <a:lnTo>
                    <a:pt x="35807" y="54764"/>
                  </a:lnTo>
                  <a:lnTo>
                    <a:pt x="44022" y="48483"/>
                  </a:lnTo>
                  <a:lnTo>
                    <a:pt x="49597" y="39271"/>
                  </a:lnTo>
                  <a:lnTo>
                    <a:pt x="51650" y="28155"/>
                  </a:lnTo>
                  <a:lnTo>
                    <a:pt x="49597" y="17155"/>
                  </a:lnTo>
                  <a:lnTo>
                    <a:pt x="44022" y="8210"/>
                  </a:lnTo>
                  <a:lnTo>
                    <a:pt x="35807" y="2199"/>
                  </a:lnTo>
                  <a:lnTo>
                    <a:pt x="258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86786" y="5982411"/>
              <a:ext cx="52069" cy="57150"/>
            </a:xfrm>
            <a:custGeom>
              <a:avLst/>
              <a:gdLst/>
              <a:ahLst/>
              <a:cxnLst/>
              <a:rect l="l" t="t" r="r" b="b"/>
              <a:pathLst>
                <a:path w="52069" h="57150">
                  <a:moveTo>
                    <a:pt x="51650" y="28155"/>
                  </a:moveTo>
                  <a:lnTo>
                    <a:pt x="49597" y="39271"/>
                  </a:lnTo>
                  <a:lnTo>
                    <a:pt x="44022" y="48483"/>
                  </a:lnTo>
                  <a:lnTo>
                    <a:pt x="35807" y="54764"/>
                  </a:lnTo>
                  <a:lnTo>
                    <a:pt x="25831" y="57086"/>
                  </a:lnTo>
                  <a:lnTo>
                    <a:pt x="15848" y="54764"/>
                  </a:lnTo>
                  <a:lnTo>
                    <a:pt x="7629" y="48483"/>
                  </a:lnTo>
                  <a:lnTo>
                    <a:pt x="2053" y="39271"/>
                  </a:lnTo>
                  <a:lnTo>
                    <a:pt x="0" y="28155"/>
                  </a:lnTo>
                  <a:lnTo>
                    <a:pt x="2053" y="17155"/>
                  </a:lnTo>
                  <a:lnTo>
                    <a:pt x="7629" y="8210"/>
                  </a:lnTo>
                  <a:lnTo>
                    <a:pt x="15848" y="2199"/>
                  </a:lnTo>
                  <a:lnTo>
                    <a:pt x="25831" y="0"/>
                  </a:lnTo>
                  <a:lnTo>
                    <a:pt x="35807" y="2199"/>
                  </a:lnTo>
                  <a:lnTo>
                    <a:pt x="44022" y="8210"/>
                  </a:lnTo>
                  <a:lnTo>
                    <a:pt x="49597" y="17155"/>
                  </a:lnTo>
                  <a:lnTo>
                    <a:pt x="51650" y="28155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12163" y="6318402"/>
            <a:ext cx="119494" cy="235902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8425473" y="5257520"/>
            <a:ext cx="386715" cy="477520"/>
          </a:xfrm>
          <a:custGeom>
            <a:avLst/>
            <a:gdLst/>
            <a:ahLst/>
            <a:cxnLst/>
            <a:rect l="l" t="t" r="r" b="b"/>
            <a:pathLst>
              <a:path w="386714" h="477520">
                <a:moveTo>
                  <a:pt x="367423" y="78765"/>
                </a:moveTo>
                <a:lnTo>
                  <a:pt x="378790" y="78765"/>
                </a:lnTo>
                <a:lnTo>
                  <a:pt x="385470" y="76085"/>
                </a:lnTo>
                <a:lnTo>
                  <a:pt x="384797" y="64744"/>
                </a:lnTo>
                <a:lnTo>
                  <a:pt x="374103" y="0"/>
                </a:lnTo>
                <a:lnTo>
                  <a:pt x="12687" y="0"/>
                </a:lnTo>
                <a:lnTo>
                  <a:pt x="5346" y="64744"/>
                </a:lnTo>
                <a:lnTo>
                  <a:pt x="5346" y="76085"/>
                </a:lnTo>
                <a:lnTo>
                  <a:pt x="12687" y="78765"/>
                </a:lnTo>
                <a:lnTo>
                  <a:pt x="24041" y="78765"/>
                </a:lnTo>
                <a:lnTo>
                  <a:pt x="367423" y="78765"/>
                </a:lnTo>
                <a:close/>
              </a:path>
              <a:path w="386714" h="477520">
                <a:moveTo>
                  <a:pt x="4000" y="70751"/>
                </a:moveTo>
                <a:lnTo>
                  <a:pt x="0" y="455879"/>
                </a:lnTo>
                <a:lnTo>
                  <a:pt x="0" y="467893"/>
                </a:lnTo>
                <a:lnTo>
                  <a:pt x="7340" y="470560"/>
                </a:lnTo>
                <a:lnTo>
                  <a:pt x="19367" y="470560"/>
                </a:lnTo>
                <a:lnTo>
                  <a:pt x="90182" y="470560"/>
                </a:lnTo>
                <a:lnTo>
                  <a:pt x="90182" y="456539"/>
                </a:lnTo>
                <a:lnTo>
                  <a:pt x="110896" y="456539"/>
                </a:lnTo>
                <a:lnTo>
                  <a:pt x="122923" y="470560"/>
                </a:lnTo>
                <a:lnTo>
                  <a:pt x="263880" y="470560"/>
                </a:lnTo>
                <a:lnTo>
                  <a:pt x="274561" y="456539"/>
                </a:lnTo>
                <a:lnTo>
                  <a:pt x="295948" y="456539"/>
                </a:lnTo>
                <a:lnTo>
                  <a:pt x="295948" y="470560"/>
                </a:lnTo>
                <a:lnTo>
                  <a:pt x="366763" y="470560"/>
                </a:lnTo>
                <a:lnTo>
                  <a:pt x="378790" y="470560"/>
                </a:lnTo>
                <a:lnTo>
                  <a:pt x="385470" y="467893"/>
                </a:lnTo>
                <a:lnTo>
                  <a:pt x="384797" y="455879"/>
                </a:lnTo>
                <a:lnTo>
                  <a:pt x="386130" y="70751"/>
                </a:lnTo>
              </a:path>
              <a:path w="386714" h="477520">
                <a:moveTo>
                  <a:pt x="90182" y="470560"/>
                </a:moveTo>
                <a:lnTo>
                  <a:pt x="97082" y="475719"/>
                </a:lnTo>
                <a:lnTo>
                  <a:pt x="106300" y="476813"/>
                </a:lnTo>
                <a:lnTo>
                  <a:pt x="115644" y="474780"/>
                </a:lnTo>
                <a:lnTo>
                  <a:pt x="122923" y="470560"/>
                </a:lnTo>
              </a:path>
              <a:path w="386714" h="477520">
                <a:moveTo>
                  <a:pt x="295948" y="470560"/>
                </a:moveTo>
                <a:lnTo>
                  <a:pt x="289337" y="474968"/>
                </a:lnTo>
                <a:lnTo>
                  <a:pt x="281162" y="477313"/>
                </a:lnTo>
                <a:lnTo>
                  <a:pt x="272363" y="476282"/>
                </a:lnTo>
                <a:lnTo>
                  <a:pt x="263880" y="47056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61082" y="6516345"/>
            <a:ext cx="126364" cy="9525"/>
          </a:xfrm>
          <a:custGeom>
            <a:avLst/>
            <a:gdLst/>
            <a:ahLst/>
            <a:cxnLst/>
            <a:rect l="l" t="t" r="r" b="b"/>
            <a:pathLst>
              <a:path w="126364" h="9525">
                <a:moveTo>
                  <a:pt x="0" y="0"/>
                </a:moveTo>
                <a:lnTo>
                  <a:pt x="28372" y="6133"/>
                </a:lnTo>
                <a:lnTo>
                  <a:pt x="63131" y="9513"/>
                </a:lnTo>
                <a:lnTo>
                  <a:pt x="97890" y="8638"/>
                </a:lnTo>
                <a:lnTo>
                  <a:pt x="126263" y="2006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29473" y="5733415"/>
            <a:ext cx="93345" cy="184150"/>
          </a:xfrm>
          <a:custGeom>
            <a:avLst/>
            <a:gdLst/>
            <a:ahLst/>
            <a:cxnLst/>
            <a:rect l="l" t="t" r="r" b="b"/>
            <a:pathLst>
              <a:path w="93345" h="184150">
                <a:moveTo>
                  <a:pt x="92862" y="0"/>
                </a:moveTo>
                <a:lnTo>
                  <a:pt x="92862" y="128155"/>
                </a:lnTo>
                <a:lnTo>
                  <a:pt x="90869" y="149766"/>
                </a:lnTo>
                <a:lnTo>
                  <a:pt x="83929" y="167370"/>
                </a:lnTo>
                <a:lnTo>
                  <a:pt x="70600" y="179215"/>
                </a:lnTo>
                <a:lnTo>
                  <a:pt x="49441" y="183553"/>
                </a:lnTo>
                <a:lnTo>
                  <a:pt x="10693" y="183553"/>
                </a:lnTo>
                <a:lnTo>
                  <a:pt x="4686" y="183553"/>
                </a:lnTo>
                <a:lnTo>
                  <a:pt x="0" y="178879"/>
                </a:lnTo>
                <a:lnTo>
                  <a:pt x="0" y="174205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16746" y="5730075"/>
            <a:ext cx="95250" cy="184150"/>
          </a:xfrm>
          <a:custGeom>
            <a:avLst/>
            <a:gdLst/>
            <a:ahLst/>
            <a:cxnLst/>
            <a:rect l="l" t="t" r="r" b="b"/>
            <a:pathLst>
              <a:path w="95250" h="184150">
                <a:moveTo>
                  <a:pt x="0" y="0"/>
                </a:moveTo>
                <a:lnTo>
                  <a:pt x="0" y="129489"/>
                </a:lnTo>
                <a:lnTo>
                  <a:pt x="2493" y="151738"/>
                </a:lnTo>
                <a:lnTo>
                  <a:pt x="10436" y="168789"/>
                </a:lnTo>
                <a:lnTo>
                  <a:pt x="24517" y="179706"/>
                </a:lnTo>
                <a:lnTo>
                  <a:pt x="45427" y="183553"/>
                </a:lnTo>
                <a:lnTo>
                  <a:pt x="82168" y="183553"/>
                </a:lnTo>
                <a:lnTo>
                  <a:pt x="88176" y="183553"/>
                </a:lnTo>
                <a:lnTo>
                  <a:pt x="94856" y="180886"/>
                </a:lnTo>
                <a:lnTo>
                  <a:pt x="94856" y="174878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29473" y="5722073"/>
            <a:ext cx="93345" cy="147320"/>
          </a:xfrm>
          <a:custGeom>
            <a:avLst/>
            <a:gdLst/>
            <a:ahLst/>
            <a:cxnLst/>
            <a:rect l="l" t="t" r="r" b="b"/>
            <a:pathLst>
              <a:path w="93345" h="147320">
                <a:moveTo>
                  <a:pt x="92862" y="116141"/>
                </a:moveTo>
                <a:lnTo>
                  <a:pt x="90137" y="126847"/>
                </a:lnTo>
                <a:lnTo>
                  <a:pt x="82591" y="136742"/>
                </a:lnTo>
                <a:lnTo>
                  <a:pt x="71163" y="144011"/>
                </a:lnTo>
                <a:lnTo>
                  <a:pt x="56794" y="146837"/>
                </a:lnTo>
                <a:lnTo>
                  <a:pt x="0" y="146837"/>
                </a:lnTo>
                <a:lnTo>
                  <a:pt x="0" y="100787"/>
                </a:lnTo>
              </a:path>
              <a:path w="93345" h="147320">
                <a:moveTo>
                  <a:pt x="0" y="104787"/>
                </a:moveTo>
                <a:lnTo>
                  <a:pt x="0" y="0"/>
                </a:lnTo>
              </a:path>
              <a:path w="93345" h="147320">
                <a:moveTo>
                  <a:pt x="2679" y="46723"/>
                </a:moveTo>
                <a:lnTo>
                  <a:pt x="52781" y="46723"/>
                </a:lnTo>
                <a:lnTo>
                  <a:pt x="68127" y="44856"/>
                </a:lnTo>
                <a:lnTo>
                  <a:pt x="79838" y="39797"/>
                </a:lnTo>
                <a:lnTo>
                  <a:pt x="87539" y="32359"/>
                </a:lnTo>
                <a:lnTo>
                  <a:pt x="90855" y="23355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423643" y="5719407"/>
            <a:ext cx="389890" cy="800735"/>
            <a:chOff x="3369043" y="5719406"/>
            <a:chExt cx="389890" cy="800735"/>
          </a:xfrm>
        </p:grpSpPr>
        <p:sp>
          <p:nvSpPr>
            <p:cNvPr id="20" name="object 20"/>
            <p:cNvSpPr/>
            <p:nvPr/>
          </p:nvSpPr>
          <p:spPr>
            <a:xfrm>
              <a:off x="3370871" y="5719406"/>
              <a:ext cx="386715" cy="798830"/>
            </a:xfrm>
            <a:custGeom>
              <a:avLst/>
              <a:gdLst/>
              <a:ahLst/>
              <a:cxnLst/>
              <a:rect l="l" t="t" r="r" b="b"/>
              <a:pathLst>
                <a:path w="386714" h="798829">
                  <a:moveTo>
                    <a:pt x="291274" y="112801"/>
                  </a:moveTo>
                  <a:lnTo>
                    <a:pt x="296566" y="126854"/>
                  </a:lnTo>
                  <a:lnTo>
                    <a:pt x="306054" y="138155"/>
                  </a:lnTo>
                  <a:lnTo>
                    <a:pt x="317670" y="145453"/>
                  </a:lnTo>
                  <a:lnTo>
                    <a:pt x="329349" y="147497"/>
                  </a:lnTo>
                  <a:lnTo>
                    <a:pt x="338035" y="147497"/>
                  </a:lnTo>
                </a:path>
                <a:path w="386714" h="798829">
                  <a:moveTo>
                    <a:pt x="370103" y="148170"/>
                  </a:moveTo>
                  <a:lnTo>
                    <a:pt x="386130" y="149504"/>
                  </a:lnTo>
                  <a:lnTo>
                    <a:pt x="384797" y="783590"/>
                  </a:lnTo>
                  <a:lnTo>
                    <a:pt x="385470" y="795604"/>
                  </a:lnTo>
                  <a:lnTo>
                    <a:pt x="378790" y="798283"/>
                  </a:lnTo>
                  <a:lnTo>
                    <a:pt x="366763" y="798283"/>
                  </a:lnTo>
                  <a:lnTo>
                    <a:pt x="19367" y="798283"/>
                  </a:lnTo>
                  <a:lnTo>
                    <a:pt x="7340" y="798283"/>
                  </a:lnTo>
                  <a:lnTo>
                    <a:pt x="0" y="795604"/>
                  </a:lnTo>
                  <a:lnTo>
                    <a:pt x="0" y="783590"/>
                  </a:lnTo>
                  <a:lnTo>
                    <a:pt x="4000" y="149504"/>
                  </a:lnTo>
                </a:path>
                <a:path w="386714" h="798829">
                  <a:moveTo>
                    <a:pt x="384797" y="595376"/>
                  </a:moveTo>
                  <a:lnTo>
                    <a:pt x="385470" y="607390"/>
                  </a:lnTo>
                  <a:lnTo>
                    <a:pt x="378790" y="609384"/>
                  </a:lnTo>
                  <a:lnTo>
                    <a:pt x="366763" y="609384"/>
                  </a:lnTo>
                  <a:lnTo>
                    <a:pt x="338035" y="609384"/>
                  </a:lnTo>
                </a:path>
                <a:path w="386714" h="798829">
                  <a:moveTo>
                    <a:pt x="386130" y="149504"/>
                  </a:moveTo>
                  <a:lnTo>
                    <a:pt x="386130" y="0"/>
                  </a:lnTo>
                </a:path>
                <a:path w="386714" h="798829">
                  <a:moveTo>
                    <a:pt x="386130" y="50723"/>
                  </a:moveTo>
                  <a:lnTo>
                    <a:pt x="333362" y="50723"/>
                  </a:lnTo>
                  <a:lnTo>
                    <a:pt x="319375" y="47667"/>
                  </a:lnTo>
                  <a:lnTo>
                    <a:pt x="308143" y="40292"/>
                  </a:lnTo>
                  <a:lnTo>
                    <a:pt x="300668" y="31291"/>
                  </a:lnTo>
                  <a:lnTo>
                    <a:pt x="297954" y="23355"/>
                  </a:lnTo>
                  <a:lnTo>
                    <a:pt x="297954" y="8674"/>
                  </a:lnTo>
                </a:path>
                <a:path w="386714" h="798829">
                  <a:moveTo>
                    <a:pt x="80162" y="4673"/>
                  </a:moveTo>
                  <a:lnTo>
                    <a:pt x="77939" y="15525"/>
                  </a:lnTo>
                  <a:lnTo>
                    <a:pt x="71897" y="24441"/>
                  </a:lnTo>
                  <a:lnTo>
                    <a:pt x="62974" y="30480"/>
                  </a:lnTo>
                  <a:lnTo>
                    <a:pt x="52108" y="32702"/>
                  </a:lnTo>
                  <a:lnTo>
                    <a:pt x="42084" y="30930"/>
                  </a:lnTo>
                  <a:lnTo>
                    <a:pt x="33564" y="26028"/>
                  </a:lnTo>
                  <a:lnTo>
                    <a:pt x="27299" y="18622"/>
                  </a:lnTo>
                  <a:lnTo>
                    <a:pt x="24041" y="9334"/>
                  </a:lnTo>
                </a:path>
                <a:path w="386714" h="798829">
                  <a:moveTo>
                    <a:pt x="359410" y="10668"/>
                  </a:moveTo>
                  <a:lnTo>
                    <a:pt x="355546" y="16877"/>
                  </a:lnTo>
                  <a:lnTo>
                    <a:pt x="350058" y="20769"/>
                  </a:lnTo>
                  <a:lnTo>
                    <a:pt x="343066" y="22782"/>
                  </a:lnTo>
                  <a:lnTo>
                    <a:pt x="334695" y="23355"/>
                  </a:lnTo>
                  <a:lnTo>
                    <a:pt x="326980" y="22281"/>
                  </a:lnTo>
                  <a:lnTo>
                    <a:pt x="320081" y="19267"/>
                  </a:lnTo>
                  <a:lnTo>
                    <a:pt x="314311" y="14627"/>
                  </a:lnTo>
                  <a:lnTo>
                    <a:pt x="309981" y="8674"/>
                  </a:lnTo>
                </a:path>
                <a:path w="386714" h="798829">
                  <a:moveTo>
                    <a:pt x="338035" y="609384"/>
                  </a:moveTo>
                  <a:lnTo>
                    <a:pt x="323451" y="612314"/>
                  </a:lnTo>
                  <a:lnTo>
                    <a:pt x="311561" y="620314"/>
                  </a:lnTo>
                  <a:lnTo>
                    <a:pt x="303554" y="632192"/>
                  </a:lnTo>
                  <a:lnTo>
                    <a:pt x="300621" y="646760"/>
                  </a:lnTo>
                  <a:lnTo>
                    <a:pt x="303554" y="661335"/>
                  </a:lnTo>
                  <a:lnTo>
                    <a:pt x="311561" y="673217"/>
                  </a:lnTo>
                  <a:lnTo>
                    <a:pt x="323451" y="681218"/>
                  </a:lnTo>
                  <a:lnTo>
                    <a:pt x="338035" y="684149"/>
                  </a:lnTo>
                  <a:lnTo>
                    <a:pt x="382790" y="684149"/>
                  </a:lnTo>
                </a:path>
                <a:path w="386714" h="798829">
                  <a:moveTo>
                    <a:pt x="330009" y="610057"/>
                  </a:moveTo>
                  <a:lnTo>
                    <a:pt x="313436" y="614864"/>
                  </a:lnTo>
                  <a:lnTo>
                    <a:pt x="299116" y="627492"/>
                  </a:lnTo>
                  <a:lnTo>
                    <a:pt x="289054" y="645252"/>
                  </a:lnTo>
                  <a:lnTo>
                    <a:pt x="285254" y="665454"/>
                  </a:lnTo>
                  <a:lnTo>
                    <a:pt x="289054" y="683808"/>
                  </a:lnTo>
                  <a:lnTo>
                    <a:pt x="299116" y="698160"/>
                  </a:lnTo>
                  <a:lnTo>
                    <a:pt x="313436" y="707506"/>
                  </a:lnTo>
                  <a:lnTo>
                    <a:pt x="330009" y="710844"/>
                  </a:lnTo>
                  <a:lnTo>
                    <a:pt x="373443" y="710844"/>
                  </a:lnTo>
                  <a:lnTo>
                    <a:pt x="378117" y="710844"/>
                  </a:lnTo>
                  <a:lnTo>
                    <a:pt x="384136" y="704164"/>
                  </a:lnTo>
                  <a:lnTo>
                    <a:pt x="384136" y="699490"/>
                  </a:lnTo>
                </a:path>
                <a:path w="386714" h="798829">
                  <a:moveTo>
                    <a:pt x="0" y="595376"/>
                  </a:moveTo>
                  <a:lnTo>
                    <a:pt x="0" y="607390"/>
                  </a:lnTo>
                  <a:lnTo>
                    <a:pt x="7340" y="609384"/>
                  </a:lnTo>
                  <a:lnTo>
                    <a:pt x="19367" y="609384"/>
                  </a:lnTo>
                  <a:lnTo>
                    <a:pt x="54775" y="609384"/>
                  </a:lnTo>
                  <a:lnTo>
                    <a:pt x="69359" y="612314"/>
                  </a:lnTo>
                  <a:lnTo>
                    <a:pt x="81249" y="620314"/>
                  </a:lnTo>
                  <a:lnTo>
                    <a:pt x="89256" y="632192"/>
                  </a:lnTo>
                  <a:lnTo>
                    <a:pt x="92189" y="646760"/>
                  </a:lnTo>
                  <a:lnTo>
                    <a:pt x="89256" y="661717"/>
                  </a:lnTo>
                  <a:lnTo>
                    <a:pt x="81249" y="673795"/>
                  </a:lnTo>
                  <a:lnTo>
                    <a:pt x="69359" y="681868"/>
                  </a:lnTo>
                  <a:lnTo>
                    <a:pt x="54775" y="684809"/>
                  </a:lnTo>
                  <a:lnTo>
                    <a:pt x="19367" y="684809"/>
                  </a:lnTo>
                  <a:lnTo>
                    <a:pt x="7340" y="684809"/>
                  </a:lnTo>
                  <a:lnTo>
                    <a:pt x="0" y="682142"/>
                  </a:lnTo>
                  <a:lnTo>
                    <a:pt x="0" y="670128"/>
                  </a:lnTo>
                </a:path>
                <a:path w="386714" h="798829">
                  <a:moveTo>
                    <a:pt x="91516" y="639419"/>
                  </a:moveTo>
                  <a:lnTo>
                    <a:pt x="93522" y="644766"/>
                  </a:lnTo>
                  <a:lnTo>
                    <a:pt x="94856" y="651433"/>
                  </a:lnTo>
                  <a:lnTo>
                    <a:pt x="94856" y="658787"/>
                  </a:lnTo>
                  <a:lnTo>
                    <a:pt x="91506" y="677661"/>
                  </a:lnTo>
                  <a:lnTo>
                    <a:pt x="82583" y="693156"/>
                  </a:lnTo>
                  <a:lnTo>
                    <a:pt x="69776" y="703646"/>
                  </a:lnTo>
                  <a:lnTo>
                    <a:pt x="54775" y="707504"/>
                  </a:lnTo>
                  <a:lnTo>
                    <a:pt x="19367" y="707504"/>
                  </a:lnTo>
                  <a:lnTo>
                    <a:pt x="7340" y="707504"/>
                  </a:lnTo>
                  <a:lnTo>
                    <a:pt x="0" y="705497"/>
                  </a:lnTo>
                  <a:lnTo>
                    <a:pt x="0" y="693483"/>
                  </a:lnTo>
                </a:path>
                <a:path w="386714" h="798829">
                  <a:moveTo>
                    <a:pt x="64135" y="760234"/>
                  </a:moveTo>
                  <a:lnTo>
                    <a:pt x="61796" y="771862"/>
                  </a:lnTo>
                  <a:lnTo>
                    <a:pt x="55449" y="781173"/>
                  </a:lnTo>
                  <a:lnTo>
                    <a:pt x="46095" y="787355"/>
                  </a:lnTo>
                  <a:lnTo>
                    <a:pt x="34734" y="789597"/>
                  </a:lnTo>
                  <a:lnTo>
                    <a:pt x="22991" y="787355"/>
                  </a:lnTo>
                  <a:lnTo>
                    <a:pt x="13441" y="781173"/>
                  </a:lnTo>
                  <a:lnTo>
                    <a:pt x="7022" y="771862"/>
                  </a:lnTo>
                  <a:lnTo>
                    <a:pt x="4673" y="760234"/>
                  </a:lnTo>
                  <a:lnTo>
                    <a:pt x="7022" y="748888"/>
                  </a:lnTo>
                  <a:lnTo>
                    <a:pt x="13441" y="739541"/>
                  </a:lnTo>
                  <a:lnTo>
                    <a:pt x="22991" y="733197"/>
                  </a:lnTo>
                  <a:lnTo>
                    <a:pt x="34734" y="730859"/>
                  </a:lnTo>
                  <a:lnTo>
                    <a:pt x="46095" y="733197"/>
                  </a:lnTo>
                  <a:lnTo>
                    <a:pt x="55449" y="739541"/>
                  </a:lnTo>
                  <a:lnTo>
                    <a:pt x="61796" y="748888"/>
                  </a:lnTo>
                  <a:lnTo>
                    <a:pt x="64135" y="760234"/>
                  </a:lnTo>
                  <a:close/>
                </a:path>
                <a:path w="386714" h="798829">
                  <a:moveTo>
                    <a:pt x="5346" y="766241"/>
                  </a:moveTo>
                  <a:lnTo>
                    <a:pt x="2666" y="761568"/>
                  </a:lnTo>
                  <a:lnTo>
                    <a:pt x="1333" y="756894"/>
                  </a:lnTo>
                  <a:lnTo>
                    <a:pt x="1333" y="751560"/>
                  </a:lnTo>
                  <a:lnTo>
                    <a:pt x="3797" y="739333"/>
                  </a:lnTo>
                  <a:lnTo>
                    <a:pt x="10520" y="729359"/>
                  </a:lnTo>
                  <a:lnTo>
                    <a:pt x="20498" y="722640"/>
                  </a:lnTo>
                  <a:lnTo>
                    <a:pt x="32727" y="720178"/>
                  </a:lnTo>
                  <a:lnTo>
                    <a:pt x="44964" y="722640"/>
                  </a:lnTo>
                  <a:lnTo>
                    <a:pt x="54946" y="729359"/>
                  </a:lnTo>
                  <a:lnTo>
                    <a:pt x="61670" y="739333"/>
                  </a:lnTo>
                  <a:lnTo>
                    <a:pt x="64135" y="751560"/>
                  </a:lnTo>
                  <a:lnTo>
                    <a:pt x="64135" y="753554"/>
                  </a:lnTo>
                  <a:lnTo>
                    <a:pt x="64135" y="754888"/>
                  </a:lnTo>
                  <a:lnTo>
                    <a:pt x="63461" y="756894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5050" y="5793663"/>
              <a:ext cx="67792" cy="7707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380892" y="5796825"/>
              <a:ext cx="375920" cy="712470"/>
            </a:xfrm>
            <a:custGeom>
              <a:avLst/>
              <a:gdLst/>
              <a:ahLst/>
              <a:cxnLst/>
              <a:rect l="l" t="t" r="r" b="b"/>
              <a:pathLst>
                <a:path w="375920" h="712470">
                  <a:moveTo>
                    <a:pt x="372110" y="42722"/>
                  </a:moveTo>
                  <a:lnTo>
                    <a:pt x="369759" y="54837"/>
                  </a:lnTo>
                  <a:lnTo>
                    <a:pt x="363337" y="64576"/>
                  </a:lnTo>
                  <a:lnTo>
                    <a:pt x="353786" y="71062"/>
                  </a:lnTo>
                  <a:lnTo>
                    <a:pt x="342049" y="73418"/>
                  </a:lnTo>
                  <a:lnTo>
                    <a:pt x="329917" y="71062"/>
                  </a:lnTo>
                  <a:lnTo>
                    <a:pt x="320167" y="64576"/>
                  </a:lnTo>
                  <a:lnTo>
                    <a:pt x="313674" y="54837"/>
                  </a:lnTo>
                  <a:lnTo>
                    <a:pt x="311315" y="42722"/>
                  </a:lnTo>
                  <a:lnTo>
                    <a:pt x="313674" y="30989"/>
                  </a:lnTo>
                  <a:lnTo>
                    <a:pt x="320166" y="21447"/>
                  </a:lnTo>
                  <a:lnTo>
                    <a:pt x="329917" y="15033"/>
                  </a:lnTo>
                  <a:lnTo>
                    <a:pt x="342049" y="12687"/>
                  </a:lnTo>
                  <a:lnTo>
                    <a:pt x="353786" y="15033"/>
                  </a:lnTo>
                  <a:lnTo>
                    <a:pt x="363337" y="21447"/>
                  </a:lnTo>
                  <a:lnTo>
                    <a:pt x="369759" y="30989"/>
                  </a:lnTo>
                  <a:lnTo>
                    <a:pt x="372110" y="42722"/>
                  </a:lnTo>
                  <a:close/>
                </a:path>
                <a:path w="375920" h="712470">
                  <a:moveTo>
                    <a:pt x="358736" y="18021"/>
                  </a:moveTo>
                  <a:lnTo>
                    <a:pt x="349097" y="31893"/>
                  </a:lnTo>
                  <a:lnTo>
                    <a:pt x="338701" y="43384"/>
                  </a:lnTo>
                  <a:lnTo>
                    <a:pt x="328302" y="52373"/>
                  </a:lnTo>
                  <a:lnTo>
                    <a:pt x="318655" y="58737"/>
                  </a:lnTo>
                </a:path>
                <a:path w="375920" h="712470">
                  <a:moveTo>
                    <a:pt x="366763" y="26035"/>
                  </a:moveTo>
                  <a:lnTo>
                    <a:pt x="356834" y="39896"/>
                  </a:lnTo>
                  <a:lnTo>
                    <a:pt x="346470" y="51314"/>
                  </a:lnTo>
                  <a:lnTo>
                    <a:pt x="336232" y="60103"/>
                  </a:lnTo>
                  <a:lnTo>
                    <a:pt x="326682" y="66078"/>
                  </a:lnTo>
                </a:path>
                <a:path w="375920" h="712470">
                  <a:moveTo>
                    <a:pt x="311975" y="46062"/>
                  </a:moveTo>
                  <a:lnTo>
                    <a:pt x="309968" y="42049"/>
                  </a:lnTo>
                  <a:lnTo>
                    <a:pt x="308635" y="36715"/>
                  </a:lnTo>
                  <a:lnTo>
                    <a:pt x="308635" y="31369"/>
                  </a:lnTo>
                  <a:lnTo>
                    <a:pt x="311099" y="19148"/>
                  </a:lnTo>
                  <a:lnTo>
                    <a:pt x="317823" y="9178"/>
                  </a:lnTo>
                  <a:lnTo>
                    <a:pt x="327805" y="2461"/>
                  </a:lnTo>
                  <a:lnTo>
                    <a:pt x="340042" y="0"/>
                  </a:lnTo>
                  <a:lnTo>
                    <a:pt x="352272" y="2461"/>
                  </a:lnTo>
                  <a:lnTo>
                    <a:pt x="362250" y="9178"/>
                  </a:lnTo>
                  <a:lnTo>
                    <a:pt x="368972" y="19148"/>
                  </a:lnTo>
                  <a:lnTo>
                    <a:pt x="371436" y="31369"/>
                  </a:lnTo>
                  <a:lnTo>
                    <a:pt x="371436" y="33375"/>
                  </a:lnTo>
                  <a:lnTo>
                    <a:pt x="370763" y="35382"/>
                  </a:lnTo>
                  <a:lnTo>
                    <a:pt x="370763" y="36715"/>
                  </a:lnTo>
                </a:path>
                <a:path w="375920" h="712470">
                  <a:moveTo>
                    <a:pt x="42087" y="660793"/>
                  </a:moveTo>
                  <a:lnTo>
                    <a:pt x="0" y="700163"/>
                  </a:lnTo>
                </a:path>
                <a:path w="375920" h="712470">
                  <a:moveTo>
                    <a:pt x="49428" y="668794"/>
                  </a:moveTo>
                  <a:lnTo>
                    <a:pt x="7340" y="708177"/>
                  </a:lnTo>
                </a:path>
                <a:path w="375920" h="712470">
                  <a:moveTo>
                    <a:pt x="375450" y="682815"/>
                  </a:moveTo>
                  <a:lnTo>
                    <a:pt x="373099" y="694443"/>
                  </a:lnTo>
                  <a:lnTo>
                    <a:pt x="366675" y="703754"/>
                  </a:lnTo>
                  <a:lnTo>
                    <a:pt x="357121" y="709936"/>
                  </a:lnTo>
                  <a:lnTo>
                    <a:pt x="345376" y="712177"/>
                  </a:lnTo>
                  <a:lnTo>
                    <a:pt x="334023" y="709936"/>
                  </a:lnTo>
                  <a:lnTo>
                    <a:pt x="324672" y="703754"/>
                  </a:lnTo>
                  <a:lnTo>
                    <a:pt x="318326" y="694443"/>
                  </a:lnTo>
                  <a:lnTo>
                    <a:pt x="315988" y="682815"/>
                  </a:lnTo>
                  <a:lnTo>
                    <a:pt x="318326" y="671469"/>
                  </a:lnTo>
                  <a:lnTo>
                    <a:pt x="324672" y="662122"/>
                  </a:lnTo>
                  <a:lnTo>
                    <a:pt x="334023" y="655778"/>
                  </a:lnTo>
                  <a:lnTo>
                    <a:pt x="345376" y="653440"/>
                  </a:lnTo>
                  <a:lnTo>
                    <a:pt x="357121" y="655778"/>
                  </a:lnTo>
                  <a:lnTo>
                    <a:pt x="366675" y="662122"/>
                  </a:lnTo>
                  <a:lnTo>
                    <a:pt x="373099" y="671469"/>
                  </a:lnTo>
                  <a:lnTo>
                    <a:pt x="375450" y="682815"/>
                  </a:lnTo>
                  <a:close/>
                </a:path>
                <a:path w="375920" h="712470">
                  <a:moveTo>
                    <a:pt x="316649" y="688822"/>
                  </a:moveTo>
                  <a:lnTo>
                    <a:pt x="313982" y="684149"/>
                  </a:lnTo>
                  <a:lnTo>
                    <a:pt x="312648" y="679475"/>
                  </a:lnTo>
                  <a:lnTo>
                    <a:pt x="312648" y="674141"/>
                  </a:lnTo>
                  <a:lnTo>
                    <a:pt x="315112" y="661913"/>
                  </a:lnTo>
                  <a:lnTo>
                    <a:pt x="321835" y="651940"/>
                  </a:lnTo>
                  <a:lnTo>
                    <a:pt x="331813" y="645221"/>
                  </a:lnTo>
                  <a:lnTo>
                    <a:pt x="344043" y="642759"/>
                  </a:lnTo>
                  <a:lnTo>
                    <a:pt x="356279" y="645221"/>
                  </a:lnTo>
                  <a:lnTo>
                    <a:pt x="366261" y="651940"/>
                  </a:lnTo>
                  <a:lnTo>
                    <a:pt x="372985" y="661913"/>
                  </a:lnTo>
                  <a:lnTo>
                    <a:pt x="375450" y="674141"/>
                  </a:lnTo>
                  <a:lnTo>
                    <a:pt x="375450" y="676135"/>
                  </a:lnTo>
                  <a:lnTo>
                    <a:pt x="375450" y="677468"/>
                  </a:lnTo>
                  <a:lnTo>
                    <a:pt x="374776" y="679475"/>
                  </a:lnTo>
                </a:path>
                <a:path w="375920" h="712470">
                  <a:moveTo>
                    <a:pt x="362750" y="660793"/>
                  </a:moveTo>
                  <a:lnTo>
                    <a:pt x="321335" y="700163"/>
                  </a:lnTo>
                </a:path>
                <a:path w="375920" h="712470">
                  <a:moveTo>
                    <a:pt x="370763" y="668794"/>
                  </a:moveTo>
                  <a:lnTo>
                    <a:pt x="328688" y="708177"/>
                  </a:lnTo>
                </a:path>
                <a:path w="375920" h="712470">
                  <a:moveTo>
                    <a:pt x="20040" y="335064"/>
                  </a:moveTo>
                  <a:lnTo>
                    <a:pt x="151650" y="335064"/>
                  </a:lnTo>
                  <a:lnTo>
                    <a:pt x="151650" y="471233"/>
                  </a:lnTo>
                  <a:lnTo>
                    <a:pt x="20040" y="471233"/>
                  </a:lnTo>
                  <a:lnTo>
                    <a:pt x="20040" y="335064"/>
                  </a:lnTo>
                  <a:close/>
                </a:path>
                <a:path w="375920" h="712470">
                  <a:moveTo>
                    <a:pt x="76161" y="335064"/>
                  </a:moveTo>
                  <a:lnTo>
                    <a:pt x="76161" y="469226"/>
                  </a:lnTo>
                </a:path>
                <a:path w="375920" h="712470">
                  <a:moveTo>
                    <a:pt x="289267" y="630085"/>
                  </a:moveTo>
                  <a:lnTo>
                    <a:pt x="289267" y="707504"/>
                  </a:lnTo>
                </a:path>
                <a:path w="375920" h="712470">
                  <a:moveTo>
                    <a:pt x="80162" y="631418"/>
                  </a:moveTo>
                  <a:lnTo>
                    <a:pt x="80162" y="705510"/>
                  </a:lnTo>
                </a:path>
                <a:path w="375920" h="712470">
                  <a:moveTo>
                    <a:pt x="98869" y="662787"/>
                  </a:moveTo>
                  <a:lnTo>
                    <a:pt x="265887" y="662787"/>
                  </a:lnTo>
                  <a:lnTo>
                    <a:pt x="279908" y="671461"/>
                  </a:lnTo>
                </a:path>
                <a:path w="375920" h="712470">
                  <a:moveTo>
                    <a:pt x="165671" y="526630"/>
                  </a:moveTo>
                  <a:lnTo>
                    <a:pt x="165671" y="535305"/>
                  </a:lnTo>
                  <a:lnTo>
                    <a:pt x="158330" y="541985"/>
                  </a:lnTo>
                  <a:lnTo>
                    <a:pt x="150317" y="541985"/>
                  </a:lnTo>
                  <a:lnTo>
                    <a:pt x="141630" y="541985"/>
                  </a:lnTo>
                  <a:lnTo>
                    <a:pt x="134950" y="535305"/>
                  </a:lnTo>
                  <a:lnTo>
                    <a:pt x="134950" y="526630"/>
                  </a:lnTo>
                  <a:lnTo>
                    <a:pt x="134950" y="517956"/>
                  </a:lnTo>
                  <a:lnTo>
                    <a:pt x="141630" y="511276"/>
                  </a:lnTo>
                  <a:lnTo>
                    <a:pt x="150317" y="511276"/>
                  </a:lnTo>
                  <a:lnTo>
                    <a:pt x="158330" y="511276"/>
                  </a:lnTo>
                  <a:lnTo>
                    <a:pt x="165671" y="517956"/>
                  </a:lnTo>
                  <a:lnTo>
                    <a:pt x="165671" y="526630"/>
                  </a:lnTo>
                  <a:close/>
                </a:path>
                <a:path w="375920" h="712470">
                  <a:moveTo>
                    <a:pt x="173697" y="541985"/>
                  </a:moveTo>
                  <a:lnTo>
                    <a:pt x="170013" y="549306"/>
                  </a:lnTo>
                  <a:lnTo>
                    <a:pt x="164261" y="555001"/>
                  </a:lnTo>
                  <a:lnTo>
                    <a:pt x="156881" y="558692"/>
                  </a:lnTo>
                  <a:lnTo>
                    <a:pt x="148310" y="560006"/>
                  </a:lnTo>
                  <a:lnTo>
                    <a:pt x="137825" y="557899"/>
                  </a:lnTo>
                  <a:lnTo>
                    <a:pt x="129098" y="552162"/>
                  </a:lnTo>
                  <a:lnTo>
                    <a:pt x="123128" y="543670"/>
                  </a:lnTo>
                  <a:lnTo>
                    <a:pt x="120916" y="533298"/>
                  </a:lnTo>
                  <a:lnTo>
                    <a:pt x="120916" y="525297"/>
                  </a:lnTo>
                  <a:lnTo>
                    <a:pt x="124256" y="518617"/>
                  </a:lnTo>
                  <a:lnTo>
                    <a:pt x="128930" y="513943"/>
                  </a:lnTo>
                </a:path>
                <a:path w="375920" h="712470">
                  <a:moveTo>
                    <a:pt x="239166" y="541985"/>
                  </a:moveTo>
                  <a:lnTo>
                    <a:pt x="235092" y="549306"/>
                  </a:lnTo>
                  <a:lnTo>
                    <a:pt x="229141" y="555001"/>
                  </a:lnTo>
                  <a:lnTo>
                    <a:pt x="221687" y="558692"/>
                  </a:lnTo>
                  <a:lnTo>
                    <a:pt x="213106" y="560006"/>
                  </a:lnTo>
                  <a:lnTo>
                    <a:pt x="202731" y="557899"/>
                  </a:lnTo>
                  <a:lnTo>
                    <a:pt x="194235" y="552162"/>
                  </a:lnTo>
                  <a:lnTo>
                    <a:pt x="188493" y="543670"/>
                  </a:lnTo>
                  <a:lnTo>
                    <a:pt x="186385" y="533298"/>
                  </a:lnTo>
                  <a:lnTo>
                    <a:pt x="186385" y="525297"/>
                  </a:lnTo>
                  <a:lnTo>
                    <a:pt x="189052" y="518617"/>
                  </a:lnTo>
                  <a:lnTo>
                    <a:pt x="193738" y="513943"/>
                  </a:lnTo>
                </a:path>
                <a:path w="375920" h="712470">
                  <a:moveTo>
                    <a:pt x="231813" y="526630"/>
                  </a:moveTo>
                  <a:lnTo>
                    <a:pt x="231813" y="535305"/>
                  </a:lnTo>
                  <a:lnTo>
                    <a:pt x="225132" y="541985"/>
                  </a:lnTo>
                  <a:lnTo>
                    <a:pt x="216446" y="541985"/>
                  </a:lnTo>
                  <a:lnTo>
                    <a:pt x="208432" y="541985"/>
                  </a:lnTo>
                  <a:lnTo>
                    <a:pt x="201079" y="535305"/>
                  </a:lnTo>
                  <a:lnTo>
                    <a:pt x="201079" y="526630"/>
                  </a:lnTo>
                  <a:lnTo>
                    <a:pt x="201079" y="517956"/>
                  </a:lnTo>
                  <a:lnTo>
                    <a:pt x="208432" y="511276"/>
                  </a:lnTo>
                  <a:lnTo>
                    <a:pt x="216446" y="511276"/>
                  </a:lnTo>
                  <a:lnTo>
                    <a:pt x="225132" y="511276"/>
                  </a:lnTo>
                  <a:lnTo>
                    <a:pt x="231813" y="517956"/>
                  </a:lnTo>
                  <a:lnTo>
                    <a:pt x="231813" y="526630"/>
                  </a:lnTo>
                  <a:close/>
                </a:path>
                <a:path w="375920" h="712470">
                  <a:moveTo>
                    <a:pt x="217779" y="396468"/>
                  </a:moveTo>
                  <a:lnTo>
                    <a:pt x="258533" y="396468"/>
                  </a:lnTo>
                  <a:lnTo>
                    <a:pt x="258533" y="418503"/>
                  </a:lnTo>
                  <a:lnTo>
                    <a:pt x="217779" y="418503"/>
                  </a:lnTo>
                  <a:lnTo>
                    <a:pt x="217779" y="396468"/>
                  </a:lnTo>
                  <a:close/>
                </a:path>
                <a:path w="375920" h="712470">
                  <a:moveTo>
                    <a:pt x="295275" y="251637"/>
                  </a:moveTo>
                  <a:lnTo>
                    <a:pt x="326669" y="251637"/>
                  </a:lnTo>
                  <a:lnTo>
                    <a:pt x="326669" y="324396"/>
                  </a:lnTo>
                  <a:lnTo>
                    <a:pt x="295275" y="324396"/>
                  </a:lnTo>
                  <a:lnTo>
                    <a:pt x="295275" y="251637"/>
                  </a:lnTo>
                  <a:close/>
                </a:path>
                <a:path w="375920" h="712470">
                  <a:moveTo>
                    <a:pt x="284594" y="188226"/>
                  </a:moveTo>
                  <a:lnTo>
                    <a:pt x="330682" y="188226"/>
                  </a:lnTo>
                  <a:lnTo>
                    <a:pt x="330682" y="211582"/>
                  </a:lnTo>
                  <a:lnTo>
                    <a:pt x="284594" y="211582"/>
                  </a:lnTo>
                  <a:lnTo>
                    <a:pt x="284594" y="188226"/>
                  </a:lnTo>
                  <a:close/>
                </a:path>
                <a:path w="375920" h="712470">
                  <a:moveTo>
                    <a:pt x="99542" y="109461"/>
                  </a:moveTo>
                  <a:lnTo>
                    <a:pt x="264540" y="109461"/>
                  </a:lnTo>
                </a:path>
                <a:path w="375920" h="712470">
                  <a:moveTo>
                    <a:pt x="73482" y="543318"/>
                  </a:moveTo>
                  <a:lnTo>
                    <a:pt x="74155" y="545985"/>
                  </a:lnTo>
                  <a:lnTo>
                    <a:pt x="74815" y="548652"/>
                  </a:lnTo>
                  <a:lnTo>
                    <a:pt x="74815" y="551319"/>
                  </a:lnTo>
                  <a:lnTo>
                    <a:pt x="72237" y="564034"/>
                  </a:lnTo>
                  <a:lnTo>
                    <a:pt x="65214" y="574435"/>
                  </a:lnTo>
                  <a:lnTo>
                    <a:pt x="54809" y="581457"/>
                  </a:lnTo>
                  <a:lnTo>
                    <a:pt x="42087" y="584034"/>
                  </a:lnTo>
                  <a:lnTo>
                    <a:pt x="28976" y="581457"/>
                  </a:lnTo>
                  <a:lnTo>
                    <a:pt x="18372" y="574435"/>
                  </a:lnTo>
                  <a:lnTo>
                    <a:pt x="11275" y="564034"/>
                  </a:lnTo>
                  <a:lnTo>
                    <a:pt x="8686" y="551319"/>
                  </a:lnTo>
                  <a:lnTo>
                    <a:pt x="8686" y="543979"/>
                  </a:lnTo>
                  <a:lnTo>
                    <a:pt x="11353" y="537311"/>
                  </a:lnTo>
                  <a:lnTo>
                    <a:pt x="15367" y="531964"/>
                  </a:lnTo>
                </a:path>
                <a:path w="375920" h="712470">
                  <a:moveTo>
                    <a:pt x="366763" y="533971"/>
                  </a:moveTo>
                  <a:lnTo>
                    <a:pt x="369430" y="539305"/>
                  </a:lnTo>
                  <a:lnTo>
                    <a:pt x="371436" y="545312"/>
                  </a:lnTo>
                  <a:lnTo>
                    <a:pt x="371436" y="551319"/>
                  </a:lnTo>
                  <a:lnTo>
                    <a:pt x="368859" y="564034"/>
                  </a:lnTo>
                  <a:lnTo>
                    <a:pt x="361835" y="574435"/>
                  </a:lnTo>
                  <a:lnTo>
                    <a:pt x="351430" y="581457"/>
                  </a:lnTo>
                  <a:lnTo>
                    <a:pt x="338709" y="584034"/>
                  </a:lnTo>
                  <a:lnTo>
                    <a:pt x="325979" y="581457"/>
                  </a:lnTo>
                  <a:lnTo>
                    <a:pt x="315571" y="574435"/>
                  </a:lnTo>
                  <a:lnTo>
                    <a:pt x="308546" y="564034"/>
                  </a:lnTo>
                  <a:lnTo>
                    <a:pt x="305968" y="551319"/>
                  </a:lnTo>
                  <a:lnTo>
                    <a:pt x="305968" y="544652"/>
                  </a:lnTo>
                  <a:lnTo>
                    <a:pt x="307975" y="538645"/>
                  </a:lnTo>
                  <a:lnTo>
                    <a:pt x="311315" y="533298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96919" y="5930315"/>
              <a:ext cx="173990" cy="28575"/>
            </a:xfrm>
            <a:custGeom>
              <a:avLst/>
              <a:gdLst/>
              <a:ahLst/>
              <a:cxnLst/>
              <a:rect l="l" t="t" r="r" b="b"/>
              <a:pathLst>
                <a:path w="173989" h="28575">
                  <a:moveTo>
                    <a:pt x="20713" y="13347"/>
                  </a:moveTo>
                  <a:lnTo>
                    <a:pt x="14706" y="11353"/>
                  </a:lnTo>
                  <a:lnTo>
                    <a:pt x="13360" y="10680"/>
                  </a:lnTo>
                  <a:lnTo>
                    <a:pt x="12700" y="10680"/>
                  </a:lnTo>
                  <a:lnTo>
                    <a:pt x="8686" y="8686"/>
                  </a:lnTo>
                  <a:lnTo>
                    <a:pt x="7353" y="7353"/>
                  </a:lnTo>
                  <a:lnTo>
                    <a:pt x="7353" y="6007"/>
                  </a:lnTo>
                  <a:lnTo>
                    <a:pt x="9359" y="5346"/>
                  </a:lnTo>
                  <a:lnTo>
                    <a:pt x="11366" y="5346"/>
                  </a:lnTo>
                  <a:lnTo>
                    <a:pt x="14033" y="4673"/>
                  </a:lnTo>
                  <a:lnTo>
                    <a:pt x="18046" y="6007"/>
                  </a:lnTo>
                  <a:lnTo>
                    <a:pt x="18707" y="6680"/>
                  </a:lnTo>
                  <a:lnTo>
                    <a:pt x="18707" y="4673"/>
                  </a:lnTo>
                  <a:lnTo>
                    <a:pt x="18707" y="1333"/>
                  </a:lnTo>
                  <a:lnTo>
                    <a:pt x="14706" y="0"/>
                  </a:lnTo>
                  <a:lnTo>
                    <a:pt x="7353" y="0"/>
                  </a:lnTo>
                  <a:lnTo>
                    <a:pt x="0" y="1333"/>
                  </a:lnTo>
                  <a:lnTo>
                    <a:pt x="0" y="14681"/>
                  </a:lnTo>
                  <a:lnTo>
                    <a:pt x="6019" y="16027"/>
                  </a:lnTo>
                  <a:lnTo>
                    <a:pt x="8686" y="17360"/>
                  </a:lnTo>
                  <a:lnTo>
                    <a:pt x="8026" y="16687"/>
                  </a:lnTo>
                  <a:lnTo>
                    <a:pt x="11366" y="18021"/>
                  </a:lnTo>
                  <a:lnTo>
                    <a:pt x="13360" y="18694"/>
                  </a:lnTo>
                  <a:lnTo>
                    <a:pt x="13360" y="22034"/>
                  </a:lnTo>
                  <a:lnTo>
                    <a:pt x="10693" y="22694"/>
                  </a:lnTo>
                  <a:lnTo>
                    <a:pt x="6680" y="22694"/>
                  </a:lnTo>
                  <a:lnTo>
                    <a:pt x="673" y="21361"/>
                  </a:lnTo>
                  <a:lnTo>
                    <a:pt x="673" y="26708"/>
                  </a:lnTo>
                  <a:lnTo>
                    <a:pt x="2679" y="27368"/>
                  </a:lnTo>
                  <a:lnTo>
                    <a:pt x="9359" y="28041"/>
                  </a:lnTo>
                  <a:lnTo>
                    <a:pt x="15367" y="28041"/>
                  </a:lnTo>
                  <a:lnTo>
                    <a:pt x="20713" y="24701"/>
                  </a:lnTo>
                  <a:lnTo>
                    <a:pt x="20713" y="22694"/>
                  </a:lnTo>
                  <a:lnTo>
                    <a:pt x="20713" y="16687"/>
                  </a:lnTo>
                  <a:lnTo>
                    <a:pt x="20713" y="13347"/>
                  </a:lnTo>
                  <a:close/>
                </a:path>
                <a:path w="173989" h="28575">
                  <a:moveTo>
                    <a:pt x="32727" y="673"/>
                  </a:moveTo>
                  <a:lnTo>
                    <a:pt x="24726" y="673"/>
                  </a:lnTo>
                  <a:lnTo>
                    <a:pt x="24726" y="27368"/>
                  </a:lnTo>
                  <a:lnTo>
                    <a:pt x="32727" y="27368"/>
                  </a:lnTo>
                  <a:lnTo>
                    <a:pt x="32727" y="673"/>
                  </a:lnTo>
                  <a:close/>
                </a:path>
                <a:path w="173989" h="28575">
                  <a:moveTo>
                    <a:pt x="58788" y="22034"/>
                  </a:moveTo>
                  <a:lnTo>
                    <a:pt x="46101" y="22034"/>
                  </a:lnTo>
                  <a:lnTo>
                    <a:pt x="46101" y="16027"/>
                  </a:lnTo>
                  <a:lnTo>
                    <a:pt x="56794" y="16027"/>
                  </a:lnTo>
                  <a:lnTo>
                    <a:pt x="56794" y="11353"/>
                  </a:lnTo>
                  <a:lnTo>
                    <a:pt x="46101" y="11353"/>
                  </a:lnTo>
                  <a:lnTo>
                    <a:pt x="46101" y="6007"/>
                  </a:lnTo>
                  <a:lnTo>
                    <a:pt x="58127" y="6007"/>
                  </a:lnTo>
                  <a:lnTo>
                    <a:pt x="58127" y="673"/>
                  </a:lnTo>
                  <a:lnTo>
                    <a:pt x="38747" y="673"/>
                  </a:lnTo>
                  <a:lnTo>
                    <a:pt x="38747" y="27368"/>
                  </a:lnTo>
                  <a:lnTo>
                    <a:pt x="58788" y="27368"/>
                  </a:lnTo>
                  <a:lnTo>
                    <a:pt x="58788" y="22034"/>
                  </a:lnTo>
                  <a:close/>
                </a:path>
                <a:path w="173989" h="28575">
                  <a:moveTo>
                    <a:pt x="94869" y="673"/>
                  </a:moveTo>
                  <a:lnTo>
                    <a:pt x="85509" y="673"/>
                  </a:lnTo>
                  <a:lnTo>
                    <a:pt x="78828" y="16027"/>
                  </a:lnTo>
                  <a:lnTo>
                    <a:pt x="72148" y="673"/>
                  </a:lnTo>
                  <a:lnTo>
                    <a:pt x="62801" y="673"/>
                  </a:lnTo>
                  <a:lnTo>
                    <a:pt x="62801" y="27368"/>
                  </a:lnTo>
                  <a:lnTo>
                    <a:pt x="68148" y="27368"/>
                  </a:lnTo>
                  <a:lnTo>
                    <a:pt x="68148" y="10680"/>
                  </a:lnTo>
                  <a:lnTo>
                    <a:pt x="74828" y="27368"/>
                  </a:lnTo>
                  <a:lnTo>
                    <a:pt x="80175" y="27368"/>
                  </a:lnTo>
                  <a:lnTo>
                    <a:pt x="87515" y="10680"/>
                  </a:lnTo>
                  <a:lnTo>
                    <a:pt x="87515" y="27368"/>
                  </a:lnTo>
                  <a:lnTo>
                    <a:pt x="94869" y="27368"/>
                  </a:lnTo>
                  <a:lnTo>
                    <a:pt x="94869" y="673"/>
                  </a:lnTo>
                  <a:close/>
                </a:path>
                <a:path w="173989" h="28575">
                  <a:moveTo>
                    <a:pt x="120916" y="673"/>
                  </a:moveTo>
                  <a:lnTo>
                    <a:pt x="100876" y="673"/>
                  </a:lnTo>
                  <a:lnTo>
                    <a:pt x="100876" y="27368"/>
                  </a:lnTo>
                  <a:lnTo>
                    <a:pt x="120916" y="27368"/>
                  </a:lnTo>
                  <a:lnTo>
                    <a:pt x="120916" y="22034"/>
                  </a:lnTo>
                  <a:lnTo>
                    <a:pt x="108902" y="22034"/>
                  </a:lnTo>
                  <a:lnTo>
                    <a:pt x="108902" y="16027"/>
                  </a:lnTo>
                  <a:lnTo>
                    <a:pt x="118922" y="16027"/>
                  </a:lnTo>
                  <a:lnTo>
                    <a:pt x="118922" y="11353"/>
                  </a:lnTo>
                  <a:lnTo>
                    <a:pt x="108902" y="11353"/>
                  </a:lnTo>
                  <a:lnTo>
                    <a:pt x="108902" y="6007"/>
                  </a:lnTo>
                  <a:lnTo>
                    <a:pt x="120916" y="6007"/>
                  </a:lnTo>
                  <a:lnTo>
                    <a:pt x="120916" y="673"/>
                  </a:lnTo>
                  <a:close/>
                </a:path>
                <a:path w="173989" h="28575">
                  <a:moveTo>
                    <a:pt x="148310" y="673"/>
                  </a:moveTo>
                  <a:lnTo>
                    <a:pt x="142963" y="673"/>
                  </a:lnTo>
                  <a:lnTo>
                    <a:pt x="142963" y="16687"/>
                  </a:lnTo>
                  <a:lnTo>
                    <a:pt x="134289" y="673"/>
                  </a:lnTo>
                  <a:lnTo>
                    <a:pt x="124929" y="673"/>
                  </a:lnTo>
                  <a:lnTo>
                    <a:pt x="124929" y="27368"/>
                  </a:lnTo>
                  <a:lnTo>
                    <a:pt x="130937" y="27368"/>
                  </a:lnTo>
                  <a:lnTo>
                    <a:pt x="130937" y="10680"/>
                  </a:lnTo>
                  <a:lnTo>
                    <a:pt x="139623" y="27368"/>
                  </a:lnTo>
                  <a:lnTo>
                    <a:pt x="148310" y="27368"/>
                  </a:lnTo>
                  <a:lnTo>
                    <a:pt x="148310" y="673"/>
                  </a:lnTo>
                  <a:close/>
                </a:path>
                <a:path w="173989" h="28575">
                  <a:moveTo>
                    <a:pt x="173697" y="13347"/>
                  </a:moveTo>
                  <a:lnTo>
                    <a:pt x="167678" y="11353"/>
                  </a:lnTo>
                  <a:lnTo>
                    <a:pt x="166344" y="10680"/>
                  </a:lnTo>
                  <a:lnTo>
                    <a:pt x="165011" y="10680"/>
                  </a:lnTo>
                  <a:lnTo>
                    <a:pt x="162344" y="9347"/>
                  </a:lnTo>
                  <a:lnTo>
                    <a:pt x="160337" y="7353"/>
                  </a:lnTo>
                  <a:lnTo>
                    <a:pt x="160337" y="6007"/>
                  </a:lnTo>
                  <a:lnTo>
                    <a:pt x="161671" y="5346"/>
                  </a:lnTo>
                  <a:lnTo>
                    <a:pt x="164350" y="5346"/>
                  </a:lnTo>
                  <a:lnTo>
                    <a:pt x="166344" y="4673"/>
                  </a:lnTo>
                  <a:lnTo>
                    <a:pt x="170357" y="6007"/>
                  </a:lnTo>
                  <a:lnTo>
                    <a:pt x="171691" y="6680"/>
                  </a:lnTo>
                  <a:lnTo>
                    <a:pt x="171691" y="4673"/>
                  </a:lnTo>
                  <a:lnTo>
                    <a:pt x="171691" y="1333"/>
                  </a:lnTo>
                  <a:lnTo>
                    <a:pt x="167678" y="0"/>
                  </a:lnTo>
                  <a:lnTo>
                    <a:pt x="160337" y="0"/>
                  </a:lnTo>
                  <a:lnTo>
                    <a:pt x="152984" y="1333"/>
                  </a:lnTo>
                  <a:lnTo>
                    <a:pt x="152984" y="14681"/>
                  </a:lnTo>
                  <a:lnTo>
                    <a:pt x="159004" y="16027"/>
                  </a:lnTo>
                  <a:lnTo>
                    <a:pt x="161671" y="17360"/>
                  </a:lnTo>
                  <a:lnTo>
                    <a:pt x="160337" y="16687"/>
                  </a:lnTo>
                  <a:lnTo>
                    <a:pt x="163677" y="18021"/>
                  </a:lnTo>
                  <a:lnTo>
                    <a:pt x="164350" y="18021"/>
                  </a:lnTo>
                  <a:lnTo>
                    <a:pt x="165684" y="18694"/>
                  </a:lnTo>
                  <a:lnTo>
                    <a:pt x="165684" y="22034"/>
                  </a:lnTo>
                  <a:lnTo>
                    <a:pt x="163677" y="22694"/>
                  </a:lnTo>
                  <a:lnTo>
                    <a:pt x="159664" y="22694"/>
                  </a:lnTo>
                  <a:lnTo>
                    <a:pt x="152984" y="21361"/>
                  </a:lnTo>
                  <a:lnTo>
                    <a:pt x="152984" y="26708"/>
                  </a:lnTo>
                  <a:lnTo>
                    <a:pt x="155663" y="27368"/>
                  </a:lnTo>
                  <a:lnTo>
                    <a:pt x="161671" y="28041"/>
                  </a:lnTo>
                  <a:lnTo>
                    <a:pt x="168351" y="28041"/>
                  </a:lnTo>
                  <a:lnTo>
                    <a:pt x="173697" y="24701"/>
                  </a:lnTo>
                  <a:lnTo>
                    <a:pt x="173697" y="22694"/>
                  </a:lnTo>
                  <a:lnTo>
                    <a:pt x="173697" y="16687"/>
                  </a:lnTo>
                  <a:lnTo>
                    <a:pt x="173697" y="133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114447" y="5255234"/>
            <a:ext cx="662940" cy="901700"/>
            <a:chOff x="4059847" y="5255234"/>
            <a:chExt cx="662940" cy="901700"/>
          </a:xfrm>
        </p:grpSpPr>
        <p:sp>
          <p:nvSpPr>
            <p:cNvPr id="25" name="object 25"/>
            <p:cNvSpPr/>
            <p:nvPr/>
          </p:nvSpPr>
          <p:spPr>
            <a:xfrm>
              <a:off x="4062133" y="5257520"/>
              <a:ext cx="658495" cy="897255"/>
            </a:xfrm>
            <a:custGeom>
              <a:avLst/>
              <a:gdLst/>
              <a:ahLst/>
              <a:cxnLst/>
              <a:rect l="l" t="t" r="r" b="b"/>
              <a:pathLst>
                <a:path w="658495" h="897254">
                  <a:moveTo>
                    <a:pt x="658025" y="56730"/>
                  </a:moveTo>
                  <a:lnTo>
                    <a:pt x="655916" y="46366"/>
                  </a:lnTo>
                  <a:lnTo>
                    <a:pt x="650174" y="37877"/>
                  </a:lnTo>
                  <a:lnTo>
                    <a:pt x="641678" y="32142"/>
                  </a:lnTo>
                  <a:lnTo>
                    <a:pt x="631304" y="30035"/>
                  </a:lnTo>
                  <a:lnTo>
                    <a:pt x="26720" y="30035"/>
                  </a:lnTo>
                  <a:lnTo>
                    <a:pt x="16341" y="32142"/>
                  </a:lnTo>
                  <a:lnTo>
                    <a:pt x="7845" y="37877"/>
                  </a:lnTo>
                  <a:lnTo>
                    <a:pt x="2107" y="46366"/>
                  </a:lnTo>
                  <a:lnTo>
                    <a:pt x="0" y="56730"/>
                  </a:lnTo>
                  <a:lnTo>
                    <a:pt x="0" y="870369"/>
                  </a:lnTo>
                  <a:lnTo>
                    <a:pt x="2107" y="880733"/>
                  </a:lnTo>
                  <a:lnTo>
                    <a:pt x="7845" y="889222"/>
                  </a:lnTo>
                  <a:lnTo>
                    <a:pt x="16341" y="894957"/>
                  </a:lnTo>
                  <a:lnTo>
                    <a:pt x="26720" y="897064"/>
                  </a:lnTo>
                  <a:lnTo>
                    <a:pt x="631304" y="897064"/>
                  </a:lnTo>
                  <a:lnTo>
                    <a:pt x="641678" y="894957"/>
                  </a:lnTo>
                  <a:lnTo>
                    <a:pt x="650174" y="889222"/>
                  </a:lnTo>
                  <a:lnTo>
                    <a:pt x="655916" y="880733"/>
                  </a:lnTo>
                  <a:lnTo>
                    <a:pt x="658025" y="870369"/>
                  </a:lnTo>
                  <a:lnTo>
                    <a:pt x="658025" y="56730"/>
                  </a:lnTo>
                  <a:close/>
                </a:path>
                <a:path w="658495" h="897254">
                  <a:moveTo>
                    <a:pt x="2666" y="44056"/>
                  </a:moveTo>
                  <a:lnTo>
                    <a:pt x="26368" y="8443"/>
                  </a:lnTo>
                  <a:lnTo>
                    <a:pt x="52768" y="0"/>
                  </a:lnTo>
                  <a:lnTo>
                    <a:pt x="602576" y="0"/>
                  </a:lnTo>
                  <a:lnTo>
                    <a:pt x="610220" y="500"/>
                  </a:lnTo>
                  <a:lnTo>
                    <a:pt x="617112" y="2000"/>
                  </a:lnTo>
                  <a:lnTo>
                    <a:pt x="623250" y="4500"/>
                  </a:lnTo>
                  <a:lnTo>
                    <a:pt x="628637" y="8000"/>
                  </a:lnTo>
                  <a:lnTo>
                    <a:pt x="652017" y="38709"/>
                  </a:lnTo>
                </a:path>
                <a:path w="658495" h="897254">
                  <a:moveTo>
                    <a:pt x="73482" y="130149"/>
                  </a:moveTo>
                  <a:lnTo>
                    <a:pt x="62898" y="128711"/>
                  </a:lnTo>
                  <a:lnTo>
                    <a:pt x="53440" y="124647"/>
                  </a:lnTo>
                  <a:lnTo>
                    <a:pt x="45484" y="118330"/>
                  </a:lnTo>
                  <a:lnTo>
                    <a:pt x="39408" y="110134"/>
                  </a:lnTo>
                  <a:lnTo>
                    <a:pt x="34432" y="115730"/>
                  </a:lnTo>
                  <a:lnTo>
                    <a:pt x="30641" y="122391"/>
                  </a:lnTo>
                  <a:lnTo>
                    <a:pt x="28228" y="129931"/>
                  </a:lnTo>
                  <a:lnTo>
                    <a:pt x="27381" y="138163"/>
                  </a:lnTo>
                  <a:lnTo>
                    <a:pt x="30429" y="153328"/>
                  </a:lnTo>
                  <a:lnTo>
                    <a:pt x="38739" y="165865"/>
                  </a:lnTo>
                  <a:lnTo>
                    <a:pt x="51057" y="174396"/>
                  </a:lnTo>
                  <a:lnTo>
                    <a:pt x="66128" y="177546"/>
                  </a:lnTo>
                  <a:lnTo>
                    <a:pt x="81589" y="174396"/>
                  </a:lnTo>
                  <a:lnTo>
                    <a:pt x="94106" y="165865"/>
                  </a:lnTo>
                  <a:lnTo>
                    <a:pt x="102490" y="153328"/>
                  </a:lnTo>
                  <a:lnTo>
                    <a:pt x="105549" y="138163"/>
                  </a:lnTo>
                  <a:lnTo>
                    <a:pt x="105549" y="131495"/>
                  </a:lnTo>
                  <a:lnTo>
                    <a:pt x="103543" y="124815"/>
                  </a:lnTo>
                  <a:lnTo>
                    <a:pt x="100876" y="119481"/>
                  </a:lnTo>
                  <a:lnTo>
                    <a:pt x="94995" y="123961"/>
                  </a:lnTo>
                  <a:lnTo>
                    <a:pt x="88426" y="127315"/>
                  </a:lnTo>
                  <a:lnTo>
                    <a:pt x="81234" y="129420"/>
                  </a:lnTo>
                  <a:lnTo>
                    <a:pt x="73482" y="130149"/>
                  </a:lnTo>
                  <a:close/>
                </a:path>
                <a:path w="658495" h="897254">
                  <a:moveTo>
                    <a:pt x="73482" y="130149"/>
                  </a:moveTo>
                  <a:lnTo>
                    <a:pt x="81234" y="129420"/>
                  </a:lnTo>
                  <a:lnTo>
                    <a:pt x="88426" y="127315"/>
                  </a:lnTo>
                  <a:lnTo>
                    <a:pt x="94995" y="123961"/>
                  </a:lnTo>
                  <a:lnTo>
                    <a:pt x="100876" y="119481"/>
                  </a:lnTo>
                  <a:lnTo>
                    <a:pt x="94784" y="111173"/>
                  </a:lnTo>
                  <a:lnTo>
                    <a:pt x="86755" y="104621"/>
                  </a:lnTo>
                  <a:lnTo>
                    <a:pt x="77099" y="100323"/>
                  </a:lnTo>
                  <a:lnTo>
                    <a:pt x="66128" y="98780"/>
                  </a:lnTo>
                  <a:lnTo>
                    <a:pt x="58665" y="99615"/>
                  </a:lnTo>
                  <a:lnTo>
                    <a:pt x="51515" y="101952"/>
                  </a:lnTo>
                  <a:lnTo>
                    <a:pt x="44992" y="105542"/>
                  </a:lnTo>
                  <a:lnTo>
                    <a:pt x="39408" y="110134"/>
                  </a:lnTo>
                  <a:lnTo>
                    <a:pt x="45484" y="118330"/>
                  </a:lnTo>
                  <a:lnTo>
                    <a:pt x="53440" y="124647"/>
                  </a:lnTo>
                  <a:lnTo>
                    <a:pt x="62898" y="128711"/>
                  </a:lnTo>
                  <a:lnTo>
                    <a:pt x="73482" y="130149"/>
                  </a:lnTo>
                  <a:close/>
                </a:path>
                <a:path w="658495" h="897254">
                  <a:moveTo>
                    <a:pt x="72809" y="674801"/>
                  </a:moveTo>
                  <a:lnTo>
                    <a:pt x="61733" y="673132"/>
                  </a:lnTo>
                  <a:lnTo>
                    <a:pt x="51847" y="668459"/>
                  </a:lnTo>
                  <a:lnTo>
                    <a:pt x="43591" y="661284"/>
                  </a:lnTo>
                  <a:lnTo>
                    <a:pt x="37401" y="652106"/>
                  </a:lnTo>
                  <a:lnTo>
                    <a:pt x="33301" y="657874"/>
                  </a:lnTo>
                  <a:lnTo>
                    <a:pt x="30138" y="664206"/>
                  </a:lnTo>
                  <a:lnTo>
                    <a:pt x="28102" y="671162"/>
                  </a:lnTo>
                  <a:lnTo>
                    <a:pt x="27381" y="678802"/>
                  </a:lnTo>
                  <a:lnTo>
                    <a:pt x="30429" y="693862"/>
                  </a:lnTo>
                  <a:lnTo>
                    <a:pt x="38739" y="706167"/>
                  </a:lnTo>
                  <a:lnTo>
                    <a:pt x="51057" y="714467"/>
                  </a:lnTo>
                  <a:lnTo>
                    <a:pt x="66128" y="717511"/>
                  </a:lnTo>
                  <a:lnTo>
                    <a:pt x="81589" y="714467"/>
                  </a:lnTo>
                  <a:lnTo>
                    <a:pt x="94106" y="706167"/>
                  </a:lnTo>
                  <a:lnTo>
                    <a:pt x="102490" y="693862"/>
                  </a:lnTo>
                  <a:lnTo>
                    <a:pt x="105549" y="678802"/>
                  </a:lnTo>
                  <a:lnTo>
                    <a:pt x="105549" y="672795"/>
                  </a:lnTo>
                  <a:lnTo>
                    <a:pt x="104216" y="666788"/>
                  </a:lnTo>
                  <a:lnTo>
                    <a:pt x="101536" y="662114"/>
                  </a:lnTo>
                  <a:lnTo>
                    <a:pt x="95826" y="667199"/>
                  </a:lnTo>
                  <a:lnTo>
                    <a:pt x="88925" y="671215"/>
                  </a:lnTo>
                  <a:lnTo>
                    <a:pt x="81148" y="673853"/>
                  </a:lnTo>
                  <a:lnTo>
                    <a:pt x="72809" y="674801"/>
                  </a:lnTo>
                  <a:close/>
                </a:path>
                <a:path w="658495" h="897254">
                  <a:moveTo>
                    <a:pt x="72809" y="674801"/>
                  </a:moveTo>
                  <a:lnTo>
                    <a:pt x="81148" y="673853"/>
                  </a:lnTo>
                  <a:lnTo>
                    <a:pt x="88925" y="671215"/>
                  </a:lnTo>
                  <a:lnTo>
                    <a:pt x="95826" y="667199"/>
                  </a:lnTo>
                  <a:lnTo>
                    <a:pt x="101536" y="662114"/>
                  </a:lnTo>
                  <a:lnTo>
                    <a:pt x="95725" y="652939"/>
                  </a:lnTo>
                  <a:lnTo>
                    <a:pt x="87595" y="645768"/>
                  </a:lnTo>
                  <a:lnTo>
                    <a:pt x="77583" y="641099"/>
                  </a:lnTo>
                  <a:lnTo>
                    <a:pt x="66128" y="639432"/>
                  </a:lnTo>
                  <a:lnTo>
                    <a:pt x="57884" y="640285"/>
                  </a:lnTo>
                  <a:lnTo>
                    <a:pt x="50265" y="642764"/>
                  </a:lnTo>
                  <a:lnTo>
                    <a:pt x="43395" y="646745"/>
                  </a:lnTo>
                  <a:lnTo>
                    <a:pt x="37401" y="652106"/>
                  </a:lnTo>
                  <a:lnTo>
                    <a:pt x="43591" y="661284"/>
                  </a:lnTo>
                  <a:lnTo>
                    <a:pt x="51847" y="668459"/>
                  </a:lnTo>
                  <a:lnTo>
                    <a:pt x="61733" y="673132"/>
                  </a:lnTo>
                  <a:lnTo>
                    <a:pt x="72809" y="674801"/>
                  </a:lnTo>
                  <a:close/>
                </a:path>
                <a:path w="658495" h="897254">
                  <a:moveTo>
                    <a:pt x="627303" y="652779"/>
                  </a:moveTo>
                  <a:lnTo>
                    <a:pt x="621759" y="662831"/>
                  </a:lnTo>
                  <a:lnTo>
                    <a:pt x="613521" y="670629"/>
                  </a:lnTo>
                  <a:lnTo>
                    <a:pt x="603154" y="675675"/>
                  </a:lnTo>
                  <a:lnTo>
                    <a:pt x="591223" y="677468"/>
                  </a:lnTo>
                  <a:lnTo>
                    <a:pt x="582589" y="676510"/>
                  </a:lnTo>
                  <a:lnTo>
                    <a:pt x="574770" y="673800"/>
                  </a:lnTo>
                  <a:lnTo>
                    <a:pt x="567827" y="669587"/>
                  </a:lnTo>
                  <a:lnTo>
                    <a:pt x="561822" y="664121"/>
                  </a:lnTo>
                  <a:lnTo>
                    <a:pt x="560489" y="668794"/>
                  </a:lnTo>
                  <a:lnTo>
                    <a:pt x="559155" y="673468"/>
                  </a:lnTo>
                  <a:lnTo>
                    <a:pt x="559155" y="678802"/>
                  </a:lnTo>
                  <a:lnTo>
                    <a:pt x="562214" y="693862"/>
                  </a:lnTo>
                  <a:lnTo>
                    <a:pt x="570598" y="706167"/>
                  </a:lnTo>
                  <a:lnTo>
                    <a:pt x="583115" y="714467"/>
                  </a:lnTo>
                  <a:lnTo>
                    <a:pt x="598576" y="717511"/>
                  </a:lnTo>
                  <a:lnTo>
                    <a:pt x="613647" y="714467"/>
                  </a:lnTo>
                  <a:lnTo>
                    <a:pt x="625965" y="706167"/>
                  </a:lnTo>
                  <a:lnTo>
                    <a:pt x="634275" y="693862"/>
                  </a:lnTo>
                  <a:lnTo>
                    <a:pt x="637324" y="678802"/>
                  </a:lnTo>
                  <a:lnTo>
                    <a:pt x="636603" y="671451"/>
                  </a:lnTo>
                  <a:lnTo>
                    <a:pt x="634566" y="664538"/>
                  </a:lnTo>
                  <a:lnTo>
                    <a:pt x="631403" y="658251"/>
                  </a:lnTo>
                  <a:lnTo>
                    <a:pt x="627303" y="652779"/>
                  </a:lnTo>
                  <a:close/>
                </a:path>
                <a:path w="658495" h="897254">
                  <a:moveTo>
                    <a:pt x="591223" y="677468"/>
                  </a:moveTo>
                  <a:lnTo>
                    <a:pt x="603154" y="675675"/>
                  </a:lnTo>
                  <a:lnTo>
                    <a:pt x="613521" y="670629"/>
                  </a:lnTo>
                  <a:lnTo>
                    <a:pt x="621759" y="662831"/>
                  </a:lnTo>
                  <a:lnTo>
                    <a:pt x="627303" y="652779"/>
                  </a:lnTo>
                  <a:lnTo>
                    <a:pt x="621309" y="647313"/>
                  </a:lnTo>
                  <a:lnTo>
                    <a:pt x="614440" y="643101"/>
                  </a:lnTo>
                  <a:lnTo>
                    <a:pt x="606820" y="640390"/>
                  </a:lnTo>
                  <a:lnTo>
                    <a:pt x="598576" y="639432"/>
                  </a:lnTo>
                  <a:lnTo>
                    <a:pt x="586634" y="641318"/>
                  </a:lnTo>
                  <a:lnTo>
                    <a:pt x="576194" y="646518"/>
                  </a:lnTo>
                  <a:lnTo>
                    <a:pt x="567756" y="654348"/>
                  </a:lnTo>
                  <a:lnTo>
                    <a:pt x="561822" y="664121"/>
                  </a:lnTo>
                  <a:lnTo>
                    <a:pt x="567827" y="669587"/>
                  </a:lnTo>
                  <a:lnTo>
                    <a:pt x="574770" y="673800"/>
                  </a:lnTo>
                  <a:lnTo>
                    <a:pt x="582589" y="676510"/>
                  </a:lnTo>
                  <a:lnTo>
                    <a:pt x="591223" y="677468"/>
                  </a:lnTo>
                  <a:close/>
                </a:path>
                <a:path w="658495" h="897254">
                  <a:moveTo>
                    <a:pt x="631304" y="110134"/>
                  </a:moveTo>
                  <a:lnTo>
                    <a:pt x="625230" y="118330"/>
                  </a:lnTo>
                  <a:lnTo>
                    <a:pt x="617278" y="124647"/>
                  </a:lnTo>
                  <a:lnTo>
                    <a:pt x="607824" y="128711"/>
                  </a:lnTo>
                  <a:lnTo>
                    <a:pt x="597242" y="130149"/>
                  </a:lnTo>
                  <a:lnTo>
                    <a:pt x="589390" y="129420"/>
                  </a:lnTo>
                  <a:lnTo>
                    <a:pt x="582040" y="127315"/>
                  </a:lnTo>
                  <a:lnTo>
                    <a:pt x="575443" y="123961"/>
                  </a:lnTo>
                  <a:lnTo>
                    <a:pt x="569849" y="119481"/>
                  </a:lnTo>
                  <a:lnTo>
                    <a:pt x="566508" y="124815"/>
                  </a:lnTo>
                  <a:lnTo>
                    <a:pt x="564502" y="131495"/>
                  </a:lnTo>
                  <a:lnTo>
                    <a:pt x="564502" y="138163"/>
                  </a:lnTo>
                  <a:lnTo>
                    <a:pt x="567654" y="153328"/>
                  </a:lnTo>
                  <a:lnTo>
                    <a:pt x="576191" y="165865"/>
                  </a:lnTo>
                  <a:lnTo>
                    <a:pt x="588735" y="174396"/>
                  </a:lnTo>
                  <a:lnTo>
                    <a:pt x="603910" y="177546"/>
                  </a:lnTo>
                  <a:lnTo>
                    <a:pt x="619092" y="174396"/>
                  </a:lnTo>
                  <a:lnTo>
                    <a:pt x="631640" y="165865"/>
                  </a:lnTo>
                  <a:lnTo>
                    <a:pt x="640179" y="153328"/>
                  </a:lnTo>
                  <a:lnTo>
                    <a:pt x="643331" y="138163"/>
                  </a:lnTo>
                  <a:lnTo>
                    <a:pt x="642486" y="129931"/>
                  </a:lnTo>
                  <a:lnTo>
                    <a:pt x="640075" y="122391"/>
                  </a:lnTo>
                  <a:lnTo>
                    <a:pt x="636285" y="115730"/>
                  </a:lnTo>
                  <a:lnTo>
                    <a:pt x="631304" y="110134"/>
                  </a:lnTo>
                  <a:close/>
                </a:path>
                <a:path w="658495" h="897254">
                  <a:moveTo>
                    <a:pt x="631304" y="110134"/>
                  </a:moveTo>
                  <a:lnTo>
                    <a:pt x="625425" y="105542"/>
                  </a:lnTo>
                  <a:lnTo>
                    <a:pt x="618859" y="101952"/>
                  </a:lnTo>
                  <a:lnTo>
                    <a:pt x="611667" y="99615"/>
                  </a:lnTo>
                  <a:lnTo>
                    <a:pt x="603910" y="98780"/>
                  </a:lnTo>
                  <a:lnTo>
                    <a:pt x="593328" y="100323"/>
                  </a:lnTo>
                  <a:lnTo>
                    <a:pt x="583874" y="104621"/>
                  </a:lnTo>
                  <a:lnTo>
                    <a:pt x="575922" y="111173"/>
                  </a:lnTo>
                  <a:lnTo>
                    <a:pt x="569849" y="119481"/>
                  </a:lnTo>
                  <a:lnTo>
                    <a:pt x="575443" y="123961"/>
                  </a:lnTo>
                  <a:lnTo>
                    <a:pt x="582040" y="127315"/>
                  </a:lnTo>
                  <a:lnTo>
                    <a:pt x="589390" y="129420"/>
                  </a:lnTo>
                  <a:lnTo>
                    <a:pt x="597242" y="130149"/>
                  </a:lnTo>
                  <a:lnTo>
                    <a:pt x="607824" y="128711"/>
                  </a:lnTo>
                  <a:lnTo>
                    <a:pt x="617278" y="124647"/>
                  </a:lnTo>
                  <a:lnTo>
                    <a:pt x="625230" y="118330"/>
                  </a:lnTo>
                  <a:lnTo>
                    <a:pt x="631304" y="110134"/>
                  </a:lnTo>
                  <a:close/>
                </a:path>
                <a:path w="658495" h="897254">
                  <a:moveTo>
                    <a:pt x="62788" y="219595"/>
                  </a:moveTo>
                  <a:lnTo>
                    <a:pt x="60795" y="229468"/>
                  </a:lnTo>
                  <a:lnTo>
                    <a:pt x="55357" y="237529"/>
                  </a:lnTo>
                  <a:lnTo>
                    <a:pt x="47288" y="242964"/>
                  </a:lnTo>
                  <a:lnTo>
                    <a:pt x="37401" y="244957"/>
                  </a:lnTo>
                  <a:lnTo>
                    <a:pt x="27519" y="242964"/>
                  </a:lnTo>
                  <a:lnTo>
                    <a:pt x="19450" y="237529"/>
                  </a:lnTo>
                  <a:lnTo>
                    <a:pt x="14009" y="229468"/>
                  </a:lnTo>
                  <a:lnTo>
                    <a:pt x="12014" y="219595"/>
                  </a:lnTo>
                  <a:lnTo>
                    <a:pt x="14009" y="209717"/>
                  </a:lnTo>
                  <a:lnTo>
                    <a:pt x="19450" y="201656"/>
                  </a:lnTo>
                  <a:lnTo>
                    <a:pt x="27519" y="196224"/>
                  </a:lnTo>
                  <a:lnTo>
                    <a:pt x="37401" y="194233"/>
                  </a:lnTo>
                  <a:lnTo>
                    <a:pt x="47288" y="196224"/>
                  </a:lnTo>
                  <a:lnTo>
                    <a:pt x="55357" y="201656"/>
                  </a:lnTo>
                  <a:lnTo>
                    <a:pt x="60795" y="209717"/>
                  </a:lnTo>
                  <a:lnTo>
                    <a:pt x="62788" y="219595"/>
                  </a:lnTo>
                  <a:close/>
                </a:path>
                <a:path w="658495" h="897254">
                  <a:moveTo>
                    <a:pt x="0" y="186220"/>
                  </a:moveTo>
                  <a:lnTo>
                    <a:pt x="37401" y="186220"/>
                  </a:lnTo>
                  <a:lnTo>
                    <a:pt x="50514" y="188900"/>
                  </a:lnTo>
                  <a:lnTo>
                    <a:pt x="61123" y="196149"/>
                  </a:lnTo>
                  <a:lnTo>
                    <a:pt x="68224" y="206778"/>
                  </a:lnTo>
                  <a:lnTo>
                    <a:pt x="70815" y="219595"/>
                  </a:lnTo>
                  <a:lnTo>
                    <a:pt x="68224" y="232697"/>
                  </a:lnTo>
                  <a:lnTo>
                    <a:pt x="61123" y="243293"/>
                  </a:lnTo>
                  <a:lnTo>
                    <a:pt x="50514" y="250385"/>
                  </a:lnTo>
                  <a:lnTo>
                    <a:pt x="37401" y="252971"/>
                  </a:lnTo>
                  <a:lnTo>
                    <a:pt x="0" y="252971"/>
                  </a:lnTo>
                </a:path>
                <a:path w="658495" h="897254">
                  <a:moveTo>
                    <a:pt x="16700" y="233603"/>
                  </a:moveTo>
                  <a:lnTo>
                    <a:pt x="50761" y="199567"/>
                  </a:lnTo>
                </a:path>
                <a:path w="658495" h="897254">
                  <a:moveTo>
                    <a:pt x="22707" y="239623"/>
                  </a:moveTo>
                  <a:lnTo>
                    <a:pt x="56781" y="206248"/>
                  </a:lnTo>
                </a:path>
                <a:path w="658495" h="897254">
                  <a:moveTo>
                    <a:pt x="62788" y="760234"/>
                  </a:moveTo>
                  <a:lnTo>
                    <a:pt x="60795" y="770112"/>
                  </a:lnTo>
                  <a:lnTo>
                    <a:pt x="55357" y="778173"/>
                  </a:lnTo>
                  <a:lnTo>
                    <a:pt x="47288" y="783605"/>
                  </a:lnTo>
                  <a:lnTo>
                    <a:pt x="37401" y="785596"/>
                  </a:lnTo>
                  <a:lnTo>
                    <a:pt x="27519" y="783605"/>
                  </a:lnTo>
                  <a:lnTo>
                    <a:pt x="19450" y="778173"/>
                  </a:lnTo>
                  <a:lnTo>
                    <a:pt x="14009" y="770112"/>
                  </a:lnTo>
                  <a:lnTo>
                    <a:pt x="12014" y="760234"/>
                  </a:lnTo>
                  <a:lnTo>
                    <a:pt x="14009" y="750362"/>
                  </a:lnTo>
                  <a:lnTo>
                    <a:pt x="19450" y="742300"/>
                  </a:lnTo>
                  <a:lnTo>
                    <a:pt x="27519" y="736865"/>
                  </a:lnTo>
                  <a:lnTo>
                    <a:pt x="37401" y="734872"/>
                  </a:lnTo>
                  <a:lnTo>
                    <a:pt x="47288" y="736865"/>
                  </a:lnTo>
                  <a:lnTo>
                    <a:pt x="55357" y="742300"/>
                  </a:lnTo>
                  <a:lnTo>
                    <a:pt x="60795" y="750362"/>
                  </a:lnTo>
                  <a:lnTo>
                    <a:pt x="62788" y="760234"/>
                  </a:lnTo>
                  <a:close/>
                </a:path>
                <a:path w="658495" h="897254">
                  <a:moveTo>
                    <a:pt x="0" y="726859"/>
                  </a:moveTo>
                  <a:lnTo>
                    <a:pt x="37401" y="726859"/>
                  </a:lnTo>
                  <a:lnTo>
                    <a:pt x="50514" y="729446"/>
                  </a:lnTo>
                  <a:lnTo>
                    <a:pt x="61123" y="736541"/>
                  </a:lnTo>
                  <a:lnTo>
                    <a:pt x="68224" y="747138"/>
                  </a:lnTo>
                  <a:lnTo>
                    <a:pt x="70815" y="760234"/>
                  </a:lnTo>
                  <a:lnTo>
                    <a:pt x="68224" y="773336"/>
                  </a:lnTo>
                  <a:lnTo>
                    <a:pt x="61123" y="783932"/>
                  </a:lnTo>
                  <a:lnTo>
                    <a:pt x="50514" y="791024"/>
                  </a:lnTo>
                  <a:lnTo>
                    <a:pt x="37401" y="793610"/>
                  </a:lnTo>
                  <a:lnTo>
                    <a:pt x="0" y="793610"/>
                  </a:lnTo>
                </a:path>
                <a:path w="658495" h="897254">
                  <a:moveTo>
                    <a:pt x="16700" y="774255"/>
                  </a:moveTo>
                  <a:lnTo>
                    <a:pt x="50761" y="740206"/>
                  </a:lnTo>
                </a:path>
                <a:path w="658495" h="897254">
                  <a:moveTo>
                    <a:pt x="22707" y="780262"/>
                  </a:moveTo>
                  <a:lnTo>
                    <a:pt x="56781" y="746226"/>
                  </a:lnTo>
                </a:path>
                <a:path w="658495" h="897254">
                  <a:moveTo>
                    <a:pt x="593902" y="219595"/>
                  </a:moveTo>
                  <a:lnTo>
                    <a:pt x="595895" y="229468"/>
                  </a:lnTo>
                  <a:lnTo>
                    <a:pt x="601332" y="237529"/>
                  </a:lnTo>
                  <a:lnTo>
                    <a:pt x="609397" y="242964"/>
                  </a:lnTo>
                  <a:lnTo>
                    <a:pt x="619277" y="244957"/>
                  </a:lnTo>
                  <a:lnTo>
                    <a:pt x="629164" y="242964"/>
                  </a:lnTo>
                  <a:lnTo>
                    <a:pt x="637233" y="237529"/>
                  </a:lnTo>
                  <a:lnTo>
                    <a:pt x="642671" y="229468"/>
                  </a:lnTo>
                  <a:lnTo>
                    <a:pt x="644664" y="219595"/>
                  </a:lnTo>
                  <a:lnTo>
                    <a:pt x="642671" y="209717"/>
                  </a:lnTo>
                  <a:lnTo>
                    <a:pt x="637233" y="201656"/>
                  </a:lnTo>
                  <a:lnTo>
                    <a:pt x="629164" y="196224"/>
                  </a:lnTo>
                  <a:lnTo>
                    <a:pt x="619277" y="194233"/>
                  </a:lnTo>
                  <a:lnTo>
                    <a:pt x="609397" y="196224"/>
                  </a:lnTo>
                  <a:lnTo>
                    <a:pt x="601332" y="201656"/>
                  </a:lnTo>
                  <a:lnTo>
                    <a:pt x="595895" y="209717"/>
                  </a:lnTo>
                  <a:lnTo>
                    <a:pt x="593902" y="219595"/>
                  </a:lnTo>
                  <a:close/>
                </a:path>
                <a:path w="658495" h="897254">
                  <a:moveTo>
                    <a:pt x="656691" y="186220"/>
                  </a:moveTo>
                  <a:lnTo>
                    <a:pt x="619277" y="186220"/>
                  </a:lnTo>
                  <a:lnTo>
                    <a:pt x="606166" y="188900"/>
                  </a:lnTo>
                  <a:lnTo>
                    <a:pt x="595561" y="196149"/>
                  </a:lnTo>
                  <a:lnTo>
                    <a:pt x="588464" y="206778"/>
                  </a:lnTo>
                  <a:lnTo>
                    <a:pt x="585876" y="219595"/>
                  </a:lnTo>
                  <a:lnTo>
                    <a:pt x="588464" y="232697"/>
                  </a:lnTo>
                  <a:lnTo>
                    <a:pt x="595561" y="243293"/>
                  </a:lnTo>
                  <a:lnTo>
                    <a:pt x="606166" y="250385"/>
                  </a:lnTo>
                  <a:lnTo>
                    <a:pt x="619277" y="252971"/>
                  </a:lnTo>
                  <a:lnTo>
                    <a:pt x="656691" y="252971"/>
                  </a:lnTo>
                </a:path>
                <a:path w="658495" h="897254">
                  <a:moveTo>
                    <a:pt x="639991" y="233603"/>
                  </a:moveTo>
                  <a:lnTo>
                    <a:pt x="605916" y="199567"/>
                  </a:lnTo>
                </a:path>
                <a:path w="658495" h="897254">
                  <a:moveTo>
                    <a:pt x="633984" y="239623"/>
                  </a:moveTo>
                  <a:lnTo>
                    <a:pt x="599909" y="206248"/>
                  </a:lnTo>
                </a:path>
                <a:path w="658495" h="897254">
                  <a:moveTo>
                    <a:pt x="593902" y="760234"/>
                  </a:moveTo>
                  <a:lnTo>
                    <a:pt x="595895" y="770112"/>
                  </a:lnTo>
                  <a:lnTo>
                    <a:pt x="601332" y="778173"/>
                  </a:lnTo>
                  <a:lnTo>
                    <a:pt x="609397" y="783605"/>
                  </a:lnTo>
                  <a:lnTo>
                    <a:pt x="619277" y="785596"/>
                  </a:lnTo>
                  <a:lnTo>
                    <a:pt x="629164" y="783605"/>
                  </a:lnTo>
                  <a:lnTo>
                    <a:pt x="637233" y="778173"/>
                  </a:lnTo>
                  <a:lnTo>
                    <a:pt x="642671" y="770112"/>
                  </a:lnTo>
                  <a:lnTo>
                    <a:pt x="644664" y="760234"/>
                  </a:lnTo>
                  <a:lnTo>
                    <a:pt x="642671" y="750362"/>
                  </a:lnTo>
                  <a:lnTo>
                    <a:pt x="637233" y="742300"/>
                  </a:lnTo>
                  <a:lnTo>
                    <a:pt x="629164" y="736865"/>
                  </a:lnTo>
                  <a:lnTo>
                    <a:pt x="619277" y="734872"/>
                  </a:lnTo>
                  <a:lnTo>
                    <a:pt x="609397" y="736865"/>
                  </a:lnTo>
                  <a:lnTo>
                    <a:pt x="601332" y="742300"/>
                  </a:lnTo>
                  <a:lnTo>
                    <a:pt x="595895" y="750362"/>
                  </a:lnTo>
                  <a:lnTo>
                    <a:pt x="593902" y="760234"/>
                  </a:lnTo>
                  <a:close/>
                </a:path>
                <a:path w="658495" h="897254">
                  <a:moveTo>
                    <a:pt x="656691" y="726859"/>
                  </a:moveTo>
                  <a:lnTo>
                    <a:pt x="619277" y="726859"/>
                  </a:lnTo>
                  <a:lnTo>
                    <a:pt x="606166" y="729446"/>
                  </a:lnTo>
                  <a:lnTo>
                    <a:pt x="595561" y="736541"/>
                  </a:lnTo>
                  <a:lnTo>
                    <a:pt x="588464" y="747138"/>
                  </a:lnTo>
                  <a:lnTo>
                    <a:pt x="585876" y="760234"/>
                  </a:lnTo>
                  <a:lnTo>
                    <a:pt x="588464" y="773336"/>
                  </a:lnTo>
                  <a:lnTo>
                    <a:pt x="595561" y="783932"/>
                  </a:lnTo>
                  <a:lnTo>
                    <a:pt x="606166" y="791024"/>
                  </a:lnTo>
                  <a:lnTo>
                    <a:pt x="619277" y="793610"/>
                  </a:lnTo>
                  <a:lnTo>
                    <a:pt x="656691" y="793610"/>
                  </a:lnTo>
                </a:path>
                <a:path w="658495" h="897254">
                  <a:moveTo>
                    <a:pt x="639991" y="774255"/>
                  </a:moveTo>
                  <a:lnTo>
                    <a:pt x="605916" y="740206"/>
                  </a:lnTo>
                </a:path>
                <a:path w="658495" h="897254">
                  <a:moveTo>
                    <a:pt x="633984" y="780262"/>
                  </a:moveTo>
                  <a:lnTo>
                    <a:pt x="599909" y="746226"/>
                  </a:lnTo>
                </a:path>
                <a:path w="658495" h="897254">
                  <a:moveTo>
                    <a:pt x="544461" y="204914"/>
                  </a:moveTo>
                  <a:lnTo>
                    <a:pt x="544461" y="124815"/>
                  </a:lnTo>
                  <a:lnTo>
                    <a:pt x="542352" y="114450"/>
                  </a:lnTo>
                  <a:lnTo>
                    <a:pt x="536611" y="105962"/>
                  </a:lnTo>
                  <a:lnTo>
                    <a:pt x="528115" y="100226"/>
                  </a:lnTo>
                  <a:lnTo>
                    <a:pt x="517740" y="98120"/>
                  </a:lnTo>
                  <a:lnTo>
                    <a:pt x="149644" y="98120"/>
                  </a:lnTo>
                  <a:lnTo>
                    <a:pt x="139264" y="100226"/>
                  </a:lnTo>
                  <a:lnTo>
                    <a:pt x="130768" y="105962"/>
                  </a:lnTo>
                  <a:lnTo>
                    <a:pt x="125030" y="114450"/>
                  </a:lnTo>
                  <a:lnTo>
                    <a:pt x="122923" y="124815"/>
                  </a:lnTo>
                  <a:lnTo>
                    <a:pt x="122923" y="204914"/>
                  </a:lnTo>
                  <a:lnTo>
                    <a:pt x="91853" y="240286"/>
                  </a:lnTo>
                  <a:lnTo>
                    <a:pt x="66460" y="280305"/>
                  </a:lnTo>
                  <a:lnTo>
                    <a:pt x="47449" y="324329"/>
                  </a:lnTo>
                  <a:lnTo>
                    <a:pt x="35525" y="371718"/>
                  </a:lnTo>
                  <a:lnTo>
                    <a:pt x="31394" y="421830"/>
                  </a:lnTo>
                  <a:lnTo>
                    <a:pt x="35358" y="470665"/>
                  </a:lnTo>
                  <a:lnTo>
                    <a:pt x="46834" y="517030"/>
                  </a:lnTo>
                  <a:lnTo>
                    <a:pt x="65195" y="560294"/>
                  </a:lnTo>
                  <a:lnTo>
                    <a:pt x="89818" y="599829"/>
                  </a:lnTo>
                  <a:lnTo>
                    <a:pt x="120076" y="635007"/>
                  </a:lnTo>
                  <a:lnTo>
                    <a:pt x="155345" y="665199"/>
                  </a:lnTo>
                  <a:lnTo>
                    <a:pt x="195000" y="689776"/>
                  </a:lnTo>
                  <a:lnTo>
                    <a:pt x="238414" y="708110"/>
                  </a:lnTo>
                  <a:lnTo>
                    <a:pt x="284963" y="719571"/>
                  </a:lnTo>
                  <a:lnTo>
                    <a:pt x="334022" y="723531"/>
                  </a:lnTo>
                  <a:lnTo>
                    <a:pt x="383063" y="719571"/>
                  </a:lnTo>
                  <a:lnTo>
                    <a:pt x="429562" y="708110"/>
                  </a:lnTo>
                  <a:lnTo>
                    <a:pt x="472902" y="689776"/>
                  </a:lnTo>
                  <a:lnTo>
                    <a:pt x="512467" y="665199"/>
                  </a:lnTo>
                  <a:lnTo>
                    <a:pt x="547638" y="635007"/>
                  </a:lnTo>
                  <a:lnTo>
                    <a:pt x="577798" y="599829"/>
                  </a:lnTo>
                  <a:lnTo>
                    <a:pt x="602331" y="560294"/>
                  </a:lnTo>
                  <a:lnTo>
                    <a:pt x="620619" y="517030"/>
                  </a:lnTo>
                  <a:lnTo>
                    <a:pt x="632044" y="470665"/>
                  </a:lnTo>
                  <a:lnTo>
                    <a:pt x="635990" y="421830"/>
                  </a:lnTo>
                  <a:lnTo>
                    <a:pt x="631922" y="371718"/>
                  </a:lnTo>
                  <a:lnTo>
                    <a:pt x="620125" y="324329"/>
                  </a:lnTo>
                  <a:lnTo>
                    <a:pt x="601209" y="280305"/>
                  </a:lnTo>
                  <a:lnTo>
                    <a:pt x="575784" y="240286"/>
                  </a:lnTo>
                  <a:lnTo>
                    <a:pt x="544461" y="204914"/>
                  </a:lnTo>
                  <a:close/>
                </a:path>
                <a:path w="658495" h="897254">
                  <a:moveTo>
                    <a:pt x="190385" y="138163"/>
                  </a:moveTo>
                  <a:lnTo>
                    <a:pt x="190385" y="146837"/>
                  </a:lnTo>
                  <a:lnTo>
                    <a:pt x="183045" y="153517"/>
                  </a:lnTo>
                  <a:lnTo>
                    <a:pt x="174358" y="153517"/>
                  </a:lnTo>
                  <a:lnTo>
                    <a:pt x="165671" y="153517"/>
                  </a:lnTo>
                  <a:lnTo>
                    <a:pt x="158991" y="146837"/>
                  </a:lnTo>
                  <a:lnTo>
                    <a:pt x="158991" y="138163"/>
                  </a:lnTo>
                  <a:lnTo>
                    <a:pt x="158991" y="129489"/>
                  </a:lnTo>
                  <a:lnTo>
                    <a:pt x="165671" y="122809"/>
                  </a:lnTo>
                  <a:lnTo>
                    <a:pt x="174358" y="122809"/>
                  </a:lnTo>
                  <a:lnTo>
                    <a:pt x="183045" y="122809"/>
                  </a:lnTo>
                  <a:lnTo>
                    <a:pt x="190385" y="129489"/>
                  </a:lnTo>
                  <a:lnTo>
                    <a:pt x="190385" y="138163"/>
                  </a:lnTo>
                  <a:close/>
                </a:path>
                <a:path w="658495" h="897254">
                  <a:moveTo>
                    <a:pt x="510387" y="138163"/>
                  </a:moveTo>
                  <a:lnTo>
                    <a:pt x="510387" y="146837"/>
                  </a:lnTo>
                  <a:lnTo>
                    <a:pt x="503047" y="153517"/>
                  </a:lnTo>
                  <a:lnTo>
                    <a:pt x="494360" y="153517"/>
                  </a:lnTo>
                  <a:lnTo>
                    <a:pt x="485673" y="153517"/>
                  </a:lnTo>
                  <a:lnTo>
                    <a:pt x="478993" y="146837"/>
                  </a:lnTo>
                  <a:lnTo>
                    <a:pt x="478993" y="138163"/>
                  </a:lnTo>
                  <a:lnTo>
                    <a:pt x="478993" y="129489"/>
                  </a:lnTo>
                  <a:lnTo>
                    <a:pt x="485673" y="122809"/>
                  </a:lnTo>
                  <a:lnTo>
                    <a:pt x="494360" y="122809"/>
                  </a:lnTo>
                  <a:lnTo>
                    <a:pt x="503047" y="122809"/>
                  </a:lnTo>
                  <a:lnTo>
                    <a:pt x="510387" y="129489"/>
                  </a:lnTo>
                  <a:lnTo>
                    <a:pt x="510387" y="138163"/>
                  </a:lnTo>
                  <a:close/>
                </a:path>
                <a:path w="658495" h="897254">
                  <a:moveTo>
                    <a:pt x="87502" y="289013"/>
                  </a:moveTo>
                  <a:lnTo>
                    <a:pt x="206413" y="289013"/>
                  </a:lnTo>
                  <a:lnTo>
                    <a:pt x="206413" y="409155"/>
                  </a:lnTo>
                  <a:lnTo>
                    <a:pt x="87502" y="409155"/>
                  </a:lnTo>
                  <a:lnTo>
                    <a:pt x="87502" y="289013"/>
                  </a:lnTo>
                  <a:close/>
                </a:path>
                <a:path w="658495" h="897254">
                  <a:moveTo>
                    <a:pt x="476313" y="343077"/>
                  </a:moveTo>
                  <a:lnTo>
                    <a:pt x="570509" y="343077"/>
                  </a:lnTo>
                  <a:lnTo>
                    <a:pt x="570509" y="388467"/>
                  </a:lnTo>
                  <a:lnTo>
                    <a:pt x="476313" y="388467"/>
                  </a:lnTo>
                  <a:lnTo>
                    <a:pt x="476313" y="343077"/>
                  </a:lnTo>
                  <a:close/>
                </a:path>
                <a:path w="658495" h="897254">
                  <a:moveTo>
                    <a:pt x="476313" y="272326"/>
                  </a:moveTo>
                  <a:lnTo>
                    <a:pt x="570509" y="272326"/>
                  </a:lnTo>
                  <a:lnTo>
                    <a:pt x="570509" y="294360"/>
                  </a:lnTo>
                  <a:lnTo>
                    <a:pt x="476313" y="294360"/>
                  </a:lnTo>
                  <a:lnTo>
                    <a:pt x="476313" y="272326"/>
                  </a:lnTo>
                  <a:close/>
                </a:path>
                <a:path w="658495" h="897254">
                  <a:moveTo>
                    <a:pt x="458279" y="388467"/>
                  </a:moveTo>
                  <a:lnTo>
                    <a:pt x="584542" y="388467"/>
                  </a:lnTo>
                </a:path>
                <a:path w="658495" h="897254">
                  <a:moveTo>
                    <a:pt x="458279" y="421830"/>
                  </a:moveTo>
                  <a:lnTo>
                    <a:pt x="584542" y="421830"/>
                  </a:lnTo>
                </a:path>
                <a:path w="658495" h="897254">
                  <a:moveTo>
                    <a:pt x="138277" y="289013"/>
                  </a:moveTo>
                  <a:lnTo>
                    <a:pt x="138277" y="407822"/>
                  </a:lnTo>
                </a:path>
                <a:path w="658495" h="897254">
                  <a:moveTo>
                    <a:pt x="476313" y="294347"/>
                  </a:moveTo>
                  <a:lnTo>
                    <a:pt x="442912" y="294347"/>
                  </a:lnTo>
                </a:path>
                <a:path w="658495" h="897254">
                  <a:moveTo>
                    <a:pt x="476313" y="343077"/>
                  </a:moveTo>
                  <a:lnTo>
                    <a:pt x="442912" y="343077"/>
                  </a:lnTo>
                </a:path>
                <a:path w="658495" h="897254">
                  <a:moveTo>
                    <a:pt x="522414" y="605383"/>
                  </a:moveTo>
                  <a:lnTo>
                    <a:pt x="134277" y="605383"/>
                  </a:lnTo>
                </a:path>
                <a:path w="658495" h="897254">
                  <a:moveTo>
                    <a:pt x="440245" y="285000"/>
                  </a:moveTo>
                  <a:lnTo>
                    <a:pt x="440245" y="261645"/>
                  </a:lnTo>
                </a:path>
                <a:path w="658495" h="897254">
                  <a:moveTo>
                    <a:pt x="440245" y="375107"/>
                  </a:moveTo>
                  <a:lnTo>
                    <a:pt x="440245" y="351751"/>
                  </a:lnTo>
                </a:path>
                <a:path w="658495" h="897254">
                  <a:moveTo>
                    <a:pt x="191731" y="305701"/>
                  </a:moveTo>
                  <a:lnTo>
                    <a:pt x="314642" y="305701"/>
                  </a:lnTo>
                </a:path>
                <a:path w="658495" h="897254">
                  <a:moveTo>
                    <a:pt x="191731" y="351751"/>
                  </a:moveTo>
                  <a:lnTo>
                    <a:pt x="314642" y="351751"/>
                  </a:lnTo>
                </a:path>
                <a:path w="658495" h="897254">
                  <a:moveTo>
                    <a:pt x="305295" y="349745"/>
                  </a:moveTo>
                  <a:lnTo>
                    <a:pt x="305295" y="395795"/>
                  </a:lnTo>
                  <a:lnTo>
                    <a:pt x="205752" y="395795"/>
                  </a:lnTo>
                </a:path>
                <a:path w="658495" h="897254">
                  <a:moveTo>
                    <a:pt x="235813" y="310362"/>
                  </a:moveTo>
                  <a:lnTo>
                    <a:pt x="235813" y="282333"/>
                  </a:lnTo>
                </a:path>
                <a:path w="658495" h="897254">
                  <a:moveTo>
                    <a:pt x="235813" y="381787"/>
                  </a:moveTo>
                  <a:lnTo>
                    <a:pt x="235813" y="35441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49852" y="6001740"/>
              <a:ext cx="263525" cy="42545"/>
            </a:xfrm>
            <a:custGeom>
              <a:avLst/>
              <a:gdLst/>
              <a:ahLst/>
              <a:cxnLst/>
              <a:rect l="l" t="t" r="r" b="b"/>
              <a:pathLst>
                <a:path w="263525" h="42545">
                  <a:moveTo>
                    <a:pt x="31394" y="20027"/>
                  </a:moveTo>
                  <a:lnTo>
                    <a:pt x="22047" y="16687"/>
                  </a:lnTo>
                  <a:lnTo>
                    <a:pt x="20713" y="16014"/>
                  </a:lnTo>
                  <a:lnTo>
                    <a:pt x="14693" y="14020"/>
                  </a:lnTo>
                  <a:lnTo>
                    <a:pt x="12700" y="12674"/>
                  </a:lnTo>
                  <a:lnTo>
                    <a:pt x="11353" y="11341"/>
                  </a:lnTo>
                  <a:lnTo>
                    <a:pt x="11353" y="9347"/>
                  </a:lnTo>
                  <a:lnTo>
                    <a:pt x="13360" y="7340"/>
                  </a:lnTo>
                  <a:lnTo>
                    <a:pt x="20713" y="7340"/>
                  </a:lnTo>
                  <a:lnTo>
                    <a:pt x="26720" y="9347"/>
                  </a:lnTo>
                  <a:lnTo>
                    <a:pt x="28727" y="9347"/>
                  </a:lnTo>
                  <a:lnTo>
                    <a:pt x="28727" y="7340"/>
                  </a:lnTo>
                  <a:lnTo>
                    <a:pt x="28727" y="1333"/>
                  </a:lnTo>
                  <a:lnTo>
                    <a:pt x="22707" y="0"/>
                  </a:lnTo>
                  <a:lnTo>
                    <a:pt x="11353" y="0"/>
                  </a:lnTo>
                  <a:lnTo>
                    <a:pt x="0" y="2006"/>
                  </a:lnTo>
                  <a:lnTo>
                    <a:pt x="0" y="21361"/>
                  </a:lnTo>
                  <a:lnTo>
                    <a:pt x="9359" y="24028"/>
                  </a:lnTo>
                  <a:lnTo>
                    <a:pt x="11366" y="24701"/>
                  </a:lnTo>
                  <a:lnTo>
                    <a:pt x="16700" y="27368"/>
                  </a:lnTo>
                  <a:lnTo>
                    <a:pt x="17373" y="27368"/>
                  </a:lnTo>
                  <a:lnTo>
                    <a:pt x="19367" y="28028"/>
                  </a:lnTo>
                  <a:lnTo>
                    <a:pt x="19367" y="32702"/>
                  </a:lnTo>
                  <a:lnTo>
                    <a:pt x="16027" y="34036"/>
                  </a:lnTo>
                  <a:lnTo>
                    <a:pt x="10020" y="34036"/>
                  </a:lnTo>
                  <a:lnTo>
                    <a:pt x="673" y="32042"/>
                  </a:lnTo>
                  <a:lnTo>
                    <a:pt x="673" y="40043"/>
                  </a:lnTo>
                  <a:lnTo>
                    <a:pt x="4013" y="41376"/>
                  </a:lnTo>
                  <a:lnTo>
                    <a:pt x="14033" y="42049"/>
                  </a:lnTo>
                  <a:lnTo>
                    <a:pt x="23380" y="42049"/>
                  </a:lnTo>
                  <a:lnTo>
                    <a:pt x="31394" y="37376"/>
                  </a:lnTo>
                  <a:lnTo>
                    <a:pt x="31394" y="34036"/>
                  </a:lnTo>
                  <a:lnTo>
                    <a:pt x="31394" y="25361"/>
                  </a:lnTo>
                  <a:lnTo>
                    <a:pt x="31394" y="24688"/>
                  </a:lnTo>
                  <a:lnTo>
                    <a:pt x="31394" y="20027"/>
                  </a:lnTo>
                  <a:close/>
                </a:path>
                <a:path w="263525" h="42545">
                  <a:moveTo>
                    <a:pt x="49441" y="673"/>
                  </a:moveTo>
                  <a:lnTo>
                    <a:pt x="36741" y="673"/>
                  </a:lnTo>
                  <a:lnTo>
                    <a:pt x="36741" y="40716"/>
                  </a:lnTo>
                  <a:lnTo>
                    <a:pt x="49441" y="40716"/>
                  </a:lnTo>
                  <a:lnTo>
                    <a:pt x="49441" y="673"/>
                  </a:lnTo>
                  <a:close/>
                </a:path>
                <a:path w="263525" h="42545">
                  <a:moveTo>
                    <a:pt x="88188" y="1333"/>
                  </a:moveTo>
                  <a:lnTo>
                    <a:pt x="58127" y="1333"/>
                  </a:lnTo>
                  <a:lnTo>
                    <a:pt x="58127" y="40716"/>
                  </a:lnTo>
                  <a:lnTo>
                    <a:pt x="88188" y="40716"/>
                  </a:lnTo>
                  <a:lnTo>
                    <a:pt x="88188" y="32702"/>
                  </a:lnTo>
                  <a:lnTo>
                    <a:pt x="70142" y="32702"/>
                  </a:lnTo>
                  <a:lnTo>
                    <a:pt x="70142" y="24028"/>
                  </a:lnTo>
                  <a:lnTo>
                    <a:pt x="85509" y="24028"/>
                  </a:lnTo>
                  <a:lnTo>
                    <a:pt x="85509" y="16687"/>
                  </a:lnTo>
                  <a:lnTo>
                    <a:pt x="70142" y="16687"/>
                  </a:lnTo>
                  <a:lnTo>
                    <a:pt x="70142" y="8674"/>
                  </a:lnTo>
                  <a:lnTo>
                    <a:pt x="88188" y="8674"/>
                  </a:lnTo>
                  <a:lnTo>
                    <a:pt x="88188" y="1333"/>
                  </a:lnTo>
                  <a:close/>
                </a:path>
                <a:path w="263525" h="42545">
                  <a:moveTo>
                    <a:pt x="144297" y="660"/>
                  </a:moveTo>
                  <a:lnTo>
                    <a:pt x="130263" y="660"/>
                  </a:lnTo>
                  <a:lnTo>
                    <a:pt x="119583" y="24028"/>
                  </a:lnTo>
                  <a:lnTo>
                    <a:pt x="109562" y="660"/>
                  </a:lnTo>
                  <a:lnTo>
                    <a:pt x="94869" y="660"/>
                  </a:lnTo>
                  <a:lnTo>
                    <a:pt x="94869" y="40716"/>
                  </a:lnTo>
                  <a:lnTo>
                    <a:pt x="103543" y="40716"/>
                  </a:lnTo>
                  <a:lnTo>
                    <a:pt x="103543" y="16014"/>
                  </a:lnTo>
                  <a:lnTo>
                    <a:pt x="113563" y="41376"/>
                  </a:lnTo>
                  <a:lnTo>
                    <a:pt x="121589" y="41376"/>
                  </a:lnTo>
                  <a:lnTo>
                    <a:pt x="132270" y="16014"/>
                  </a:lnTo>
                  <a:lnTo>
                    <a:pt x="132270" y="40716"/>
                  </a:lnTo>
                  <a:lnTo>
                    <a:pt x="144297" y="40716"/>
                  </a:lnTo>
                  <a:lnTo>
                    <a:pt x="144297" y="660"/>
                  </a:lnTo>
                  <a:close/>
                </a:path>
                <a:path w="263525" h="42545">
                  <a:moveTo>
                    <a:pt x="183045" y="1333"/>
                  </a:moveTo>
                  <a:lnTo>
                    <a:pt x="152984" y="1333"/>
                  </a:lnTo>
                  <a:lnTo>
                    <a:pt x="152984" y="40716"/>
                  </a:lnTo>
                  <a:lnTo>
                    <a:pt x="183045" y="40716"/>
                  </a:lnTo>
                  <a:lnTo>
                    <a:pt x="183045" y="32702"/>
                  </a:lnTo>
                  <a:lnTo>
                    <a:pt x="165011" y="32702"/>
                  </a:lnTo>
                  <a:lnTo>
                    <a:pt x="165011" y="24028"/>
                  </a:lnTo>
                  <a:lnTo>
                    <a:pt x="180378" y="24028"/>
                  </a:lnTo>
                  <a:lnTo>
                    <a:pt x="180378" y="16687"/>
                  </a:lnTo>
                  <a:lnTo>
                    <a:pt x="165011" y="16687"/>
                  </a:lnTo>
                  <a:lnTo>
                    <a:pt x="165011" y="8674"/>
                  </a:lnTo>
                  <a:lnTo>
                    <a:pt x="183045" y="8674"/>
                  </a:lnTo>
                  <a:lnTo>
                    <a:pt x="183045" y="1333"/>
                  </a:lnTo>
                  <a:close/>
                </a:path>
                <a:path w="263525" h="42545">
                  <a:moveTo>
                    <a:pt x="225132" y="1333"/>
                  </a:moveTo>
                  <a:lnTo>
                    <a:pt x="216446" y="1333"/>
                  </a:lnTo>
                  <a:lnTo>
                    <a:pt x="216446" y="24688"/>
                  </a:lnTo>
                  <a:lnTo>
                    <a:pt x="203085" y="1333"/>
                  </a:lnTo>
                  <a:lnTo>
                    <a:pt x="189725" y="1333"/>
                  </a:lnTo>
                  <a:lnTo>
                    <a:pt x="189725" y="40716"/>
                  </a:lnTo>
                  <a:lnTo>
                    <a:pt x="197739" y="40716"/>
                  </a:lnTo>
                  <a:lnTo>
                    <a:pt x="197739" y="16014"/>
                  </a:lnTo>
                  <a:lnTo>
                    <a:pt x="211772" y="40716"/>
                  </a:lnTo>
                  <a:lnTo>
                    <a:pt x="225132" y="40716"/>
                  </a:lnTo>
                  <a:lnTo>
                    <a:pt x="225132" y="1333"/>
                  </a:lnTo>
                  <a:close/>
                </a:path>
                <a:path w="263525" h="42545">
                  <a:moveTo>
                    <a:pt x="263207" y="20027"/>
                  </a:moveTo>
                  <a:lnTo>
                    <a:pt x="253860" y="16687"/>
                  </a:lnTo>
                  <a:lnTo>
                    <a:pt x="251853" y="16014"/>
                  </a:lnTo>
                  <a:lnTo>
                    <a:pt x="250520" y="15354"/>
                  </a:lnTo>
                  <a:lnTo>
                    <a:pt x="246507" y="14020"/>
                  </a:lnTo>
                  <a:lnTo>
                    <a:pt x="242506" y="11341"/>
                  </a:lnTo>
                  <a:lnTo>
                    <a:pt x="243166" y="10680"/>
                  </a:lnTo>
                  <a:lnTo>
                    <a:pt x="243166" y="9347"/>
                  </a:lnTo>
                  <a:lnTo>
                    <a:pt x="245173" y="7340"/>
                  </a:lnTo>
                  <a:lnTo>
                    <a:pt x="252526" y="7340"/>
                  </a:lnTo>
                  <a:lnTo>
                    <a:pt x="258533" y="9347"/>
                  </a:lnTo>
                  <a:lnTo>
                    <a:pt x="259867" y="9347"/>
                  </a:lnTo>
                  <a:lnTo>
                    <a:pt x="259867" y="7340"/>
                  </a:lnTo>
                  <a:lnTo>
                    <a:pt x="259867" y="1333"/>
                  </a:lnTo>
                  <a:lnTo>
                    <a:pt x="253860" y="0"/>
                  </a:lnTo>
                  <a:lnTo>
                    <a:pt x="243166" y="0"/>
                  </a:lnTo>
                  <a:lnTo>
                    <a:pt x="231152" y="2006"/>
                  </a:lnTo>
                  <a:lnTo>
                    <a:pt x="231152" y="21361"/>
                  </a:lnTo>
                  <a:lnTo>
                    <a:pt x="240499" y="24028"/>
                  </a:lnTo>
                  <a:lnTo>
                    <a:pt x="244106" y="25234"/>
                  </a:lnTo>
                  <a:lnTo>
                    <a:pt x="243166" y="24688"/>
                  </a:lnTo>
                  <a:lnTo>
                    <a:pt x="244513" y="25361"/>
                  </a:lnTo>
                  <a:lnTo>
                    <a:pt x="244106" y="25234"/>
                  </a:lnTo>
                  <a:lnTo>
                    <a:pt x="247853" y="27368"/>
                  </a:lnTo>
                  <a:lnTo>
                    <a:pt x="249186" y="27368"/>
                  </a:lnTo>
                  <a:lnTo>
                    <a:pt x="251193" y="28028"/>
                  </a:lnTo>
                  <a:lnTo>
                    <a:pt x="251193" y="32702"/>
                  </a:lnTo>
                  <a:lnTo>
                    <a:pt x="247853" y="34036"/>
                  </a:lnTo>
                  <a:lnTo>
                    <a:pt x="241173" y="34036"/>
                  </a:lnTo>
                  <a:lnTo>
                    <a:pt x="231813" y="32042"/>
                  </a:lnTo>
                  <a:lnTo>
                    <a:pt x="231813" y="40043"/>
                  </a:lnTo>
                  <a:lnTo>
                    <a:pt x="235826" y="41376"/>
                  </a:lnTo>
                  <a:lnTo>
                    <a:pt x="245173" y="42049"/>
                  </a:lnTo>
                  <a:lnTo>
                    <a:pt x="254533" y="42049"/>
                  </a:lnTo>
                  <a:lnTo>
                    <a:pt x="263207" y="37376"/>
                  </a:lnTo>
                  <a:lnTo>
                    <a:pt x="263207" y="34036"/>
                  </a:lnTo>
                  <a:lnTo>
                    <a:pt x="263207" y="25361"/>
                  </a:lnTo>
                  <a:lnTo>
                    <a:pt x="263207" y="24688"/>
                  </a:lnTo>
                  <a:lnTo>
                    <a:pt x="263207" y="200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7790179" y="537973"/>
          <a:ext cx="3768090" cy="2708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4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3211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58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7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09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611"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Bloquear</a:t>
                      </a:r>
                      <a:r>
                        <a:rPr sz="7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3302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000" spc="35" dirty="0">
                          <a:latin typeface="Microsoft Sans Serif"/>
                          <a:cs typeface="Microsoft Sans Serif"/>
                        </a:rPr>
                        <a:t>M14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6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3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209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5581396" y="534416"/>
            <a:ext cx="1407795" cy="53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latin typeface="Arial"/>
                <a:cs typeface="Arial"/>
              </a:rPr>
              <a:t>Optimizado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para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sólidos</a:t>
            </a:r>
            <a:endParaRPr sz="900"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700" b="1" spc="10" dirty="0">
                <a:latin typeface="Arial"/>
                <a:cs typeface="Arial"/>
              </a:rPr>
              <a:t>Entradas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30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estado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300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81396" y="3675127"/>
            <a:ext cx="7448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latin typeface="Arial"/>
                <a:cs typeface="Arial"/>
              </a:rPr>
              <a:t>Servicio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adicional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79003" y="3597656"/>
            <a:ext cx="42646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Algunas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35" dirty="0">
                <a:latin typeface="Microsoft Sans Serif"/>
                <a:cs typeface="Microsoft Sans Serif"/>
              </a:rPr>
              <a:t>requieren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5" dirty="0">
                <a:latin typeface="Microsoft Sans Serif"/>
                <a:cs typeface="Microsoft Sans Serif"/>
              </a:rPr>
              <a:t>operativo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5" dirty="0">
                <a:latin typeface="Microsoft Sans Serif"/>
                <a:cs typeface="Microsoft Sans Serif"/>
              </a:rPr>
              <a:t>alto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conmutación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5" dirty="0">
                <a:latin typeface="Microsoft Sans Serif"/>
                <a:cs typeface="Microsoft Sans Serif"/>
              </a:rPr>
              <a:t>rápida 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encuentra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los 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serie </a:t>
            </a:r>
            <a:r>
              <a:rPr sz="900" spc="25" dirty="0">
                <a:latin typeface="Microsoft Sans Serif"/>
                <a:cs typeface="Microsoft Sans Serif"/>
              </a:rPr>
              <a:t>estándar. </a:t>
            </a:r>
            <a:r>
              <a:rPr sz="900" spc="-10" dirty="0">
                <a:latin typeface="Microsoft Sans Serif"/>
                <a:cs typeface="Microsoft Sans Serif"/>
              </a:rPr>
              <a:t>Este </a:t>
            </a:r>
            <a:r>
              <a:rPr sz="900" spc="55" dirty="0">
                <a:latin typeface="Microsoft Sans Serif"/>
                <a:cs typeface="Microsoft Sans Serif"/>
              </a:rPr>
              <a:t>grupo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30" dirty="0">
                <a:latin typeface="Microsoft Sans Serif"/>
                <a:cs typeface="Microsoft Sans Serif"/>
              </a:rPr>
              <a:t>inductivos </a:t>
            </a:r>
            <a:r>
              <a:rPr sz="900" spc="40" dirty="0">
                <a:latin typeface="Microsoft Sans Serif"/>
                <a:cs typeface="Microsoft Sans Serif"/>
              </a:rPr>
              <a:t>proporciona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rango </a:t>
            </a:r>
            <a:r>
              <a:rPr sz="900" spc="35" dirty="0">
                <a:latin typeface="Microsoft Sans Serif"/>
                <a:cs typeface="Microsoft Sans Serif"/>
              </a:rPr>
              <a:t>operativo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5" dirty="0">
                <a:latin typeface="Microsoft Sans Serif"/>
                <a:cs typeface="Microsoft Sans Serif"/>
              </a:rPr>
              <a:t>alto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puede manejar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hasta </a:t>
            </a:r>
            <a:r>
              <a:rPr sz="900" spc="10" dirty="0">
                <a:latin typeface="Microsoft Sans Serif"/>
                <a:cs typeface="Microsoft Sans Serif"/>
              </a:rPr>
              <a:t>300 </a:t>
            </a:r>
            <a:r>
              <a:rPr sz="900" spc="15" dirty="0">
                <a:latin typeface="Microsoft Sans Serif"/>
                <a:cs typeface="Microsoft Sans Serif"/>
              </a:rPr>
              <a:t>mA. </a:t>
            </a: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 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tres </a:t>
            </a:r>
            <a:r>
              <a:rPr sz="900" spc="5" dirty="0">
                <a:latin typeface="Microsoft Sans Serif"/>
                <a:cs typeface="Microsoft Sans Serif"/>
              </a:rPr>
              <a:t>cables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latin typeface="Microsoft Sans Serif"/>
                <a:cs typeface="Microsoft Sans Serif"/>
              </a:rPr>
              <a:t>en configuraciones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abiertas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(NA)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cerradas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(NC).</a:t>
            </a:r>
            <a:r>
              <a:rPr sz="900" dirty="0">
                <a:latin typeface="Microsoft Sans Serif"/>
                <a:cs typeface="Microsoft Sans Serif"/>
              </a:rPr>
              <a:t> Están </a:t>
            </a:r>
            <a:r>
              <a:rPr sz="900" spc="25" dirty="0">
                <a:latin typeface="Microsoft Sans Serif"/>
                <a:cs typeface="Microsoft Sans Serif"/>
              </a:rPr>
              <a:t>disponibles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cilíndrica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cúbica.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66964" y="537973"/>
          <a:ext cx="3826510" cy="7621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7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6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11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0412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  <a:spcBef>
                          <a:spcPts val="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044">
                <a:tc>
                  <a:txBody>
                    <a:bodyPr/>
                    <a:lstStyle/>
                    <a:p>
                      <a:pPr marL="15240" algn="ctr">
                        <a:lnSpc>
                          <a:spcPts val="116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6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367"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Bloquear</a:t>
                      </a:r>
                      <a:r>
                        <a:rPr sz="7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con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3302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35" dirty="0">
                          <a:latin typeface="Microsoft Sans Serif"/>
                          <a:cs typeface="Microsoft Sans Serif"/>
                        </a:rPr>
                        <a:t>M14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02870" marR="104775" indent="-12700">
                        <a:lnSpc>
                          <a:spcPct val="1767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  <a:spcBef>
                          <a:spcPts val="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3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2870" marR="104775">
                        <a:lnSpc>
                          <a:spcPct val="1967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9690" marR="84455" indent="66675">
                        <a:lnSpc>
                          <a:spcPct val="138800"/>
                        </a:lnSpc>
                        <a:spcBef>
                          <a:spcPts val="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40x60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33856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40x80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90170" marR="116839">
                        <a:lnSpc>
                          <a:spcPct val="353300"/>
                        </a:lnSpc>
                        <a:spcBef>
                          <a:spcPts val="2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>
                        <a:lnSpc>
                          <a:spcPct val="249400"/>
                        </a:lnSpc>
                        <a:spcBef>
                          <a:spcPts val="2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VCA/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1228" y="540576"/>
            <a:ext cx="1121410" cy="34226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spcBef>
                <a:spcPts val="300"/>
              </a:spcBef>
            </a:pPr>
            <a:r>
              <a:rPr sz="650" b="1" dirty="0">
                <a:latin typeface="Arial"/>
                <a:cs typeface="Arial"/>
              </a:rPr>
              <a:t>Servicio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adicional</a:t>
            </a:r>
            <a:endParaRPr sz="650">
              <a:latin typeface="Arial"/>
              <a:cs typeface="Arial"/>
            </a:endParaRPr>
          </a:p>
          <a:p>
            <a:pPr marL="12700">
              <a:spcBef>
                <a:spcPts val="310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79268" y="2707717"/>
            <a:ext cx="440055" cy="545465"/>
          </a:xfrm>
          <a:custGeom>
            <a:avLst/>
            <a:gdLst/>
            <a:ahLst/>
            <a:cxnLst/>
            <a:rect l="l" t="t" r="r" b="b"/>
            <a:pathLst>
              <a:path w="440054" h="545464">
                <a:moveTo>
                  <a:pt x="418744" y="89992"/>
                </a:moveTo>
                <a:lnTo>
                  <a:pt x="427402" y="89313"/>
                </a:lnTo>
                <a:lnTo>
                  <a:pt x="433776" y="86847"/>
                </a:lnTo>
                <a:lnTo>
                  <a:pt x="437580" y="81950"/>
                </a:lnTo>
                <a:lnTo>
                  <a:pt x="438531" y="73977"/>
                </a:lnTo>
                <a:lnTo>
                  <a:pt x="426351" y="0"/>
                </a:lnTo>
                <a:lnTo>
                  <a:pt x="14478" y="0"/>
                </a:lnTo>
                <a:lnTo>
                  <a:pt x="6096" y="73977"/>
                </a:lnTo>
                <a:lnTo>
                  <a:pt x="7607" y="81950"/>
                </a:lnTo>
                <a:lnTo>
                  <a:pt x="11904" y="86847"/>
                </a:lnTo>
                <a:lnTo>
                  <a:pt x="18627" y="89313"/>
                </a:lnTo>
                <a:lnTo>
                  <a:pt x="27419" y="89992"/>
                </a:lnTo>
                <a:lnTo>
                  <a:pt x="418744" y="89992"/>
                </a:lnTo>
                <a:close/>
              </a:path>
              <a:path w="440054" h="545464">
                <a:moveTo>
                  <a:pt x="4572" y="80835"/>
                </a:moveTo>
                <a:lnTo>
                  <a:pt x="0" y="520865"/>
                </a:lnTo>
                <a:lnTo>
                  <a:pt x="1523" y="529278"/>
                </a:lnTo>
                <a:lnTo>
                  <a:pt x="5903" y="534401"/>
                </a:lnTo>
                <a:lnTo>
                  <a:pt x="12853" y="536951"/>
                </a:lnTo>
                <a:lnTo>
                  <a:pt x="22085" y="537641"/>
                </a:lnTo>
                <a:lnTo>
                  <a:pt x="102781" y="537641"/>
                </a:lnTo>
                <a:lnTo>
                  <a:pt x="102781" y="521627"/>
                </a:lnTo>
                <a:lnTo>
                  <a:pt x="126390" y="521627"/>
                </a:lnTo>
                <a:lnTo>
                  <a:pt x="140093" y="537641"/>
                </a:lnTo>
                <a:lnTo>
                  <a:pt x="300736" y="537641"/>
                </a:lnTo>
                <a:lnTo>
                  <a:pt x="312915" y="521627"/>
                </a:lnTo>
                <a:lnTo>
                  <a:pt x="337273" y="521627"/>
                </a:lnTo>
                <a:lnTo>
                  <a:pt x="337273" y="537641"/>
                </a:lnTo>
                <a:lnTo>
                  <a:pt x="417982" y="537641"/>
                </a:lnTo>
                <a:lnTo>
                  <a:pt x="427081" y="536951"/>
                </a:lnTo>
                <a:lnTo>
                  <a:pt x="433681" y="534401"/>
                </a:lnTo>
                <a:lnTo>
                  <a:pt x="437568" y="529278"/>
                </a:lnTo>
                <a:lnTo>
                  <a:pt x="438531" y="520865"/>
                </a:lnTo>
                <a:lnTo>
                  <a:pt x="440055" y="80835"/>
                </a:lnTo>
              </a:path>
              <a:path w="440054" h="545464">
                <a:moveTo>
                  <a:pt x="102781" y="537641"/>
                </a:moveTo>
                <a:lnTo>
                  <a:pt x="110648" y="543542"/>
                </a:lnTo>
                <a:lnTo>
                  <a:pt x="121156" y="544795"/>
                </a:lnTo>
                <a:lnTo>
                  <a:pt x="131804" y="542470"/>
                </a:lnTo>
                <a:lnTo>
                  <a:pt x="140093" y="537641"/>
                </a:lnTo>
              </a:path>
              <a:path w="440054" h="545464">
                <a:moveTo>
                  <a:pt x="337273" y="537641"/>
                </a:moveTo>
                <a:lnTo>
                  <a:pt x="329746" y="542685"/>
                </a:lnTo>
                <a:lnTo>
                  <a:pt x="320433" y="545366"/>
                </a:lnTo>
                <a:lnTo>
                  <a:pt x="310406" y="544185"/>
                </a:lnTo>
                <a:lnTo>
                  <a:pt x="300736" y="537641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33827" y="4146016"/>
            <a:ext cx="144145" cy="11430"/>
          </a:xfrm>
          <a:custGeom>
            <a:avLst/>
            <a:gdLst/>
            <a:ahLst/>
            <a:cxnLst/>
            <a:rect l="l" t="t" r="r" b="b"/>
            <a:pathLst>
              <a:path w="144145" h="11429">
                <a:moveTo>
                  <a:pt x="0" y="0"/>
                </a:moveTo>
                <a:lnTo>
                  <a:pt x="32330" y="7002"/>
                </a:lnTo>
                <a:lnTo>
                  <a:pt x="71945" y="10863"/>
                </a:lnTo>
                <a:lnTo>
                  <a:pt x="111560" y="9863"/>
                </a:lnTo>
                <a:lnTo>
                  <a:pt x="143890" y="2285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83840" y="3251467"/>
            <a:ext cx="106045" cy="210185"/>
          </a:xfrm>
          <a:custGeom>
            <a:avLst/>
            <a:gdLst/>
            <a:ahLst/>
            <a:cxnLst/>
            <a:rect l="l" t="t" r="r" b="b"/>
            <a:pathLst>
              <a:path w="106045" h="210185">
                <a:moveTo>
                  <a:pt x="105829" y="0"/>
                </a:moveTo>
                <a:lnTo>
                  <a:pt x="105829" y="146418"/>
                </a:lnTo>
                <a:lnTo>
                  <a:pt x="103557" y="171106"/>
                </a:lnTo>
                <a:lnTo>
                  <a:pt x="95646" y="191220"/>
                </a:lnTo>
                <a:lnTo>
                  <a:pt x="80454" y="204757"/>
                </a:lnTo>
                <a:lnTo>
                  <a:pt x="56337" y="209715"/>
                </a:lnTo>
                <a:lnTo>
                  <a:pt x="12179" y="209715"/>
                </a:lnTo>
                <a:lnTo>
                  <a:pt x="5334" y="209715"/>
                </a:lnTo>
                <a:lnTo>
                  <a:pt x="0" y="204381"/>
                </a:lnTo>
                <a:lnTo>
                  <a:pt x="0" y="199034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11221" y="3247645"/>
            <a:ext cx="108585" cy="210185"/>
          </a:xfrm>
          <a:custGeom>
            <a:avLst/>
            <a:gdLst/>
            <a:ahLst/>
            <a:cxnLst/>
            <a:rect l="l" t="t" r="r" b="b"/>
            <a:pathLst>
              <a:path w="108585" h="210185">
                <a:moveTo>
                  <a:pt x="0" y="0"/>
                </a:moveTo>
                <a:lnTo>
                  <a:pt x="0" y="147954"/>
                </a:lnTo>
                <a:lnTo>
                  <a:pt x="2843" y="173369"/>
                </a:lnTo>
                <a:lnTo>
                  <a:pt x="11895" y="192852"/>
                </a:lnTo>
                <a:lnTo>
                  <a:pt x="27940" y="205330"/>
                </a:lnTo>
                <a:lnTo>
                  <a:pt x="51765" y="209727"/>
                </a:lnTo>
                <a:lnTo>
                  <a:pt x="93637" y="209727"/>
                </a:lnTo>
                <a:lnTo>
                  <a:pt x="100495" y="209727"/>
                </a:lnTo>
                <a:lnTo>
                  <a:pt x="108102" y="206679"/>
                </a:lnTo>
                <a:lnTo>
                  <a:pt x="108102" y="199809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83840" y="3238501"/>
            <a:ext cx="106045" cy="168275"/>
          </a:xfrm>
          <a:custGeom>
            <a:avLst/>
            <a:gdLst/>
            <a:ahLst/>
            <a:cxnLst/>
            <a:rect l="l" t="t" r="r" b="b"/>
            <a:pathLst>
              <a:path w="106045" h="168275">
                <a:moveTo>
                  <a:pt x="105829" y="132689"/>
                </a:moveTo>
                <a:lnTo>
                  <a:pt x="102723" y="144928"/>
                </a:lnTo>
                <a:lnTo>
                  <a:pt x="94122" y="156240"/>
                </a:lnTo>
                <a:lnTo>
                  <a:pt x="81097" y="164548"/>
                </a:lnTo>
                <a:lnTo>
                  <a:pt x="64719" y="167779"/>
                </a:lnTo>
                <a:lnTo>
                  <a:pt x="0" y="167779"/>
                </a:lnTo>
                <a:lnTo>
                  <a:pt x="0" y="115150"/>
                </a:lnTo>
              </a:path>
              <a:path w="106045" h="168275">
                <a:moveTo>
                  <a:pt x="0" y="119735"/>
                </a:moveTo>
                <a:lnTo>
                  <a:pt x="0" y="0"/>
                </a:lnTo>
              </a:path>
              <a:path w="106045" h="168275">
                <a:moveTo>
                  <a:pt x="3048" y="53378"/>
                </a:moveTo>
                <a:lnTo>
                  <a:pt x="60147" y="53378"/>
                </a:lnTo>
                <a:lnTo>
                  <a:pt x="77632" y="51246"/>
                </a:lnTo>
                <a:lnTo>
                  <a:pt x="90979" y="45470"/>
                </a:lnTo>
                <a:lnTo>
                  <a:pt x="99759" y="36977"/>
                </a:lnTo>
                <a:lnTo>
                  <a:pt x="103543" y="26695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377439" y="3235451"/>
            <a:ext cx="443865" cy="914400"/>
            <a:chOff x="4322838" y="3235451"/>
            <a:chExt cx="443865" cy="914400"/>
          </a:xfrm>
        </p:grpSpPr>
        <p:sp>
          <p:nvSpPr>
            <p:cNvPr id="8" name="object 8"/>
            <p:cNvSpPr/>
            <p:nvPr/>
          </p:nvSpPr>
          <p:spPr>
            <a:xfrm>
              <a:off x="4324667" y="3235451"/>
              <a:ext cx="440055" cy="912494"/>
            </a:xfrm>
            <a:custGeom>
              <a:avLst/>
              <a:gdLst/>
              <a:ahLst/>
              <a:cxnLst/>
              <a:rect l="l" t="t" r="r" b="b"/>
              <a:pathLst>
                <a:path w="440054" h="912495">
                  <a:moveTo>
                    <a:pt x="331952" y="128879"/>
                  </a:moveTo>
                  <a:lnTo>
                    <a:pt x="337984" y="144940"/>
                  </a:lnTo>
                  <a:lnTo>
                    <a:pt x="348797" y="157859"/>
                  </a:lnTo>
                  <a:lnTo>
                    <a:pt x="362036" y="166203"/>
                  </a:lnTo>
                  <a:lnTo>
                    <a:pt x="375348" y="168541"/>
                  </a:lnTo>
                  <a:lnTo>
                    <a:pt x="385241" y="168541"/>
                  </a:lnTo>
                </a:path>
                <a:path w="440054" h="912495">
                  <a:moveTo>
                    <a:pt x="421792" y="169291"/>
                  </a:moveTo>
                  <a:lnTo>
                    <a:pt x="440055" y="170827"/>
                  </a:lnTo>
                  <a:lnTo>
                    <a:pt x="438531" y="895311"/>
                  </a:lnTo>
                  <a:lnTo>
                    <a:pt x="437568" y="903725"/>
                  </a:lnTo>
                  <a:lnTo>
                    <a:pt x="433681" y="908848"/>
                  </a:lnTo>
                  <a:lnTo>
                    <a:pt x="427081" y="911397"/>
                  </a:lnTo>
                  <a:lnTo>
                    <a:pt x="417982" y="912088"/>
                  </a:lnTo>
                  <a:lnTo>
                    <a:pt x="22085" y="912088"/>
                  </a:lnTo>
                  <a:lnTo>
                    <a:pt x="12853" y="911397"/>
                  </a:lnTo>
                  <a:lnTo>
                    <a:pt x="5903" y="908848"/>
                  </a:lnTo>
                  <a:lnTo>
                    <a:pt x="1523" y="903725"/>
                  </a:lnTo>
                  <a:lnTo>
                    <a:pt x="0" y="895311"/>
                  </a:lnTo>
                  <a:lnTo>
                    <a:pt x="4572" y="170827"/>
                  </a:lnTo>
                </a:path>
                <a:path w="440054" h="912495">
                  <a:moveTo>
                    <a:pt x="438531" y="680250"/>
                  </a:moveTo>
                  <a:lnTo>
                    <a:pt x="437568" y="688544"/>
                  </a:lnTo>
                  <a:lnTo>
                    <a:pt x="433681" y="693405"/>
                  </a:lnTo>
                  <a:lnTo>
                    <a:pt x="427081" y="695693"/>
                  </a:lnTo>
                  <a:lnTo>
                    <a:pt x="417982" y="696264"/>
                  </a:lnTo>
                  <a:lnTo>
                    <a:pt x="385241" y="696264"/>
                  </a:lnTo>
                </a:path>
                <a:path w="440054" h="912495">
                  <a:moveTo>
                    <a:pt x="440055" y="170827"/>
                  </a:moveTo>
                  <a:lnTo>
                    <a:pt x="440055" y="0"/>
                  </a:lnTo>
                </a:path>
                <a:path w="440054" h="912495">
                  <a:moveTo>
                    <a:pt x="440055" y="57950"/>
                  </a:moveTo>
                  <a:lnTo>
                    <a:pt x="379920" y="57950"/>
                  </a:lnTo>
                  <a:lnTo>
                    <a:pt x="363975" y="54459"/>
                  </a:lnTo>
                  <a:lnTo>
                    <a:pt x="351172" y="46037"/>
                  </a:lnTo>
                  <a:lnTo>
                    <a:pt x="342653" y="35758"/>
                  </a:lnTo>
                  <a:lnTo>
                    <a:pt x="339559" y="26695"/>
                  </a:lnTo>
                  <a:lnTo>
                    <a:pt x="339559" y="9905"/>
                  </a:lnTo>
                </a:path>
                <a:path w="440054" h="912495">
                  <a:moveTo>
                    <a:pt x="91363" y="5333"/>
                  </a:moveTo>
                  <a:lnTo>
                    <a:pt x="88830" y="17737"/>
                  </a:lnTo>
                  <a:lnTo>
                    <a:pt x="81943" y="27925"/>
                  </a:lnTo>
                  <a:lnTo>
                    <a:pt x="71775" y="34825"/>
                  </a:lnTo>
                  <a:lnTo>
                    <a:pt x="59397" y="37363"/>
                  </a:lnTo>
                  <a:lnTo>
                    <a:pt x="47975" y="35337"/>
                  </a:lnTo>
                  <a:lnTo>
                    <a:pt x="38265" y="29735"/>
                  </a:lnTo>
                  <a:lnTo>
                    <a:pt x="31126" y="21273"/>
                  </a:lnTo>
                  <a:lnTo>
                    <a:pt x="27419" y="10668"/>
                  </a:lnTo>
                </a:path>
                <a:path w="440054" h="912495">
                  <a:moveTo>
                    <a:pt x="409600" y="12192"/>
                  </a:moveTo>
                  <a:lnTo>
                    <a:pt x="405204" y="19285"/>
                  </a:lnTo>
                  <a:lnTo>
                    <a:pt x="398949" y="23734"/>
                  </a:lnTo>
                  <a:lnTo>
                    <a:pt x="390978" y="26038"/>
                  </a:lnTo>
                  <a:lnTo>
                    <a:pt x="381431" y="26695"/>
                  </a:lnTo>
                  <a:lnTo>
                    <a:pt x="372642" y="25466"/>
                  </a:lnTo>
                  <a:lnTo>
                    <a:pt x="364780" y="22020"/>
                  </a:lnTo>
                  <a:lnTo>
                    <a:pt x="358202" y="16713"/>
                  </a:lnTo>
                  <a:lnTo>
                    <a:pt x="353263" y="9905"/>
                  </a:lnTo>
                </a:path>
                <a:path w="440054" h="912495">
                  <a:moveTo>
                    <a:pt x="385241" y="696264"/>
                  </a:moveTo>
                  <a:lnTo>
                    <a:pt x="368625" y="699612"/>
                  </a:lnTo>
                  <a:lnTo>
                    <a:pt x="355076" y="708752"/>
                  </a:lnTo>
                  <a:lnTo>
                    <a:pt x="345951" y="722325"/>
                  </a:lnTo>
                  <a:lnTo>
                    <a:pt x="342607" y="738974"/>
                  </a:lnTo>
                  <a:lnTo>
                    <a:pt x="345951" y="755619"/>
                  </a:lnTo>
                  <a:lnTo>
                    <a:pt x="355076" y="769192"/>
                  </a:lnTo>
                  <a:lnTo>
                    <a:pt x="368625" y="778335"/>
                  </a:lnTo>
                  <a:lnTo>
                    <a:pt x="385241" y="781685"/>
                  </a:lnTo>
                  <a:lnTo>
                    <a:pt x="436257" y="781685"/>
                  </a:lnTo>
                </a:path>
                <a:path w="440054" h="912495">
                  <a:moveTo>
                    <a:pt x="376110" y="697026"/>
                  </a:moveTo>
                  <a:lnTo>
                    <a:pt x="357220" y="702519"/>
                  </a:lnTo>
                  <a:lnTo>
                    <a:pt x="340896" y="716949"/>
                  </a:lnTo>
                  <a:lnTo>
                    <a:pt x="329426" y="737242"/>
                  </a:lnTo>
                  <a:lnTo>
                    <a:pt x="325094" y="760323"/>
                  </a:lnTo>
                  <a:lnTo>
                    <a:pt x="329426" y="781297"/>
                  </a:lnTo>
                  <a:lnTo>
                    <a:pt x="340896" y="797696"/>
                  </a:lnTo>
                  <a:lnTo>
                    <a:pt x="357220" y="808376"/>
                  </a:lnTo>
                  <a:lnTo>
                    <a:pt x="376110" y="812190"/>
                  </a:lnTo>
                  <a:lnTo>
                    <a:pt x="425589" y="812190"/>
                  </a:lnTo>
                  <a:lnTo>
                    <a:pt x="430923" y="812190"/>
                  </a:lnTo>
                  <a:lnTo>
                    <a:pt x="437781" y="804557"/>
                  </a:lnTo>
                  <a:lnTo>
                    <a:pt x="437781" y="799223"/>
                  </a:lnTo>
                </a:path>
                <a:path w="440054" h="912495">
                  <a:moveTo>
                    <a:pt x="0" y="680250"/>
                  </a:moveTo>
                  <a:lnTo>
                    <a:pt x="1523" y="688544"/>
                  </a:lnTo>
                  <a:lnTo>
                    <a:pt x="5903" y="693405"/>
                  </a:lnTo>
                  <a:lnTo>
                    <a:pt x="12853" y="695693"/>
                  </a:lnTo>
                  <a:lnTo>
                    <a:pt x="22085" y="696264"/>
                  </a:lnTo>
                  <a:lnTo>
                    <a:pt x="62433" y="696264"/>
                  </a:lnTo>
                  <a:lnTo>
                    <a:pt x="79054" y="699612"/>
                  </a:lnTo>
                  <a:lnTo>
                    <a:pt x="92603" y="708752"/>
                  </a:lnTo>
                  <a:lnTo>
                    <a:pt x="101725" y="722325"/>
                  </a:lnTo>
                  <a:lnTo>
                    <a:pt x="105067" y="738974"/>
                  </a:lnTo>
                  <a:lnTo>
                    <a:pt x="101725" y="756059"/>
                  </a:lnTo>
                  <a:lnTo>
                    <a:pt x="92603" y="769859"/>
                  </a:lnTo>
                  <a:lnTo>
                    <a:pt x="79054" y="779085"/>
                  </a:lnTo>
                  <a:lnTo>
                    <a:pt x="62433" y="782447"/>
                  </a:lnTo>
                  <a:lnTo>
                    <a:pt x="22085" y="782447"/>
                  </a:lnTo>
                  <a:lnTo>
                    <a:pt x="12853" y="781754"/>
                  </a:lnTo>
                  <a:lnTo>
                    <a:pt x="5903" y="779200"/>
                  </a:lnTo>
                  <a:lnTo>
                    <a:pt x="1523" y="774072"/>
                  </a:lnTo>
                  <a:lnTo>
                    <a:pt x="0" y="765657"/>
                  </a:lnTo>
                </a:path>
                <a:path w="440054" h="912495">
                  <a:moveTo>
                    <a:pt x="104317" y="730580"/>
                  </a:moveTo>
                  <a:lnTo>
                    <a:pt x="106591" y="736688"/>
                  </a:lnTo>
                  <a:lnTo>
                    <a:pt x="108115" y="744308"/>
                  </a:lnTo>
                  <a:lnTo>
                    <a:pt x="108115" y="752690"/>
                  </a:lnTo>
                  <a:lnTo>
                    <a:pt x="104297" y="774265"/>
                  </a:lnTo>
                  <a:lnTo>
                    <a:pt x="94127" y="791973"/>
                  </a:lnTo>
                  <a:lnTo>
                    <a:pt x="79531" y="803959"/>
                  </a:lnTo>
                  <a:lnTo>
                    <a:pt x="62433" y="808367"/>
                  </a:lnTo>
                  <a:lnTo>
                    <a:pt x="22085" y="808367"/>
                  </a:lnTo>
                  <a:lnTo>
                    <a:pt x="12853" y="807796"/>
                  </a:lnTo>
                  <a:lnTo>
                    <a:pt x="5903" y="805508"/>
                  </a:lnTo>
                  <a:lnTo>
                    <a:pt x="1523" y="800647"/>
                  </a:lnTo>
                  <a:lnTo>
                    <a:pt x="0" y="792352"/>
                  </a:lnTo>
                </a:path>
                <a:path w="440054" h="912495">
                  <a:moveTo>
                    <a:pt x="73101" y="868616"/>
                  </a:moveTo>
                  <a:lnTo>
                    <a:pt x="70436" y="881901"/>
                  </a:lnTo>
                  <a:lnTo>
                    <a:pt x="63203" y="892541"/>
                  </a:lnTo>
                  <a:lnTo>
                    <a:pt x="52543" y="899607"/>
                  </a:lnTo>
                  <a:lnTo>
                    <a:pt x="39598" y="902169"/>
                  </a:lnTo>
                  <a:lnTo>
                    <a:pt x="26213" y="899607"/>
                  </a:lnTo>
                  <a:lnTo>
                    <a:pt x="15327" y="892541"/>
                  </a:lnTo>
                  <a:lnTo>
                    <a:pt x="8010" y="881901"/>
                  </a:lnTo>
                  <a:lnTo>
                    <a:pt x="5334" y="868616"/>
                  </a:lnTo>
                  <a:lnTo>
                    <a:pt x="8010" y="855653"/>
                  </a:lnTo>
                  <a:lnTo>
                    <a:pt x="15327" y="844977"/>
                  </a:lnTo>
                  <a:lnTo>
                    <a:pt x="26213" y="837732"/>
                  </a:lnTo>
                  <a:lnTo>
                    <a:pt x="39598" y="835063"/>
                  </a:lnTo>
                  <a:lnTo>
                    <a:pt x="52543" y="837732"/>
                  </a:lnTo>
                  <a:lnTo>
                    <a:pt x="63203" y="844977"/>
                  </a:lnTo>
                  <a:lnTo>
                    <a:pt x="70436" y="855653"/>
                  </a:lnTo>
                  <a:lnTo>
                    <a:pt x="73101" y="868616"/>
                  </a:lnTo>
                  <a:close/>
                </a:path>
                <a:path w="440054" h="912495">
                  <a:moveTo>
                    <a:pt x="6096" y="875474"/>
                  </a:moveTo>
                  <a:lnTo>
                    <a:pt x="3048" y="870140"/>
                  </a:lnTo>
                  <a:lnTo>
                    <a:pt x="1524" y="864806"/>
                  </a:lnTo>
                  <a:lnTo>
                    <a:pt x="1524" y="858697"/>
                  </a:lnTo>
                  <a:lnTo>
                    <a:pt x="4331" y="844734"/>
                  </a:lnTo>
                  <a:lnTo>
                    <a:pt x="11993" y="833343"/>
                  </a:lnTo>
                  <a:lnTo>
                    <a:pt x="23367" y="825670"/>
                  </a:lnTo>
                  <a:lnTo>
                    <a:pt x="37312" y="822858"/>
                  </a:lnTo>
                  <a:lnTo>
                    <a:pt x="51252" y="825670"/>
                  </a:lnTo>
                  <a:lnTo>
                    <a:pt x="62626" y="833343"/>
                  </a:lnTo>
                  <a:lnTo>
                    <a:pt x="70291" y="844734"/>
                  </a:lnTo>
                  <a:lnTo>
                    <a:pt x="73101" y="858697"/>
                  </a:lnTo>
                  <a:lnTo>
                    <a:pt x="73101" y="860996"/>
                  </a:lnTo>
                  <a:lnTo>
                    <a:pt x="73101" y="862507"/>
                  </a:lnTo>
                  <a:lnTo>
                    <a:pt x="72326" y="864806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9696" y="3320554"/>
              <a:ext cx="76746" cy="875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36097" y="3323907"/>
              <a:ext cx="427990" cy="814069"/>
            </a:xfrm>
            <a:custGeom>
              <a:avLst/>
              <a:gdLst/>
              <a:ahLst/>
              <a:cxnLst/>
              <a:rect l="l" t="t" r="r" b="b"/>
              <a:pathLst>
                <a:path w="427989" h="814070">
                  <a:moveTo>
                    <a:pt x="424065" y="48806"/>
                  </a:moveTo>
                  <a:lnTo>
                    <a:pt x="421388" y="62657"/>
                  </a:lnTo>
                  <a:lnTo>
                    <a:pt x="414072" y="73790"/>
                  </a:lnTo>
                  <a:lnTo>
                    <a:pt x="403186" y="81203"/>
                  </a:lnTo>
                  <a:lnTo>
                    <a:pt x="389801" y="83896"/>
                  </a:lnTo>
                  <a:lnTo>
                    <a:pt x="375975" y="81203"/>
                  </a:lnTo>
                  <a:lnTo>
                    <a:pt x="364863" y="73790"/>
                  </a:lnTo>
                  <a:lnTo>
                    <a:pt x="357463" y="62657"/>
                  </a:lnTo>
                  <a:lnTo>
                    <a:pt x="354774" y="48806"/>
                  </a:lnTo>
                  <a:lnTo>
                    <a:pt x="357463" y="35402"/>
                  </a:lnTo>
                  <a:lnTo>
                    <a:pt x="364863" y="24499"/>
                  </a:lnTo>
                  <a:lnTo>
                    <a:pt x="375975" y="17171"/>
                  </a:lnTo>
                  <a:lnTo>
                    <a:pt x="389801" y="14490"/>
                  </a:lnTo>
                  <a:lnTo>
                    <a:pt x="403186" y="17171"/>
                  </a:lnTo>
                  <a:lnTo>
                    <a:pt x="414072" y="24499"/>
                  </a:lnTo>
                  <a:lnTo>
                    <a:pt x="421388" y="35402"/>
                  </a:lnTo>
                  <a:lnTo>
                    <a:pt x="424065" y="48806"/>
                  </a:lnTo>
                  <a:close/>
                </a:path>
                <a:path w="427989" h="814070">
                  <a:moveTo>
                    <a:pt x="408838" y="20599"/>
                  </a:moveTo>
                  <a:lnTo>
                    <a:pt x="397846" y="36444"/>
                  </a:lnTo>
                  <a:lnTo>
                    <a:pt x="385997" y="49574"/>
                  </a:lnTo>
                  <a:lnTo>
                    <a:pt x="374148" y="59847"/>
                  </a:lnTo>
                  <a:lnTo>
                    <a:pt x="363156" y="67119"/>
                  </a:lnTo>
                </a:path>
                <a:path w="427989" h="814070">
                  <a:moveTo>
                    <a:pt x="417969" y="29743"/>
                  </a:moveTo>
                  <a:lnTo>
                    <a:pt x="406656" y="45583"/>
                  </a:lnTo>
                  <a:lnTo>
                    <a:pt x="394843" y="58632"/>
                  </a:lnTo>
                  <a:lnTo>
                    <a:pt x="383172" y="68676"/>
                  </a:lnTo>
                  <a:lnTo>
                    <a:pt x="372287" y="75501"/>
                  </a:lnTo>
                </a:path>
                <a:path w="427989" h="814070">
                  <a:moveTo>
                    <a:pt x="355536" y="52628"/>
                  </a:moveTo>
                  <a:lnTo>
                    <a:pt x="353263" y="48056"/>
                  </a:lnTo>
                  <a:lnTo>
                    <a:pt x="351739" y="41948"/>
                  </a:lnTo>
                  <a:lnTo>
                    <a:pt x="351739" y="35852"/>
                  </a:lnTo>
                  <a:lnTo>
                    <a:pt x="354546" y="21881"/>
                  </a:lnTo>
                  <a:lnTo>
                    <a:pt x="362207" y="10487"/>
                  </a:lnTo>
                  <a:lnTo>
                    <a:pt x="373577" y="2812"/>
                  </a:lnTo>
                  <a:lnTo>
                    <a:pt x="387515" y="0"/>
                  </a:lnTo>
                  <a:lnTo>
                    <a:pt x="401459" y="2812"/>
                  </a:lnTo>
                  <a:lnTo>
                    <a:pt x="412834" y="10487"/>
                  </a:lnTo>
                  <a:lnTo>
                    <a:pt x="420496" y="21881"/>
                  </a:lnTo>
                  <a:lnTo>
                    <a:pt x="423303" y="35852"/>
                  </a:lnTo>
                  <a:lnTo>
                    <a:pt x="423303" y="38138"/>
                  </a:lnTo>
                  <a:lnTo>
                    <a:pt x="422541" y="40424"/>
                  </a:lnTo>
                  <a:lnTo>
                    <a:pt x="422541" y="41948"/>
                  </a:lnTo>
                </a:path>
                <a:path w="427989" h="814070">
                  <a:moveTo>
                    <a:pt x="47967" y="754989"/>
                  </a:moveTo>
                  <a:lnTo>
                    <a:pt x="0" y="799985"/>
                  </a:lnTo>
                </a:path>
                <a:path w="427989" h="814070">
                  <a:moveTo>
                    <a:pt x="56337" y="764146"/>
                  </a:moveTo>
                  <a:lnTo>
                    <a:pt x="8369" y="809142"/>
                  </a:lnTo>
                </a:path>
                <a:path w="427989" h="814070">
                  <a:moveTo>
                    <a:pt x="427863" y="780160"/>
                  </a:moveTo>
                  <a:lnTo>
                    <a:pt x="425186" y="793445"/>
                  </a:lnTo>
                  <a:lnTo>
                    <a:pt x="417871" y="804086"/>
                  </a:lnTo>
                  <a:lnTo>
                    <a:pt x="406988" y="811152"/>
                  </a:lnTo>
                  <a:lnTo>
                    <a:pt x="393611" y="813714"/>
                  </a:lnTo>
                  <a:lnTo>
                    <a:pt x="380666" y="811152"/>
                  </a:lnTo>
                  <a:lnTo>
                    <a:pt x="370006" y="804086"/>
                  </a:lnTo>
                  <a:lnTo>
                    <a:pt x="362773" y="793445"/>
                  </a:lnTo>
                  <a:lnTo>
                    <a:pt x="360108" y="780160"/>
                  </a:lnTo>
                  <a:lnTo>
                    <a:pt x="362773" y="767197"/>
                  </a:lnTo>
                  <a:lnTo>
                    <a:pt x="370006" y="756521"/>
                  </a:lnTo>
                  <a:lnTo>
                    <a:pt x="380666" y="749276"/>
                  </a:lnTo>
                  <a:lnTo>
                    <a:pt x="393611" y="746607"/>
                  </a:lnTo>
                  <a:lnTo>
                    <a:pt x="406988" y="749276"/>
                  </a:lnTo>
                  <a:lnTo>
                    <a:pt x="417871" y="756521"/>
                  </a:lnTo>
                  <a:lnTo>
                    <a:pt x="425186" y="767197"/>
                  </a:lnTo>
                  <a:lnTo>
                    <a:pt x="427863" y="780160"/>
                  </a:lnTo>
                  <a:close/>
                </a:path>
                <a:path w="427989" h="814070">
                  <a:moveTo>
                    <a:pt x="360870" y="787018"/>
                  </a:moveTo>
                  <a:lnTo>
                    <a:pt x="357822" y="781684"/>
                  </a:lnTo>
                  <a:lnTo>
                    <a:pt x="356298" y="776351"/>
                  </a:lnTo>
                  <a:lnTo>
                    <a:pt x="356298" y="770242"/>
                  </a:lnTo>
                  <a:lnTo>
                    <a:pt x="359106" y="756278"/>
                  </a:lnTo>
                  <a:lnTo>
                    <a:pt x="366768" y="744888"/>
                  </a:lnTo>
                  <a:lnTo>
                    <a:pt x="378142" y="737214"/>
                  </a:lnTo>
                  <a:lnTo>
                    <a:pt x="392087" y="734402"/>
                  </a:lnTo>
                  <a:lnTo>
                    <a:pt x="406024" y="737214"/>
                  </a:lnTo>
                  <a:lnTo>
                    <a:pt x="417395" y="744888"/>
                  </a:lnTo>
                  <a:lnTo>
                    <a:pt x="425055" y="756278"/>
                  </a:lnTo>
                  <a:lnTo>
                    <a:pt x="427863" y="770242"/>
                  </a:lnTo>
                  <a:lnTo>
                    <a:pt x="427863" y="772540"/>
                  </a:lnTo>
                  <a:lnTo>
                    <a:pt x="427863" y="774052"/>
                  </a:lnTo>
                  <a:lnTo>
                    <a:pt x="427100" y="776351"/>
                  </a:lnTo>
                </a:path>
                <a:path w="427989" h="814070">
                  <a:moveTo>
                    <a:pt x="413397" y="754989"/>
                  </a:moveTo>
                  <a:lnTo>
                    <a:pt x="366204" y="799985"/>
                  </a:lnTo>
                </a:path>
                <a:path w="427989" h="814070">
                  <a:moveTo>
                    <a:pt x="422541" y="764146"/>
                  </a:moveTo>
                  <a:lnTo>
                    <a:pt x="374573" y="809142"/>
                  </a:lnTo>
                </a:path>
                <a:path w="427989" h="814070">
                  <a:moveTo>
                    <a:pt x="22834" y="382841"/>
                  </a:moveTo>
                  <a:lnTo>
                    <a:pt x="172821" y="382841"/>
                  </a:lnTo>
                  <a:lnTo>
                    <a:pt x="172821" y="538416"/>
                  </a:lnTo>
                  <a:lnTo>
                    <a:pt x="22834" y="538416"/>
                  </a:lnTo>
                  <a:lnTo>
                    <a:pt x="22834" y="382841"/>
                  </a:lnTo>
                  <a:close/>
                </a:path>
                <a:path w="427989" h="814070">
                  <a:moveTo>
                    <a:pt x="86791" y="382841"/>
                  </a:moveTo>
                  <a:lnTo>
                    <a:pt x="86791" y="536130"/>
                  </a:lnTo>
                </a:path>
                <a:path w="427989" h="814070">
                  <a:moveTo>
                    <a:pt x="329653" y="719912"/>
                  </a:moveTo>
                  <a:lnTo>
                    <a:pt x="329653" y="808380"/>
                  </a:lnTo>
                </a:path>
                <a:path w="427989" h="814070">
                  <a:moveTo>
                    <a:pt x="91351" y="721436"/>
                  </a:moveTo>
                  <a:lnTo>
                    <a:pt x="91351" y="806094"/>
                  </a:lnTo>
                </a:path>
                <a:path w="427989" h="814070">
                  <a:moveTo>
                    <a:pt x="112674" y="757275"/>
                  </a:moveTo>
                  <a:lnTo>
                    <a:pt x="303009" y="757275"/>
                  </a:lnTo>
                  <a:lnTo>
                    <a:pt x="318998" y="767194"/>
                  </a:lnTo>
                </a:path>
                <a:path w="427989" h="814070">
                  <a:moveTo>
                    <a:pt x="188810" y="601713"/>
                  </a:moveTo>
                  <a:lnTo>
                    <a:pt x="188810" y="611619"/>
                  </a:lnTo>
                  <a:lnTo>
                    <a:pt x="180428" y="619251"/>
                  </a:lnTo>
                  <a:lnTo>
                    <a:pt x="171297" y="619251"/>
                  </a:lnTo>
                  <a:lnTo>
                    <a:pt x="161404" y="619251"/>
                  </a:lnTo>
                  <a:lnTo>
                    <a:pt x="153784" y="611619"/>
                  </a:lnTo>
                  <a:lnTo>
                    <a:pt x="153784" y="601713"/>
                  </a:lnTo>
                  <a:lnTo>
                    <a:pt x="153784" y="591794"/>
                  </a:lnTo>
                  <a:lnTo>
                    <a:pt x="161404" y="584174"/>
                  </a:lnTo>
                  <a:lnTo>
                    <a:pt x="171297" y="584174"/>
                  </a:lnTo>
                  <a:lnTo>
                    <a:pt x="180428" y="584174"/>
                  </a:lnTo>
                  <a:lnTo>
                    <a:pt x="188810" y="591794"/>
                  </a:lnTo>
                  <a:lnTo>
                    <a:pt x="188810" y="601713"/>
                  </a:lnTo>
                  <a:close/>
                </a:path>
                <a:path w="427989" h="814070">
                  <a:moveTo>
                    <a:pt x="197942" y="619251"/>
                  </a:moveTo>
                  <a:lnTo>
                    <a:pt x="193741" y="627617"/>
                  </a:lnTo>
                  <a:lnTo>
                    <a:pt x="187186" y="634122"/>
                  </a:lnTo>
                  <a:lnTo>
                    <a:pt x="178777" y="638338"/>
                  </a:lnTo>
                  <a:lnTo>
                    <a:pt x="169011" y="639838"/>
                  </a:lnTo>
                  <a:lnTo>
                    <a:pt x="157067" y="637431"/>
                  </a:lnTo>
                  <a:lnTo>
                    <a:pt x="147121" y="630877"/>
                  </a:lnTo>
                  <a:lnTo>
                    <a:pt x="140316" y="621177"/>
                  </a:lnTo>
                  <a:lnTo>
                    <a:pt x="137794" y="609333"/>
                  </a:lnTo>
                  <a:lnTo>
                    <a:pt x="137794" y="600189"/>
                  </a:lnTo>
                  <a:lnTo>
                    <a:pt x="141604" y="592556"/>
                  </a:lnTo>
                  <a:lnTo>
                    <a:pt x="146938" y="587222"/>
                  </a:lnTo>
                </a:path>
                <a:path w="427989" h="814070">
                  <a:moveTo>
                    <a:pt x="272554" y="619251"/>
                  </a:moveTo>
                  <a:lnTo>
                    <a:pt x="267913" y="627617"/>
                  </a:lnTo>
                  <a:lnTo>
                    <a:pt x="261132" y="634122"/>
                  </a:lnTo>
                  <a:lnTo>
                    <a:pt x="252639" y="638338"/>
                  </a:lnTo>
                  <a:lnTo>
                    <a:pt x="242862" y="639838"/>
                  </a:lnTo>
                  <a:lnTo>
                    <a:pt x="231036" y="637431"/>
                  </a:lnTo>
                  <a:lnTo>
                    <a:pt x="221353" y="630877"/>
                  </a:lnTo>
                  <a:lnTo>
                    <a:pt x="214810" y="621177"/>
                  </a:lnTo>
                  <a:lnTo>
                    <a:pt x="212407" y="609333"/>
                  </a:lnTo>
                  <a:lnTo>
                    <a:pt x="212407" y="600189"/>
                  </a:lnTo>
                  <a:lnTo>
                    <a:pt x="215455" y="592556"/>
                  </a:lnTo>
                  <a:lnTo>
                    <a:pt x="220789" y="587222"/>
                  </a:lnTo>
                </a:path>
                <a:path w="427989" h="814070">
                  <a:moveTo>
                    <a:pt x="264185" y="601713"/>
                  </a:moveTo>
                  <a:lnTo>
                    <a:pt x="264185" y="611619"/>
                  </a:lnTo>
                  <a:lnTo>
                    <a:pt x="256565" y="619251"/>
                  </a:lnTo>
                  <a:lnTo>
                    <a:pt x="246672" y="619251"/>
                  </a:lnTo>
                  <a:lnTo>
                    <a:pt x="237528" y="619251"/>
                  </a:lnTo>
                  <a:lnTo>
                    <a:pt x="229158" y="611619"/>
                  </a:lnTo>
                  <a:lnTo>
                    <a:pt x="229158" y="601713"/>
                  </a:lnTo>
                  <a:lnTo>
                    <a:pt x="229158" y="591794"/>
                  </a:lnTo>
                  <a:lnTo>
                    <a:pt x="237528" y="584174"/>
                  </a:lnTo>
                  <a:lnTo>
                    <a:pt x="246672" y="584174"/>
                  </a:lnTo>
                  <a:lnTo>
                    <a:pt x="256565" y="584174"/>
                  </a:lnTo>
                  <a:lnTo>
                    <a:pt x="264185" y="591794"/>
                  </a:lnTo>
                  <a:lnTo>
                    <a:pt x="264185" y="601713"/>
                  </a:lnTo>
                  <a:close/>
                </a:path>
                <a:path w="427989" h="814070">
                  <a:moveTo>
                    <a:pt x="248196" y="452996"/>
                  </a:moveTo>
                  <a:lnTo>
                    <a:pt x="294639" y="452996"/>
                  </a:lnTo>
                  <a:lnTo>
                    <a:pt x="294639" y="478167"/>
                  </a:lnTo>
                  <a:lnTo>
                    <a:pt x="248196" y="478167"/>
                  </a:lnTo>
                  <a:lnTo>
                    <a:pt x="248196" y="452996"/>
                  </a:lnTo>
                  <a:close/>
                </a:path>
                <a:path w="427989" h="814070">
                  <a:moveTo>
                    <a:pt x="336511" y="287515"/>
                  </a:moveTo>
                  <a:lnTo>
                    <a:pt x="372287" y="287515"/>
                  </a:lnTo>
                  <a:lnTo>
                    <a:pt x="372287" y="370636"/>
                  </a:lnTo>
                  <a:lnTo>
                    <a:pt x="336511" y="370636"/>
                  </a:lnTo>
                  <a:lnTo>
                    <a:pt x="336511" y="287515"/>
                  </a:lnTo>
                  <a:close/>
                </a:path>
                <a:path w="427989" h="814070">
                  <a:moveTo>
                    <a:pt x="324332" y="215061"/>
                  </a:moveTo>
                  <a:lnTo>
                    <a:pt x="376859" y="215061"/>
                  </a:lnTo>
                  <a:lnTo>
                    <a:pt x="376859" y="241757"/>
                  </a:lnTo>
                  <a:lnTo>
                    <a:pt x="324332" y="241757"/>
                  </a:lnTo>
                  <a:lnTo>
                    <a:pt x="324332" y="215061"/>
                  </a:lnTo>
                  <a:close/>
                </a:path>
                <a:path w="427989" h="814070">
                  <a:moveTo>
                    <a:pt x="113436" y="125069"/>
                  </a:moveTo>
                  <a:lnTo>
                    <a:pt x="301485" y="125069"/>
                  </a:lnTo>
                </a:path>
                <a:path w="427989" h="814070">
                  <a:moveTo>
                    <a:pt x="83743" y="620776"/>
                  </a:moveTo>
                  <a:lnTo>
                    <a:pt x="84505" y="623824"/>
                  </a:lnTo>
                  <a:lnTo>
                    <a:pt x="85267" y="626871"/>
                  </a:lnTo>
                  <a:lnTo>
                    <a:pt x="85267" y="629919"/>
                  </a:lnTo>
                  <a:lnTo>
                    <a:pt x="82329" y="644450"/>
                  </a:lnTo>
                  <a:lnTo>
                    <a:pt x="74323" y="656332"/>
                  </a:lnTo>
                  <a:lnTo>
                    <a:pt x="62464" y="664352"/>
                  </a:lnTo>
                  <a:lnTo>
                    <a:pt x="47967" y="667296"/>
                  </a:lnTo>
                  <a:lnTo>
                    <a:pt x="33022" y="664352"/>
                  </a:lnTo>
                  <a:lnTo>
                    <a:pt x="20934" y="656332"/>
                  </a:lnTo>
                  <a:lnTo>
                    <a:pt x="12843" y="644450"/>
                  </a:lnTo>
                  <a:lnTo>
                    <a:pt x="9893" y="629919"/>
                  </a:lnTo>
                  <a:lnTo>
                    <a:pt x="9893" y="621538"/>
                  </a:lnTo>
                  <a:lnTo>
                    <a:pt x="12941" y="613917"/>
                  </a:lnTo>
                  <a:lnTo>
                    <a:pt x="17513" y="607809"/>
                  </a:lnTo>
                </a:path>
                <a:path w="427989" h="814070">
                  <a:moveTo>
                    <a:pt x="417969" y="610095"/>
                  </a:moveTo>
                  <a:lnTo>
                    <a:pt x="421017" y="616203"/>
                  </a:lnTo>
                  <a:lnTo>
                    <a:pt x="423303" y="623062"/>
                  </a:lnTo>
                  <a:lnTo>
                    <a:pt x="423303" y="629919"/>
                  </a:lnTo>
                  <a:lnTo>
                    <a:pt x="420365" y="644450"/>
                  </a:lnTo>
                  <a:lnTo>
                    <a:pt x="412357" y="656332"/>
                  </a:lnTo>
                  <a:lnTo>
                    <a:pt x="400495" y="664352"/>
                  </a:lnTo>
                  <a:lnTo>
                    <a:pt x="385991" y="667296"/>
                  </a:lnTo>
                  <a:lnTo>
                    <a:pt x="371494" y="664352"/>
                  </a:lnTo>
                  <a:lnTo>
                    <a:pt x="359635" y="656332"/>
                  </a:lnTo>
                  <a:lnTo>
                    <a:pt x="351629" y="644450"/>
                  </a:lnTo>
                  <a:lnTo>
                    <a:pt x="348691" y="629919"/>
                  </a:lnTo>
                  <a:lnTo>
                    <a:pt x="348691" y="622300"/>
                  </a:lnTo>
                  <a:lnTo>
                    <a:pt x="350977" y="615441"/>
                  </a:lnTo>
                  <a:lnTo>
                    <a:pt x="354774" y="609333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4360" y="3476434"/>
              <a:ext cx="198120" cy="32384"/>
            </a:xfrm>
            <a:custGeom>
              <a:avLst/>
              <a:gdLst/>
              <a:ahLst/>
              <a:cxnLst/>
              <a:rect l="l" t="t" r="r" b="b"/>
              <a:pathLst>
                <a:path w="198120" h="32385">
                  <a:moveTo>
                    <a:pt x="23609" y="15265"/>
                  </a:moveTo>
                  <a:lnTo>
                    <a:pt x="16751" y="12966"/>
                  </a:lnTo>
                  <a:lnTo>
                    <a:pt x="15227" y="12204"/>
                  </a:lnTo>
                  <a:lnTo>
                    <a:pt x="14478" y="12204"/>
                  </a:lnTo>
                  <a:lnTo>
                    <a:pt x="9906" y="9918"/>
                  </a:lnTo>
                  <a:lnTo>
                    <a:pt x="8382" y="8394"/>
                  </a:lnTo>
                  <a:lnTo>
                    <a:pt x="8382" y="6870"/>
                  </a:lnTo>
                  <a:lnTo>
                    <a:pt x="10668" y="6108"/>
                  </a:lnTo>
                  <a:lnTo>
                    <a:pt x="12954" y="6108"/>
                  </a:lnTo>
                  <a:lnTo>
                    <a:pt x="15989" y="5346"/>
                  </a:lnTo>
                  <a:lnTo>
                    <a:pt x="20561" y="6870"/>
                  </a:lnTo>
                  <a:lnTo>
                    <a:pt x="21323" y="7632"/>
                  </a:lnTo>
                  <a:lnTo>
                    <a:pt x="21323" y="5346"/>
                  </a:lnTo>
                  <a:lnTo>
                    <a:pt x="21323" y="1524"/>
                  </a:lnTo>
                  <a:lnTo>
                    <a:pt x="16751" y="0"/>
                  </a:lnTo>
                  <a:lnTo>
                    <a:pt x="8382" y="0"/>
                  </a:lnTo>
                  <a:lnTo>
                    <a:pt x="0" y="1524"/>
                  </a:lnTo>
                  <a:lnTo>
                    <a:pt x="0" y="16789"/>
                  </a:lnTo>
                  <a:lnTo>
                    <a:pt x="6858" y="18313"/>
                  </a:lnTo>
                  <a:lnTo>
                    <a:pt x="9906" y="19837"/>
                  </a:lnTo>
                  <a:lnTo>
                    <a:pt x="9144" y="19062"/>
                  </a:lnTo>
                  <a:lnTo>
                    <a:pt x="12954" y="20586"/>
                  </a:lnTo>
                  <a:lnTo>
                    <a:pt x="15227" y="21361"/>
                  </a:lnTo>
                  <a:lnTo>
                    <a:pt x="15227" y="25171"/>
                  </a:lnTo>
                  <a:lnTo>
                    <a:pt x="12192" y="25946"/>
                  </a:lnTo>
                  <a:lnTo>
                    <a:pt x="7620" y="25946"/>
                  </a:lnTo>
                  <a:lnTo>
                    <a:pt x="762" y="24422"/>
                  </a:lnTo>
                  <a:lnTo>
                    <a:pt x="762" y="30505"/>
                  </a:lnTo>
                  <a:lnTo>
                    <a:pt x="3048" y="31267"/>
                  </a:lnTo>
                  <a:lnTo>
                    <a:pt x="10668" y="32029"/>
                  </a:lnTo>
                  <a:lnTo>
                    <a:pt x="17513" y="32029"/>
                  </a:lnTo>
                  <a:lnTo>
                    <a:pt x="23609" y="28219"/>
                  </a:lnTo>
                  <a:lnTo>
                    <a:pt x="23609" y="25946"/>
                  </a:lnTo>
                  <a:lnTo>
                    <a:pt x="23609" y="19062"/>
                  </a:lnTo>
                  <a:lnTo>
                    <a:pt x="23609" y="15265"/>
                  </a:lnTo>
                  <a:close/>
                </a:path>
                <a:path w="198120" h="32385">
                  <a:moveTo>
                    <a:pt x="37325" y="762"/>
                  </a:moveTo>
                  <a:lnTo>
                    <a:pt x="28181" y="762"/>
                  </a:lnTo>
                  <a:lnTo>
                    <a:pt x="28181" y="31267"/>
                  </a:lnTo>
                  <a:lnTo>
                    <a:pt x="37325" y="31267"/>
                  </a:lnTo>
                  <a:lnTo>
                    <a:pt x="37325" y="762"/>
                  </a:lnTo>
                  <a:close/>
                </a:path>
                <a:path w="198120" h="32385">
                  <a:moveTo>
                    <a:pt x="67005" y="25171"/>
                  </a:moveTo>
                  <a:lnTo>
                    <a:pt x="52539" y="25171"/>
                  </a:lnTo>
                  <a:lnTo>
                    <a:pt x="52539" y="18313"/>
                  </a:lnTo>
                  <a:lnTo>
                    <a:pt x="64719" y="18313"/>
                  </a:lnTo>
                  <a:lnTo>
                    <a:pt x="64719" y="12966"/>
                  </a:lnTo>
                  <a:lnTo>
                    <a:pt x="52539" y="12966"/>
                  </a:lnTo>
                  <a:lnTo>
                    <a:pt x="52539" y="6870"/>
                  </a:lnTo>
                  <a:lnTo>
                    <a:pt x="66243" y="6870"/>
                  </a:lnTo>
                  <a:lnTo>
                    <a:pt x="66243" y="762"/>
                  </a:lnTo>
                  <a:lnTo>
                    <a:pt x="44170" y="762"/>
                  </a:lnTo>
                  <a:lnTo>
                    <a:pt x="44170" y="31267"/>
                  </a:lnTo>
                  <a:lnTo>
                    <a:pt x="67005" y="31267"/>
                  </a:lnTo>
                  <a:lnTo>
                    <a:pt x="67005" y="25171"/>
                  </a:lnTo>
                  <a:close/>
                </a:path>
                <a:path w="198120" h="32385">
                  <a:moveTo>
                    <a:pt x="108115" y="762"/>
                  </a:moveTo>
                  <a:lnTo>
                    <a:pt x="97459" y="762"/>
                  </a:lnTo>
                  <a:lnTo>
                    <a:pt x="89839" y="18313"/>
                  </a:lnTo>
                  <a:lnTo>
                    <a:pt x="82232" y="762"/>
                  </a:lnTo>
                  <a:lnTo>
                    <a:pt x="71577" y="762"/>
                  </a:lnTo>
                  <a:lnTo>
                    <a:pt x="71577" y="31267"/>
                  </a:lnTo>
                  <a:lnTo>
                    <a:pt x="77660" y="31267"/>
                  </a:lnTo>
                  <a:lnTo>
                    <a:pt x="77660" y="12204"/>
                  </a:lnTo>
                  <a:lnTo>
                    <a:pt x="85280" y="31267"/>
                  </a:lnTo>
                  <a:lnTo>
                    <a:pt x="91363" y="31267"/>
                  </a:lnTo>
                  <a:lnTo>
                    <a:pt x="99745" y="12204"/>
                  </a:lnTo>
                  <a:lnTo>
                    <a:pt x="99745" y="31267"/>
                  </a:lnTo>
                  <a:lnTo>
                    <a:pt x="108115" y="31267"/>
                  </a:lnTo>
                  <a:lnTo>
                    <a:pt x="108115" y="762"/>
                  </a:lnTo>
                  <a:close/>
                </a:path>
                <a:path w="198120" h="32385">
                  <a:moveTo>
                    <a:pt x="137807" y="762"/>
                  </a:moveTo>
                  <a:lnTo>
                    <a:pt x="114973" y="762"/>
                  </a:lnTo>
                  <a:lnTo>
                    <a:pt x="114973" y="31267"/>
                  </a:lnTo>
                  <a:lnTo>
                    <a:pt x="137807" y="31267"/>
                  </a:lnTo>
                  <a:lnTo>
                    <a:pt x="137807" y="25171"/>
                  </a:lnTo>
                  <a:lnTo>
                    <a:pt x="124104" y="25171"/>
                  </a:lnTo>
                  <a:lnTo>
                    <a:pt x="124104" y="18313"/>
                  </a:lnTo>
                  <a:lnTo>
                    <a:pt x="135521" y="18313"/>
                  </a:lnTo>
                  <a:lnTo>
                    <a:pt x="135521" y="12966"/>
                  </a:lnTo>
                  <a:lnTo>
                    <a:pt x="124104" y="12966"/>
                  </a:lnTo>
                  <a:lnTo>
                    <a:pt x="124104" y="6870"/>
                  </a:lnTo>
                  <a:lnTo>
                    <a:pt x="137807" y="6870"/>
                  </a:lnTo>
                  <a:lnTo>
                    <a:pt x="137807" y="762"/>
                  </a:lnTo>
                  <a:close/>
                </a:path>
                <a:path w="198120" h="32385">
                  <a:moveTo>
                    <a:pt x="169024" y="762"/>
                  </a:moveTo>
                  <a:lnTo>
                    <a:pt x="162928" y="762"/>
                  </a:lnTo>
                  <a:lnTo>
                    <a:pt x="162928" y="19062"/>
                  </a:lnTo>
                  <a:lnTo>
                    <a:pt x="153035" y="762"/>
                  </a:lnTo>
                  <a:lnTo>
                    <a:pt x="142379" y="762"/>
                  </a:lnTo>
                  <a:lnTo>
                    <a:pt x="142379" y="31267"/>
                  </a:lnTo>
                  <a:lnTo>
                    <a:pt x="149225" y="31267"/>
                  </a:lnTo>
                  <a:lnTo>
                    <a:pt x="149225" y="12204"/>
                  </a:lnTo>
                  <a:lnTo>
                    <a:pt x="159131" y="31267"/>
                  </a:lnTo>
                  <a:lnTo>
                    <a:pt x="169024" y="31267"/>
                  </a:lnTo>
                  <a:lnTo>
                    <a:pt x="169024" y="762"/>
                  </a:lnTo>
                  <a:close/>
                </a:path>
                <a:path w="198120" h="32385">
                  <a:moveTo>
                    <a:pt x="197954" y="15265"/>
                  </a:moveTo>
                  <a:lnTo>
                    <a:pt x="191096" y="12966"/>
                  </a:lnTo>
                  <a:lnTo>
                    <a:pt x="189572" y="12204"/>
                  </a:lnTo>
                  <a:lnTo>
                    <a:pt x="188061" y="12204"/>
                  </a:lnTo>
                  <a:lnTo>
                    <a:pt x="185013" y="10680"/>
                  </a:lnTo>
                  <a:lnTo>
                    <a:pt x="182727" y="8394"/>
                  </a:lnTo>
                  <a:lnTo>
                    <a:pt x="182727" y="6870"/>
                  </a:lnTo>
                  <a:lnTo>
                    <a:pt x="184251" y="6108"/>
                  </a:lnTo>
                  <a:lnTo>
                    <a:pt x="187299" y="6108"/>
                  </a:lnTo>
                  <a:lnTo>
                    <a:pt x="189572" y="5346"/>
                  </a:lnTo>
                  <a:lnTo>
                    <a:pt x="194144" y="6870"/>
                  </a:lnTo>
                  <a:lnTo>
                    <a:pt x="195668" y="7632"/>
                  </a:lnTo>
                  <a:lnTo>
                    <a:pt x="195668" y="5346"/>
                  </a:lnTo>
                  <a:lnTo>
                    <a:pt x="195668" y="1524"/>
                  </a:lnTo>
                  <a:lnTo>
                    <a:pt x="191096" y="0"/>
                  </a:lnTo>
                  <a:lnTo>
                    <a:pt x="182727" y="0"/>
                  </a:lnTo>
                  <a:lnTo>
                    <a:pt x="174345" y="1524"/>
                  </a:lnTo>
                  <a:lnTo>
                    <a:pt x="174345" y="16789"/>
                  </a:lnTo>
                  <a:lnTo>
                    <a:pt x="181203" y="18313"/>
                  </a:lnTo>
                  <a:lnTo>
                    <a:pt x="182727" y="19062"/>
                  </a:lnTo>
                  <a:lnTo>
                    <a:pt x="186537" y="20586"/>
                  </a:lnTo>
                  <a:lnTo>
                    <a:pt x="187299" y="20586"/>
                  </a:lnTo>
                  <a:lnTo>
                    <a:pt x="188823" y="21361"/>
                  </a:lnTo>
                  <a:lnTo>
                    <a:pt x="188823" y="25171"/>
                  </a:lnTo>
                  <a:lnTo>
                    <a:pt x="186537" y="25946"/>
                  </a:lnTo>
                  <a:lnTo>
                    <a:pt x="181965" y="25946"/>
                  </a:lnTo>
                  <a:lnTo>
                    <a:pt x="174345" y="24422"/>
                  </a:lnTo>
                  <a:lnTo>
                    <a:pt x="174345" y="30505"/>
                  </a:lnTo>
                  <a:lnTo>
                    <a:pt x="177393" y="31267"/>
                  </a:lnTo>
                  <a:lnTo>
                    <a:pt x="184251" y="32029"/>
                  </a:lnTo>
                  <a:lnTo>
                    <a:pt x="191858" y="32029"/>
                  </a:lnTo>
                  <a:lnTo>
                    <a:pt x="197954" y="28219"/>
                  </a:lnTo>
                  <a:lnTo>
                    <a:pt x="197954" y="25946"/>
                  </a:lnTo>
                  <a:lnTo>
                    <a:pt x="197954" y="152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27444" y="2712795"/>
            <a:ext cx="352199" cy="7661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77478" y="2705887"/>
            <a:ext cx="168440" cy="459104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8574126" y="3349828"/>
            <a:ext cx="186055" cy="542290"/>
          </a:xfrm>
          <a:custGeom>
            <a:avLst/>
            <a:gdLst/>
            <a:ahLst/>
            <a:cxnLst/>
            <a:rect l="l" t="t" r="r" b="b"/>
            <a:pathLst>
              <a:path w="186054" h="542289">
                <a:moveTo>
                  <a:pt x="0" y="12103"/>
                </a:moveTo>
                <a:lnTo>
                  <a:pt x="6908" y="505574"/>
                </a:lnTo>
                <a:lnTo>
                  <a:pt x="61140" y="539115"/>
                </a:lnTo>
                <a:lnTo>
                  <a:pt x="95770" y="541870"/>
                </a:lnTo>
                <a:lnTo>
                  <a:pt x="130535" y="539115"/>
                </a:lnTo>
                <a:lnTo>
                  <a:pt x="159073" y="531499"/>
                </a:lnTo>
                <a:lnTo>
                  <a:pt x="178391" y="519994"/>
                </a:lnTo>
                <a:lnTo>
                  <a:pt x="185496" y="505574"/>
                </a:lnTo>
                <a:lnTo>
                  <a:pt x="178600" y="0"/>
                </a:lnTo>
              </a:path>
              <a:path w="186054" h="542289">
                <a:moveTo>
                  <a:pt x="6908" y="484822"/>
                </a:moveTo>
                <a:lnTo>
                  <a:pt x="13878" y="498886"/>
                </a:lnTo>
                <a:lnTo>
                  <a:pt x="32899" y="510435"/>
                </a:lnTo>
                <a:lnTo>
                  <a:pt x="61140" y="518255"/>
                </a:lnTo>
                <a:lnTo>
                  <a:pt x="95770" y="521131"/>
                </a:lnTo>
                <a:lnTo>
                  <a:pt x="130535" y="518255"/>
                </a:lnTo>
                <a:lnTo>
                  <a:pt x="159073" y="510435"/>
                </a:lnTo>
                <a:lnTo>
                  <a:pt x="178391" y="498886"/>
                </a:lnTo>
                <a:lnTo>
                  <a:pt x="185496" y="484822"/>
                </a:lnTo>
              </a:path>
              <a:path w="186054" h="542289">
                <a:moveTo>
                  <a:pt x="184632" y="462356"/>
                </a:moveTo>
                <a:lnTo>
                  <a:pt x="177663" y="476412"/>
                </a:lnTo>
                <a:lnTo>
                  <a:pt x="158642" y="487957"/>
                </a:lnTo>
                <a:lnTo>
                  <a:pt x="130400" y="495776"/>
                </a:lnTo>
                <a:lnTo>
                  <a:pt x="95770" y="498652"/>
                </a:lnTo>
                <a:lnTo>
                  <a:pt x="61140" y="495776"/>
                </a:lnTo>
                <a:lnTo>
                  <a:pt x="32899" y="487957"/>
                </a:lnTo>
                <a:lnTo>
                  <a:pt x="13878" y="476412"/>
                </a:lnTo>
                <a:lnTo>
                  <a:pt x="6908" y="462356"/>
                </a:lnTo>
              </a:path>
              <a:path w="186054" h="542289">
                <a:moveTo>
                  <a:pt x="184632" y="439026"/>
                </a:moveTo>
                <a:lnTo>
                  <a:pt x="177663" y="453082"/>
                </a:lnTo>
                <a:lnTo>
                  <a:pt x="158642" y="464627"/>
                </a:lnTo>
                <a:lnTo>
                  <a:pt x="130400" y="472446"/>
                </a:lnTo>
                <a:lnTo>
                  <a:pt x="95770" y="475322"/>
                </a:lnTo>
                <a:lnTo>
                  <a:pt x="61005" y="472446"/>
                </a:lnTo>
                <a:lnTo>
                  <a:pt x="32467" y="464627"/>
                </a:lnTo>
                <a:lnTo>
                  <a:pt x="13149" y="453082"/>
                </a:lnTo>
                <a:lnTo>
                  <a:pt x="6045" y="439026"/>
                </a:lnTo>
              </a:path>
              <a:path w="186054" h="542289">
                <a:moveTo>
                  <a:pt x="184632" y="416560"/>
                </a:moveTo>
                <a:lnTo>
                  <a:pt x="177528" y="430616"/>
                </a:lnTo>
                <a:lnTo>
                  <a:pt x="158210" y="442161"/>
                </a:lnTo>
                <a:lnTo>
                  <a:pt x="129672" y="449980"/>
                </a:lnTo>
                <a:lnTo>
                  <a:pt x="94907" y="452856"/>
                </a:lnTo>
                <a:lnTo>
                  <a:pt x="60276" y="449980"/>
                </a:lnTo>
                <a:lnTo>
                  <a:pt x="32035" y="442161"/>
                </a:lnTo>
                <a:lnTo>
                  <a:pt x="13014" y="430616"/>
                </a:lnTo>
                <a:lnTo>
                  <a:pt x="6045" y="416560"/>
                </a:lnTo>
              </a:path>
              <a:path w="186054" h="542289">
                <a:moveTo>
                  <a:pt x="183769" y="394081"/>
                </a:moveTo>
                <a:lnTo>
                  <a:pt x="176799" y="408007"/>
                </a:lnTo>
                <a:lnTo>
                  <a:pt x="157778" y="419255"/>
                </a:lnTo>
                <a:lnTo>
                  <a:pt x="129537" y="426774"/>
                </a:lnTo>
                <a:lnTo>
                  <a:pt x="94907" y="429514"/>
                </a:lnTo>
                <a:lnTo>
                  <a:pt x="60276" y="426774"/>
                </a:lnTo>
                <a:lnTo>
                  <a:pt x="32035" y="419255"/>
                </a:lnTo>
                <a:lnTo>
                  <a:pt x="13014" y="408007"/>
                </a:lnTo>
                <a:lnTo>
                  <a:pt x="6045" y="394081"/>
                </a:lnTo>
              </a:path>
              <a:path w="186054" h="542289">
                <a:moveTo>
                  <a:pt x="183769" y="370751"/>
                </a:moveTo>
                <a:lnTo>
                  <a:pt x="176799" y="384807"/>
                </a:lnTo>
                <a:lnTo>
                  <a:pt x="157778" y="396352"/>
                </a:lnTo>
                <a:lnTo>
                  <a:pt x="129537" y="404171"/>
                </a:lnTo>
                <a:lnTo>
                  <a:pt x="94907" y="407047"/>
                </a:lnTo>
                <a:lnTo>
                  <a:pt x="60142" y="404171"/>
                </a:lnTo>
                <a:lnTo>
                  <a:pt x="31603" y="396352"/>
                </a:lnTo>
                <a:lnTo>
                  <a:pt x="12286" y="384807"/>
                </a:lnTo>
                <a:lnTo>
                  <a:pt x="5181" y="370751"/>
                </a:lnTo>
              </a:path>
              <a:path w="186054" h="542289">
                <a:moveTo>
                  <a:pt x="183769" y="348284"/>
                </a:moveTo>
                <a:lnTo>
                  <a:pt x="176785" y="362341"/>
                </a:lnTo>
                <a:lnTo>
                  <a:pt x="157670" y="373886"/>
                </a:lnTo>
                <a:lnTo>
                  <a:pt x="129172" y="381705"/>
                </a:lnTo>
                <a:lnTo>
                  <a:pt x="94043" y="384581"/>
                </a:lnTo>
                <a:lnTo>
                  <a:pt x="59413" y="381705"/>
                </a:lnTo>
                <a:lnTo>
                  <a:pt x="31172" y="373886"/>
                </a:lnTo>
                <a:lnTo>
                  <a:pt x="12151" y="362341"/>
                </a:lnTo>
                <a:lnTo>
                  <a:pt x="5181" y="348284"/>
                </a:lnTo>
              </a:path>
              <a:path w="186054" h="542289">
                <a:moveTo>
                  <a:pt x="182905" y="324942"/>
                </a:moveTo>
                <a:lnTo>
                  <a:pt x="175935" y="339370"/>
                </a:lnTo>
                <a:lnTo>
                  <a:pt x="156914" y="350878"/>
                </a:lnTo>
                <a:lnTo>
                  <a:pt x="128673" y="358496"/>
                </a:lnTo>
                <a:lnTo>
                  <a:pt x="94043" y="361251"/>
                </a:lnTo>
                <a:lnTo>
                  <a:pt x="59413" y="358496"/>
                </a:lnTo>
                <a:lnTo>
                  <a:pt x="31172" y="350878"/>
                </a:lnTo>
                <a:lnTo>
                  <a:pt x="12151" y="339370"/>
                </a:lnTo>
                <a:lnTo>
                  <a:pt x="5181" y="324942"/>
                </a:lnTo>
              </a:path>
              <a:path w="186054" h="542289">
                <a:moveTo>
                  <a:pt x="182905" y="302475"/>
                </a:moveTo>
                <a:lnTo>
                  <a:pt x="175935" y="316532"/>
                </a:lnTo>
                <a:lnTo>
                  <a:pt x="156914" y="328077"/>
                </a:lnTo>
                <a:lnTo>
                  <a:pt x="128673" y="335896"/>
                </a:lnTo>
                <a:lnTo>
                  <a:pt x="94043" y="338772"/>
                </a:lnTo>
                <a:lnTo>
                  <a:pt x="59278" y="335896"/>
                </a:lnTo>
                <a:lnTo>
                  <a:pt x="30740" y="328077"/>
                </a:lnTo>
                <a:lnTo>
                  <a:pt x="11422" y="316532"/>
                </a:lnTo>
                <a:lnTo>
                  <a:pt x="4318" y="302475"/>
                </a:lnTo>
              </a:path>
              <a:path w="186054" h="542289">
                <a:moveTo>
                  <a:pt x="182905" y="280009"/>
                </a:moveTo>
                <a:lnTo>
                  <a:pt x="175922" y="294065"/>
                </a:lnTo>
                <a:lnTo>
                  <a:pt x="156806" y="305611"/>
                </a:lnTo>
                <a:lnTo>
                  <a:pt x="128309" y="313429"/>
                </a:lnTo>
                <a:lnTo>
                  <a:pt x="93179" y="316306"/>
                </a:lnTo>
                <a:lnTo>
                  <a:pt x="58549" y="313429"/>
                </a:lnTo>
                <a:lnTo>
                  <a:pt x="30308" y="305611"/>
                </a:lnTo>
                <a:lnTo>
                  <a:pt x="11287" y="294065"/>
                </a:lnTo>
                <a:lnTo>
                  <a:pt x="4318" y="280009"/>
                </a:lnTo>
              </a:path>
              <a:path w="186054" h="542289">
                <a:moveTo>
                  <a:pt x="182054" y="256679"/>
                </a:moveTo>
                <a:lnTo>
                  <a:pt x="175082" y="270736"/>
                </a:lnTo>
                <a:lnTo>
                  <a:pt x="156057" y="282281"/>
                </a:lnTo>
                <a:lnTo>
                  <a:pt x="127812" y="290099"/>
                </a:lnTo>
                <a:lnTo>
                  <a:pt x="93179" y="292976"/>
                </a:lnTo>
                <a:lnTo>
                  <a:pt x="58549" y="290099"/>
                </a:lnTo>
                <a:lnTo>
                  <a:pt x="30308" y="282281"/>
                </a:lnTo>
                <a:lnTo>
                  <a:pt x="11287" y="270736"/>
                </a:lnTo>
                <a:lnTo>
                  <a:pt x="4318" y="256679"/>
                </a:lnTo>
              </a:path>
              <a:path w="186054" h="542289">
                <a:moveTo>
                  <a:pt x="182054" y="234200"/>
                </a:moveTo>
                <a:lnTo>
                  <a:pt x="175082" y="248264"/>
                </a:lnTo>
                <a:lnTo>
                  <a:pt x="156057" y="259813"/>
                </a:lnTo>
                <a:lnTo>
                  <a:pt x="127812" y="267633"/>
                </a:lnTo>
                <a:lnTo>
                  <a:pt x="93179" y="270510"/>
                </a:lnTo>
                <a:lnTo>
                  <a:pt x="58414" y="267633"/>
                </a:lnTo>
                <a:lnTo>
                  <a:pt x="29876" y="259813"/>
                </a:lnTo>
                <a:lnTo>
                  <a:pt x="10558" y="248264"/>
                </a:lnTo>
                <a:lnTo>
                  <a:pt x="3454" y="234200"/>
                </a:lnTo>
              </a:path>
              <a:path w="186054" h="542289">
                <a:moveTo>
                  <a:pt x="182054" y="211734"/>
                </a:moveTo>
                <a:lnTo>
                  <a:pt x="175069" y="225790"/>
                </a:lnTo>
                <a:lnTo>
                  <a:pt x="155949" y="237336"/>
                </a:lnTo>
                <a:lnTo>
                  <a:pt x="127447" y="245154"/>
                </a:lnTo>
                <a:lnTo>
                  <a:pt x="92316" y="248031"/>
                </a:lnTo>
                <a:lnTo>
                  <a:pt x="57686" y="245154"/>
                </a:lnTo>
                <a:lnTo>
                  <a:pt x="29444" y="237336"/>
                </a:lnTo>
                <a:lnTo>
                  <a:pt x="10423" y="225790"/>
                </a:lnTo>
                <a:lnTo>
                  <a:pt x="3454" y="211734"/>
                </a:lnTo>
              </a:path>
              <a:path w="186054" h="542289">
                <a:moveTo>
                  <a:pt x="181190" y="188404"/>
                </a:moveTo>
                <a:lnTo>
                  <a:pt x="174219" y="202460"/>
                </a:lnTo>
                <a:lnTo>
                  <a:pt x="155193" y="214006"/>
                </a:lnTo>
                <a:lnTo>
                  <a:pt x="126948" y="221824"/>
                </a:lnTo>
                <a:lnTo>
                  <a:pt x="92316" y="224701"/>
                </a:lnTo>
                <a:lnTo>
                  <a:pt x="57686" y="221824"/>
                </a:lnTo>
                <a:lnTo>
                  <a:pt x="29444" y="214006"/>
                </a:lnTo>
                <a:lnTo>
                  <a:pt x="10423" y="202460"/>
                </a:lnTo>
                <a:lnTo>
                  <a:pt x="3454" y="188404"/>
                </a:lnTo>
              </a:path>
              <a:path w="186054" h="542289">
                <a:moveTo>
                  <a:pt x="181190" y="165938"/>
                </a:moveTo>
                <a:lnTo>
                  <a:pt x="174219" y="179994"/>
                </a:lnTo>
                <a:lnTo>
                  <a:pt x="155193" y="191539"/>
                </a:lnTo>
                <a:lnTo>
                  <a:pt x="126948" y="199358"/>
                </a:lnTo>
                <a:lnTo>
                  <a:pt x="92316" y="202234"/>
                </a:lnTo>
                <a:lnTo>
                  <a:pt x="57551" y="199358"/>
                </a:lnTo>
                <a:lnTo>
                  <a:pt x="29013" y="191539"/>
                </a:lnTo>
                <a:lnTo>
                  <a:pt x="9695" y="179994"/>
                </a:lnTo>
                <a:lnTo>
                  <a:pt x="2590" y="165938"/>
                </a:lnTo>
              </a:path>
              <a:path w="186054" h="542289">
                <a:moveTo>
                  <a:pt x="181190" y="142595"/>
                </a:moveTo>
                <a:lnTo>
                  <a:pt x="174205" y="157016"/>
                </a:lnTo>
                <a:lnTo>
                  <a:pt x="155086" y="168521"/>
                </a:lnTo>
                <a:lnTo>
                  <a:pt x="126584" y="176137"/>
                </a:lnTo>
                <a:lnTo>
                  <a:pt x="91452" y="178892"/>
                </a:lnTo>
                <a:lnTo>
                  <a:pt x="56822" y="176137"/>
                </a:lnTo>
                <a:lnTo>
                  <a:pt x="28581" y="168521"/>
                </a:lnTo>
                <a:lnTo>
                  <a:pt x="9560" y="157016"/>
                </a:lnTo>
                <a:lnTo>
                  <a:pt x="2590" y="142595"/>
                </a:lnTo>
              </a:path>
              <a:path w="186054" h="542289">
                <a:moveTo>
                  <a:pt x="180327" y="120129"/>
                </a:moveTo>
                <a:lnTo>
                  <a:pt x="173355" y="134185"/>
                </a:lnTo>
                <a:lnTo>
                  <a:pt x="154330" y="145730"/>
                </a:lnTo>
                <a:lnTo>
                  <a:pt x="126084" y="153549"/>
                </a:lnTo>
                <a:lnTo>
                  <a:pt x="91452" y="156425"/>
                </a:lnTo>
                <a:lnTo>
                  <a:pt x="56822" y="153549"/>
                </a:lnTo>
                <a:lnTo>
                  <a:pt x="28581" y="145730"/>
                </a:lnTo>
                <a:lnTo>
                  <a:pt x="9560" y="134185"/>
                </a:lnTo>
                <a:lnTo>
                  <a:pt x="2590" y="120129"/>
                </a:lnTo>
              </a:path>
              <a:path w="186054" h="542289">
                <a:moveTo>
                  <a:pt x="180327" y="97663"/>
                </a:moveTo>
                <a:lnTo>
                  <a:pt x="173355" y="111719"/>
                </a:lnTo>
                <a:lnTo>
                  <a:pt x="154330" y="123264"/>
                </a:lnTo>
                <a:lnTo>
                  <a:pt x="126084" y="131083"/>
                </a:lnTo>
                <a:lnTo>
                  <a:pt x="91452" y="133959"/>
                </a:lnTo>
                <a:lnTo>
                  <a:pt x="56687" y="131083"/>
                </a:lnTo>
                <a:lnTo>
                  <a:pt x="28149" y="123264"/>
                </a:lnTo>
                <a:lnTo>
                  <a:pt x="8831" y="111719"/>
                </a:lnTo>
                <a:lnTo>
                  <a:pt x="1727" y="97663"/>
                </a:lnTo>
              </a:path>
              <a:path w="186054" h="542289">
                <a:moveTo>
                  <a:pt x="180327" y="74320"/>
                </a:moveTo>
                <a:lnTo>
                  <a:pt x="173342" y="88384"/>
                </a:lnTo>
                <a:lnTo>
                  <a:pt x="154222" y="99933"/>
                </a:lnTo>
                <a:lnTo>
                  <a:pt x="125720" y="107753"/>
                </a:lnTo>
                <a:lnTo>
                  <a:pt x="90589" y="110629"/>
                </a:lnTo>
                <a:lnTo>
                  <a:pt x="55958" y="107753"/>
                </a:lnTo>
                <a:lnTo>
                  <a:pt x="27717" y="99933"/>
                </a:lnTo>
                <a:lnTo>
                  <a:pt x="8696" y="88384"/>
                </a:lnTo>
                <a:lnTo>
                  <a:pt x="1727" y="74320"/>
                </a:lnTo>
              </a:path>
              <a:path w="186054" h="542289">
                <a:moveTo>
                  <a:pt x="179463" y="51854"/>
                </a:moveTo>
                <a:lnTo>
                  <a:pt x="172493" y="65910"/>
                </a:lnTo>
                <a:lnTo>
                  <a:pt x="153471" y="77455"/>
                </a:lnTo>
                <a:lnTo>
                  <a:pt x="125226" y="85274"/>
                </a:lnTo>
                <a:lnTo>
                  <a:pt x="90589" y="88150"/>
                </a:lnTo>
                <a:lnTo>
                  <a:pt x="55958" y="85274"/>
                </a:lnTo>
                <a:lnTo>
                  <a:pt x="27717" y="77455"/>
                </a:lnTo>
                <a:lnTo>
                  <a:pt x="8696" y="65910"/>
                </a:lnTo>
                <a:lnTo>
                  <a:pt x="1727" y="51854"/>
                </a:lnTo>
              </a:path>
              <a:path w="186054" h="542289">
                <a:moveTo>
                  <a:pt x="179463" y="29387"/>
                </a:moveTo>
                <a:lnTo>
                  <a:pt x="172493" y="43444"/>
                </a:lnTo>
                <a:lnTo>
                  <a:pt x="153471" y="54989"/>
                </a:lnTo>
                <a:lnTo>
                  <a:pt x="125226" y="62808"/>
                </a:lnTo>
                <a:lnTo>
                  <a:pt x="90589" y="65684"/>
                </a:lnTo>
                <a:lnTo>
                  <a:pt x="55824" y="62808"/>
                </a:lnTo>
                <a:lnTo>
                  <a:pt x="27285" y="54989"/>
                </a:lnTo>
                <a:lnTo>
                  <a:pt x="7968" y="43444"/>
                </a:lnTo>
                <a:lnTo>
                  <a:pt x="863" y="29387"/>
                </a:lnTo>
              </a:path>
              <a:path w="186054" h="542289">
                <a:moveTo>
                  <a:pt x="179463" y="6057"/>
                </a:moveTo>
                <a:lnTo>
                  <a:pt x="172480" y="20114"/>
                </a:lnTo>
                <a:lnTo>
                  <a:pt x="153365" y="31659"/>
                </a:lnTo>
                <a:lnTo>
                  <a:pt x="124867" y="39478"/>
                </a:lnTo>
                <a:lnTo>
                  <a:pt x="89738" y="42354"/>
                </a:lnTo>
                <a:lnTo>
                  <a:pt x="55100" y="39478"/>
                </a:lnTo>
                <a:lnTo>
                  <a:pt x="26855" y="31659"/>
                </a:lnTo>
                <a:lnTo>
                  <a:pt x="7833" y="20114"/>
                </a:lnTo>
                <a:lnTo>
                  <a:pt x="863" y="6057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79307" y="2722411"/>
            <a:ext cx="19050" cy="408305"/>
          </a:xfrm>
          <a:custGeom>
            <a:avLst/>
            <a:gdLst/>
            <a:ahLst/>
            <a:cxnLst/>
            <a:rect l="l" t="t" r="r" b="b"/>
            <a:pathLst>
              <a:path w="19050" h="408305">
                <a:moveTo>
                  <a:pt x="18973" y="0"/>
                </a:moveTo>
                <a:lnTo>
                  <a:pt x="10190" y="8360"/>
                </a:lnTo>
                <a:lnTo>
                  <a:pt x="4314" y="18905"/>
                </a:lnTo>
                <a:lnTo>
                  <a:pt x="1025" y="31234"/>
                </a:lnTo>
                <a:lnTo>
                  <a:pt x="0" y="44945"/>
                </a:lnTo>
                <a:lnTo>
                  <a:pt x="0" y="407911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500694" y="2720581"/>
            <a:ext cx="328930" cy="648970"/>
            <a:chOff x="3446094" y="2720581"/>
            <a:chExt cx="328930" cy="648970"/>
          </a:xfrm>
        </p:grpSpPr>
        <p:sp>
          <p:nvSpPr>
            <p:cNvPr id="17" name="object 17"/>
            <p:cNvSpPr/>
            <p:nvPr/>
          </p:nvSpPr>
          <p:spPr>
            <a:xfrm>
              <a:off x="3670515" y="2722410"/>
              <a:ext cx="19050" cy="408305"/>
            </a:xfrm>
            <a:custGeom>
              <a:avLst/>
              <a:gdLst/>
              <a:ahLst/>
              <a:cxnLst/>
              <a:rect l="l" t="t" r="r" b="b"/>
              <a:pathLst>
                <a:path w="19050" h="408305">
                  <a:moveTo>
                    <a:pt x="0" y="0"/>
                  </a:moveTo>
                  <a:lnTo>
                    <a:pt x="9152" y="8360"/>
                  </a:lnTo>
                  <a:lnTo>
                    <a:pt x="14987" y="18905"/>
                  </a:lnTo>
                  <a:lnTo>
                    <a:pt x="18071" y="31234"/>
                  </a:lnTo>
                  <a:lnTo>
                    <a:pt x="18973" y="44945"/>
                  </a:lnTo>
                  <a:lnTo>
                    <a:pt x="18973" y="407911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6094" y="3082683"/>
              <a:ext cx="328917" cy="2862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476383" y="3221062"/>
              <a:ext cx="267970" cy="68580"/>
            </a:xfrm>
            <a:custGeom>
              <a:avLst/>
              <a:gdLst/>
              <a:ahLst/>
              <a:cxnLst/>
              <a:rect l="l" t="t" r="r" b="b"/>
              <a:pathLst>
                <a:path w="267970" h="68579">
                  <a:moveTo>
                    <a:pt x="261429" y="0"/>
                  </a:moveTo>
                  <a:lnTo>
                    <a:pt x="265734" y="4318"/>
                  </a:lnTo>
                  <a:lnTo>
                    <a:pt x="267462" y="10375"/>
                  </a:lnTo>
                  <a:lnTo>
                    <a:pt x="267462" y="15557"/>
                  </a:lnTo>
                  <a:lnTo>
                    <a:pt x="257001" y="36192"/>
                  </a:lnTo>
                  <a:lnTo>
                    <a:pt x="228423" y="52936"/>
                  </a:lnTo>
                  <a:lnTo>
                    <a:pt x="185932" y="64170"/>
                  </a:lnTo>
                  <a:lnTo>
                    <a:pt x="133731" y="68275"/>
                  </a:lnTo>
                  <a:lnTo>
                    <a:pt x="81535" y="64170"/>
                  </a:lnTo>
                  <a:lnTo>
                    <a:pt x="39042" y="52936"/>
                  </a:lnTo>
                  <a:lnTo>
                    <a:pt x="10462" y="36192"/>
                  </a:lnTo>
                  <a:lnTo>
                    <a:pt x="0" y="15557"/>
                  </a:lnTo>
                  <a:lnTo>
                    <a:pt x="0" y="10375"/>
                  </a:lnTo>
                  <a:lnTo>
                    <a:pt x="1727" y="5181"/>
                  </a:lnTo>
                  <a:lnTo>
                    <a:pt x="5181" y="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637003" y="3507016"/>
            <a:ext cx="60960" cy="67310"/>
            <a:chOff x="3582403" y="3507016"/>
            <a:chExt cx="60960" cy="67310"/>
          </a:xfrm>
        </p:grpSpPr>
        <p:sp>
          <p:nvSpPr>
            <p:cNvPr id="21" name="object 21"/>
            <p:cNvSpPr/>
            <p:nvPr/>
          </p:nvSpPr>
          <p:spPr>
            <a:xfrm>
              <a:off x="3584232" y="3508844"/>
              <a:ext cx="57150" cy="63500"/>
            </a:xfrm>
            <a:custGeom>
              <a:avLst/>
              <a:gdLst/>
              <a:ahLst/>
              <a:cxnLst/>
              <a:rect l="l" t="t" r="r" b="b"/>
              <a:pathLst>
                <a:path w="57150" h="63500">
                  <a:moveTo>
                    <a:pt x="28473" y="0"/>
                  </a:moveTo>
                  <a:lnTo>
                    <a:pt x="17471" y="2431"/>
                  </a:lnTo>
                  <a:lnTo>
                    <a:pt x="8412" y="9075"/>
                  </a:lnTo>
                  <a:lnTo>
                    <a:pt x="2264" y="18961"/>
                  </a:lnTo>
                  <a:lnTo>
                    <a:pt x="0" y="31114"/>
                  </a:lnTo>
                  <a:lnTo>
                    <a:pt x="2264" y="43403"/>
                  </a:lnTo>
                  <a:lnTo>
                    <a:pt x="8412" y="53586"/>
                  </a:lnTo>
                  <a:lnTo>
                    <a:pt x="17471" y="60527"/>
                  </a:lnTo>
                  <a:lnTo>
                    <a:pt x="28473" y="63093"/>
                  </a:lnTo>
                  <a:lnTo>
                    <a:pt x="39474" y="60527"/>
                  </a:lnTo>
                  <a:lnTo>
                    <a:pt x="48534" y="53586"/>
                  </a:lnTo>
                  <a:lnTo>
                    <a:pt x="54682" y="43403"/>
                  </a:lnTo>
                  <a:lnTo>
                    <a:pt x="56946" y="31114"/>
                  </a:lnTo>
                  <a:lnTo>
                    <a:pt x="54682" y="18961"/>
                  </a:lnTo>
                  <a:lnTo>
                    <a:pt x="48534" y="9075"/>
                  </a:lnTo>
                  <a:lnTo>
                    <a:pt x="39474" y="2431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84232" y="3508844"/>
              <a:ext cx="57150" cy="63500"/>
            </a:xfrm>
            <a:custGeom>
              <a:avLst/>
              <a:gdLst/>
              <a:ahLst/>
              <a:cxnLst/>
              <a:rect l="l" t="t" r="r" b="b"/>
              <a:pathLst>
                <a:path w="57150" h="63500">
                  <a:moveTo>
                    <a:pt x="56946" y="31114"/>
                  </a:moveTo>
                  <a:lnTo>
                    <a:pt x="54682" y="43403"/>
                  </a:lnTo>
                  <a:lnTo>
                    <a:pt x="48534" y="53586"/>
                  </a:lnTo>
                  <a:lnTo>
                    <a:pt x="39474" y="60527"/>
                  </a:lnTo>
                  <a:lnTo>
                    <a:pt x="28473" y="63093"/>
                  </a:lnTo>
                  <a:lnTo>
                    <a:pt x="17471" y="60527"/>
                  </a:lnTo>
                  <a:lnTo>
                    <a:pt x="8412" y="53586"/>
                  </a:lnTo>
                  <a:lnTo>
                    <a:pt x="2264" y="43403"/>
                  </a:lnTo>
                  <a:lnTo>
                    <a:pt x="0" y="31114"/>
                  </a:lnTo>
                  <a:lnTo>
                    <a:pt x="2264" y="18961"/>
                  </a:lnTo>
                  <a:lnTo>
                    <a:pt x="8412" y="9075"/>
                  </a:lnTo>
                  <a:lnTo>
                    <a:pt x="17471" y="2431"/>
                  </a:lnTo>
                  <a:lnTo>
                    <a:pt x="28473" y="0"/>
                  </a:lnTo>
                  <a:lnTo>
                    <a:pt x="39474" y="2431"/>
                  </a:lnTo>
                  <a:lnTo>
                    <a:pt x="48534" y="9075"/>
                  </a:lnTo>
                  <a:lnTo>
                    <a:pt x="54682" y="18961"/>
                  </a:lnTo>
                  <a:lnTo>
                    <a:pt x="56946" y="31114"/>
                  </a:lnTo>
                  <a:close/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06816" y="3880359"/>
            <a:ext cx="131343" cy="260337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7816089" y="2707717"/>
            <a:ext cx="135255" cy="38735"/>
          </a:xfrm>
          <a:custGeom>
            <a:avLst/>
            <a:gdLst/>
            <a:ahLst/>
            <a:cxnLst/>
            <a:rect l="l" t="t" r="r" b="b"/>
            <a:pathLst>
              <a:path w="135255" h="38735">
                <a:moveTo>
                  <a:pt x="134937" y="19735"/>
                </a:moveTo>
                <a:lnTo>
                  <a:pt x="129683" y="27015"/>
                </a:lnTo>
                <a:lnTo>
                  <a:pt x="115333" y="33062"/>
                </a:lnTo>
                <a:lnTo>
                  <a:pt x="94009" y="37193"/>
                </a:lnTo>
                <a:lnTo>
                  <a:pt x="67830" y="38722"/>
                </a:lnTo>
                <a:lnTo>
                  <a:pt x="41233" y="37193"/>
                </a:lnTo>
                <a:lnTo>
                  <a:pt x="19694" y="33062"/>
                </a:lnTo>
                <a:lnTo>
                  <a:pt x="5265" y="27015"/>
                </a:lnTo>
                <a:lnTo>
                  <a:pt x="0" y="19735"/>
                </a:lnTo>
                <a:lnTo>
                  <a:pt x="5265" y="12028"/>
                </a:lnTo>
                <a:lnTo>
                  <a:pt x="19694" y="5757"/>
                </a:lnTo>
                <a:lnTo>
                  <a:pt x="41233" y="1542"/>
                </a:lnTo>
                <a:lnTo>
                  <a:pt x="67830" y="0"/>
                </a:lnTo>
                <a:lnTo>
                  <a:pt x="94009" y="1542"/>
                </a:lnTo>
                <a:lnTo>
                  <a:pt x="115333" y="5757"/>
                </a:lnTo>
                <a:lnTo>
                  <a:pt x="129683" y="12028"/>
                </a:lnTo>
                <a:lnTo>
                  <a:pt x="134937" y="19735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16089" y="2727451"/>
            <a:ext cx="135255" cy="1457960"/>
          </a:xfrm>
          <a:custGeom>
            <a:avLst/>
            <a:gdLst/>
            <a:ahLst/>
            <a:cxnLst/>
            <a:rect l="l" t="t" r="r" b="b"/>
            <a:pathLst>
              <a:path w="135255" h="1457960">
                <a:moveTo>
                  <a:pt x="134937" y="935215"/>
                </a:moveTo>
                <a:lnTo>
                  <a:pt x="129683" y="942496"/>
                </a:lnTo>
                <a:lnTo>
                  <a:pt x="115333" y="948548"/>
                </a:lnTo>
                <a:lnTo>
                  <a:pt x="94009" y="952683"/>
                </a:lnTo>
                <a:lnTo>
                  <a:pt x="67830" y="954214"/>
                </a:lnTo>
                <a:lnTo>
                  <a:pt x="41233" y="952683"/>
                </a:lnTo>
                <a:lnTo>
                  <a:pt x="19694" y="948548"/>
                </a:lnTo>
                <a:lnTo>
                  <a:pt x="5265" y="942496"/>
                </a:lnTo>
                <a:lnTo>
                  <a:pt x="0" y="935215"/>
                </a:lnTo>
              </a:path>
              <a:path w="135255" h="1457960">
                <a:moveTo>
                  <a:pt x="0" y="0"/>
                </a:moveTo>
                <a:lnTo>
                  <a:pt x="0" y="957859"/>
                </a:lnTo>
                <a:lnTo>
                  <a:pt x="5265" y="965566"/>
                </a:lnTo>
                <a:lnTo>
                  <a:pt x="19694" y="971837"/>
                </a:lnTo>
                <a:lnTo>
                  <a:pt x="41233" y="976052"/>
                </a:lnTo>
                <a:lnTo>
                  <a:pt x="67830" y="977595"/>
                </a:lnTo>
                <a:lnTo>
                  <a:pt x="94009" y="976052"/>
                </a:lnTo>
                <a:lnTo>
                  <a:pt x="115333" y="971837"/>
                </a:lnTo>
                <a:lnTo>
                  <a:pt x="129683" y="965566"/>
                </a:lnTo>
                <a:lnTo>
                  <a:pt x="134937" y="957859"/>
                </a:lnTo>
                <a:lnTo>
                  <a:pt x="134937" y="0"/>
                </a:lnTo>
              </a:path>
              <a:path w="135255" h="1457960">
                <a:moveTo>
                  <a:pt x="88988" y="643686"/>
                </a:moveTo>
                <a:lnTo>
                  <a:pt x="87324" y="652351"/>
                </a:lnTo>
                <a:lnTo>
                  <a:pt x="82786" y="659304"/>
                </a:lnTo>
                <a:lnTo>
                  <a:pt x="76060" y="663928"/>
                </a:lnTo>
                <a:lnTo>
                  <a:pt x="67830" y="665606"/>
                </a:lnTo>
                <a:lnTo>
                  <a:pt x="59182" y="663928"/>
                </a:lnTo>
                <a:lnTo>
                  <a:pt x="52241" y="659304"/>
                </a:lnTo>
                <a:lnTo>
                  <a:pt x="47624" y="652351"/>
                </a:lnTo>
                <a:lnTo>
                  <a:pt x="45948" y="643686"/>
                </a:lnTo>
                <a:lnTo>
                  <a:pt x="47624" y="635442"/>
                </a:lnTo>
                <a:lnTo>
                  <a:pt x="52241" y="628708"/>
                </a:lnTo>
                <a:lnTo>
                  <a:pt x="59182" y="624168"/>
                </a:lnTo>
                <a:lnTo>
                  <a:pt x="67830" y="622503"/>
                </a:lnTo>
                <a:lnTo>
                  <a:pt x="76060" y="624168"/>
                </a:lnTo>
                <a:lnTo>
                  <a:pt x="82786" y="628708"/>
                </a:lnTo>
                <a:lnTo>
                  <a:pt x="87324" y="635442"/>
                </a:lnTo>
                <a:lnTo>
                  <a:pt x="88988" y="643686"/>
                </a:lnTo>
                <a:close/>
              </a:path>
              <a:path w="135255" h="1457960">
                <a:moveTo>
                  <a:pt x="38658" y="975398"/>
                </a:moveTo>
                <a:lnTo>
                  <a:pt x="38349" y="1058162"/>
                </a:lnTo>
                <a:lnTo>
                  <a:pt x="37910" y="1109245"/>
                </a:lnTo>
                <a:lnTo>
                  <a:pt x="37235" y="1164076"/>
                </a:lnTo>
                <a:lnTo>
                  <a:pt x="36288" y="1220617"/>
                </a:lnTo>
                <a:lnTo>
                  <a:pt x="35035" y="1276830"/>
                </a:lnTo>
                <a:lnTo>
                  <a:pt x="33439" y="1330674"/>
                </a:lnTo>
                <a:lnTo>
                  <a:pt x="31467" y="1380113"/>
                </a:lnTo>
                <a:lnTo>
                  <a:pt x="29082" y="1423107"/>
                </a:lnTo>
                <a:lnTo>
                  <a:pt x="26250" y="1457617"/>
                </a:lnTo>
              </a:path>
              <a:path w="135255" h="1457960">
                <a:moveTo>
                  <a:pt x="99923" y="975398"/>
                </a:moveTo>
                <a:lnTo>
                  <a:pt x="99539" y="1058162"/>
                </a:lnTo>
                <a:lnTo>
                  <a:pt x="99019" y="1109245"/>
                </a:lnTo>
                <a:lnTo>
                  <a:pt x="98245" y="1164076"/>
                </a:lnTo>
                <a:lnTo>
                  <a:pt x="97191" y="1220617"/>
                </a:lnTo>
                <a:lnTo>
                  <a:pt x="95830" y="1276830"/>
                </a:lnTo>
                <a:lnTo>
                  <a:pt x="94136" y="1330674"/>
                </a:lnTo>
                <a:lnTo>
                  <a:pt x="92083" y="1380113"/>
                </a:lnTo>
                <a:lnTo>
                  <a:pt x="89643" y="1423107"/>
                </a:lnTo>
                <a:lnTo>
                  <a:pt x="86791" y="145761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7787132" y="4533901"/>
          <a:ext cx="3826510" cy="4658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66370" marR="120650" indent="-67310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 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R="252095" algn="r">
                        <a:lnSpc>
                          <a:spcPct val="100000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4.5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0.6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R="252095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R="298450" algn="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176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3856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>
                        <a:lnSpc>
                          <a:spcPct val="124700"/>
                        </a:lnSpc>
                        <a:spcBef>
                          <a:spcPts val="2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3855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3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5581395" y="471996"/>
            <a:ext cx="1431290" cy="4108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150" b="1" spc="55" dirty="0">
                <a:latin typeface="Arial"/>
                <a:cs typeface="Arial"/>
              </a:rPr>
              <a:t>ambiental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extremo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210"/>
              </a:spcBef>
            </a:pPr>
            <a:r>
              <a:rPr sz="1000" b="1" dirty="0">
                <a:latin typeface="Arial"/>
                <a:cs typeface="Arial"/>
              </a:rPr>
              <a:t>Condiciones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(IP68)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79004" y="489965"/>
            <a:ext cx="431165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protección </a:t>
            </a:r>
            <a:r>
              <a:rPr sz="950" spc="-5" dirty="0">
                <a:latin typeface="Microsoft Sans Serif"/>
                <a:cs typeface="Microsoft Sans Serif"/>
              </a:rPr>
              <a:t>IP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40" dirty="0">
                <a:latin typeface="Microsoft Sans Serif"/>
                <a:cs typeface="Microsoft Sans Serif"/>
              </a:rPr>
              <a:t>europeo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clasificación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5" dirty="0">
                <a:latin typeface="Microsoft Sans Serif"/>
                <a:cs typeface="Microsoft Sans Serif"/>
              </a:rPr>
              <a:t>indica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grado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latin typeface="Microsoft Sans Serif"/>
                <a:cs typeface="Microsoft Sans Serif"/>
              </a:rPr>
              <a:t>que proporciona una </a:t>
            </a:r>
            <a:r>
              <a:rPr sz="950" dirty="0">
                <a:latin typeface="Microsoft Sans Serif"/>
                <a:cs typeface="Microsoft Sans Serif"/>
              </a:rPr>
              <a:t>carcasa </a:t>
            </a:r>
            <a:r>
              <a:rPr sz="950" spc="40" dirty="0">
                <a:latin typeface="Microsoft Sans Serif"/>
                <a:cs typeface="Microsoft Sans Serif"/>
              </a:rPr>
              <a:t>contra </a:t>
            </a:r>
            <a:r>
              <a:rPr sz="950" spc="25" dirty="0">
                <a:latin typeface="Microsoft Sans Serif"/>
                <a:cs typeface="Microsoft Sans Serif"/>
              </a:rPr>
              <a:t>polvo, </a:t>
            </a:r>
            <a:r>
              <a:rPr sz="950" spc="30" dirty="0">
                <a:latin typeface="Microsoft Sans Serif"/>
                <a:cs typeface="Microsoft Sans Serif"/>
              </a:rPr>
              <a:t>líquidos, objetos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sólidos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personal.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sistema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clasificación</a:t>
            </a:r>
            <a:r>
              <a:rPr sz="950" spc="-5" dirty="0">
                <a:latin typeface="Microsoft Sans Serif"/>
                <a:cs typeface="Microsoft Sans Serif"/>
              </a:rPr>
              <a:t> IP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aceptado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internacionalmente.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5" dirty="0">
                <a:latin typeface="Microsoft Sans Serif"/>
                <a:cs typeface="Microsoft Sans Serif"/>
              </a:rPr>
              <a:t>interruptores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15" dirty="0">
                <a:latin typeface="Microsoft Sans Serif"/>
                <a:cs typeface="Microsoft Sans Serif"/>
              </a:rPr>
              <a:t>clasificados </a:t>
            </a:r>
            <a:r>
              <a:rPr sz="950" spc="5" dirty="0">
                <a:latin typeface="Microsoft Sans Serif"/>
                <a:cs typeface="Microsoft Sans Serif"/>
              </a:rPr>
              <a:t>IP68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brindan </a:t>
            </a:r>
            <a:r>
              <a:rPr sz="950" spc="35" dirty="0"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latin typeface="Microsoft Sans Serif"/>
                <a:cs typeface="Microsoft Sans Serif"/>
              </a:rPr>
              <a:t>contra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penetración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polvo, </a:t>
            </a:r>
            <a:r>
              <a:rPr sz="950" spc="35" dirty="0">
                <a:latin typeface="Microsoft Sans Serif"/>
                <a:cs typeface="Microsoft Sans Serif"/>
              </a:rPr>
              <a:t>protección completa </a:t>
            </a:r>
            <a:r>
              <a:rPr sz="950" spc="40" dirty="0">
                <a:latin typeface="Microsoft Sans Serif"/>
                <a:cs typeface="Microsoft Sans Serif"/>
              </a:rPr>
              <a:t> contra </a:t>
            </a:r>
            <a:r>
              <a:rPr sz="950" spc="15" dirty="0">
                <a:latin typeface="Microsoft Sans Serif"/>
                <a:cs typeface="Microsoft Sans Serif"/>
              </a:rPr>
              <a:t>descargas eléctricas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latin typeface="Microsoft Sans Serif"/>
                <a:cs typeface="Microsoft Sans Serif"/>
              </a:rPr>
              <a:t>contra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entrada </a:t>
            </a:r>
            <a:r>
              <a:rPr sz="950" spc="30" dirty="0">
                <a:latin typeface="Microsoft Sans Serif"/>
                <a:cs typeface="Microsoft Sans Serif"/>
              </a:rPr>
              <a:t>de agua en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inmersión </a:t>
            </a:r>
            <a:r>
              <a:rPr sz="950" spc="30" dirty="0">
                <a:latin typeface="Microsoft Sans Serif"/>
                <a:cs typeface="Microsoft Sans Serif"/>
              </a:rPr>
              <a:t>continua. </a:t>
            </a:r>
            <a:r>
              <a:rPr sz="950" spc="-5" dirty="0">
                <a:latin typeface="Microsoft Sans Serif"/>
                <a:cs typeface="Microsoft Sans Serif"/>
              </a:rPr>
              <a:t>Estos </a:t>
            </a:r>
            <a:r>
              <a:rPr sz="950" spc="25" dirty="0">
                <a:latin typeface="Microsoft Sans Serif"/>
                <a:cs typeface="Microsoft Sans Serif"/>
              </a:rPr>
              <a:t>son dispositivos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tres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cuatro </a:t>
            </a:r>
            <a:r>
              <a:rPr sz="950" spc="5" dirty="0">
                <a:latin typeface="Microsoft Sans Serif"/>
                <a:cs typeface="Microsoft Sans Serif"/>
              </a:rPr>
              <a:t>cables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configurados para </a:t>
            </a:r>
            <a:r>
              <a:rPr sz="950" dirty="0">
                <a:latin typeface="Microsoft Sans Serif"/>
                <a:cs typeface="Microsoft Sans Serif"/>
              </a:rPr>
              <a:t>NPN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25" dirty="0">
                <a:latin typeface="Microsoft Sans Serif"/>
                <a:cs typeface="Microsoft Sans Serif"/>
              </a:rPr>
              <a:t>PNP,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25" dirty="0">
                <a:latin typeface="Microsoft Sans Serif"/>
                <a:cs typeface="Microsoft Sans Serif"/>
              </a:rPr>
              <a:t>cerrados </a:t>
            </a:r>
            <a:r>
              <a:rPr sz="950" spc="-30" dirty="0">
                <a:latin typeface="Microsoft Sans Serif"/>
                <a:cs typeface="Microsoft Sans Serif"/>
              </a:rPr>
              <a:t>(NC)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abiertas</a:t>
            </a:r>
            <a:r>
              <a:rPr sz="950" spc="-10" dirty="0">
                <a:latin typeface="Microsoft Sans Serif"/>
                <a:cs typeface="Microsoft Sans Serif"/>
              </a:rPr>
              <a:t> (NO).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81395" y="4464876"/>
            <a:ext cx="1431290" cy="59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95"/>
              </a:spcBef>
            </a:pPr>
            <a:r>
              <a:rPr sz="1150" b="1" spc="55" dirty="0">
                <a:latin typeface="Arial"/>
                <a:cs typeface="Arial"/>
              </a:rPr>
              <a:t>ambiental</a:t>
            </a:r>
            <a:r>
              <a:rPr sz="1150" b="1" spc="-80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extremo </a:t>
            </a:r>
            <a:r>
              <a:rPr sz="1150" b="1" spc="-3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Condiciones </a:t>
            </a:r>
            <a:r>
              <a:rPr sz="1000" b="1" spc="15" dirty="0">
                <a:latin typeface="Arial"/>
                <a:cs typeface="Arial"/>
              </a:rPr>
              <a:t>(IP68) 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74390" y="1585214"/>
            <a:ext cx="1266710" cy="17408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1388" y="2113306"/>
            <a:ext cx="924750" cy="115690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976472" y="3512248"/>
            <a:ext cx="247650" cy="153670"/>
            <a:chOff x="4921872" y="3512248"/>
            <a:chExt cx="247650" cy="153670"/>
          </a:xfrm>
        </p:grpSpPr>
        <p:sp>
          <p:nvSpPr>
            <p:cNvPr id="5" name="object 5"/>
            <p:cNvSpPr/>
            <p:nvPr/>
          </p:nvSpPr>
          <p:spPr>
            <a:xfrm>
              <a:off x="4924158" y="3514534"/>
              <a:ext cx="243204" cy="149225"/>
            </a:xfrm>
            <a:custGeom>
              <a:avLst/>
              <a:gdLst/>
              <a:ahLst/>
              <a:cxnLst/>
              <a:rect l="l" t="t" r="r" b="b"/>
              <a:pathLst>
                <a:path w="243204" h="149225">
                  <a:moveTo>
                    <a:pt x="242671" y="0"/>
                  </a:moveTo>
                  <a:lnTo>
                    <a:pt x="0" y="0"/>
                  </a:lnTo>
                  <a:lnTo>
                    <a:pt x="0" y="148666"/>
                  </a:lnTo>
                  <a:lnTo>
                    <a:pt x="242671" y="148666"/>
                  </a:lnTo>
                  <a:lnTo>
                    <a:pt x="242671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24158" y="3514534"/>
              <a:ext cx="243204" cy="149225"/>
            </a:xfrm>
            <a:custGeom>
              <a:avLst/>
              <a:gdLst/>
              <a:ahLst/>
              <a:cxnLst/>
              <a:rect l="l" t="t" r="r" b="b"/>
              <a:pathLst>
                <a:path w="243204" h="149225">
                  <a:moveTo>
                    <a:pt x="0" y="148666"/>
                  </a:moveTo>
                  <a:lnTo>
                    <a:pt x="242671" y="148666"/>
                  </a:lnTo>
                  <a:lnTo>
                    <a:pt x="242671" y="0"/>
                  </a:lnTo>
                  <a:lnTo>
                    <a:pt x="0" y="0"/>
                  </a:lnTo>
                  <a:lnTo>
                    <a:pt x="0" y="1486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999018" y="3514535"/>
            <a:ext cx="243204" cy="149225"/>
          </a:xfrm>
          <a:custGeom>
            <a:avLst/>
            <a:gdLst/>
            <a:ahLst/>
            <a:cxnLst/>
            <a:rect l="l" t="t" r="r" b="b"/>
            <a:pathLst>
              <a:path w="243205" h="149225">
                <a:moveTo>
                  <a:pt x="0" y="148666"/>
                </a:moveTo>
                <a:lnTo>
                  <a:pt x="242671" y="148666"/>
                </a:lnTo>
                <a:lnTo>
                  <a:pt x="242671" y="0"/>
                </a:lnTo>
                <a:lnTo>
                  <a:pt x="0" y="0"/>
                </a:lnTo>
                <a:lnTo>
                  <a:pt x="0" y="148666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56801" y="1938300"/>
            <a:ext cx="282092" cy="7285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60685" y="1836991"/>
            <a:ext cx="283121" cy="7287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241471" y="2577376"/>
            <a:ext cx="268605" cy="72390"/>
            <a:chOff x="5186870" y="2577376"/>
            <a:chExt cx="268605" cy="72390"/>
          </a:xfrm>
        </p:grpSpPr>
        <p:sp>
          <p:nvSpPr>
            <p:cNvPr id="11" name="object 11"/>
            <p:cNvSpPr/>
            <p:nvPr/>
          </p:nvSpPr>
          <p:spPr>
            <a:xfrm>
              <a:off x="5186870" y="257737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42" y="0"/>
                  </a:moveTo>
                  <a:lnTo>
                    <a:pt x="16243" y="0"/>
                  </a:lnTo>
                  <a:lnTo>
                    <a:pt x="10820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42" y="71323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1968" y="2578379"/>
              <a:ext cx="223392" cy="71335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0800335" y="1493749"/>
            <a:ext cx="1266825" cy="1805305"/>
            <a:chOff x="5745734" y="1493748"/>
            <a:chExt cx="1266825" cy="180530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97726" y="2509304"/>
              <a:ext cx="280250" cy="728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45734" y="1493748"/>
              <a:ext cx="1266723" cy="1804835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22068" y="3541864"/>
            <a:ext cx="1166342" cy="9401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326917" y="3541268"/>
            <a:ext cx="1202575" cy="95211"/>
          </a:xfrm>
          <a:prstGeom prst="rect">
            <a:avLst/>
          </a:prstGeom>
        </p:spPr>
      </p:pic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7970012" y="4049267"/>
          <a:ext cx="3844925" cy="4439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7145" algn="ctr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5560" marR="1206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66370" marR="120650" indent="-67310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 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  <a:spcBef>
                          <a:spcPts val="12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>
                        <a:lnSpc>
                          <a:spcPct val="124700"/>
                        </a:lnSpc>
                        <a:spcBef>
                          <a:spcPts val="2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marR="1206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marR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5240" marR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55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>
                        <a:lnSpc>
                          <a:spcPct val="1247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156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 marR="129539">
                        <a:lnSpc>
                          <a:spcPct val="117800"/>
                        </a:lnSpc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Latón  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indent="66675">
                        <a:lnSpc>
                          <a:spcPct val="124700"/>
                        </a:lnSpc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8x8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032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10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870" marR="104775" algn="just">
                        <a:lnSpc>
                          <a:spcPts val="1270"/>
                        </a:lnSpc>
                        <a:spcBef>
                          <a:spcPts val="3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 algn="just">
                        <a:lnSpc>
                          <a:spcPts val="127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marR="1206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1587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40/25</a:t>
                      </a:r>
                      <a:r>
                        <a:rPr sz="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(adj.)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4445" marR="1206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15-34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(Mini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15" dirty="0">
                          <a:latin typeface="Microsoft Sans Serif"/>
                          <a:cs typeface="Microsoft Sans Serif"/>
                        </a:rPr>
                        <a:t>Base)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40x60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marR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087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40x80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sesenta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cinco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5761229" y="489965"/>
            <a:ext cx="18186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Rango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detección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operativo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nominal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mayor</a:t>
            </a:r>
            <a:endParaRPr sz="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8837" y="487425"/>
            <a:ext cx="42424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Estos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proporcionan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mayor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distancia</a:t>
            </a:r>
            <a:r>
              <a:rPr sz="850" spc="30" dirty="0">
                <a:latin typeface="Microsoft Sans Serif"/>
                <a:cs typeface="Microsoft Sans Serif"/>
              </a:rPr>
              <a:t> operativa</a:t>
            </a:r>
            <a:r>
              <a:rPr sz="850" spc="25" dirty="0">
                <a:latin typeface="Microsoft Sans Serif"/>
                <a:cs typeface="Microsoft Sans Serif"/>
              </a:rPr>
              <a:t> en</a:t>
            </a:r>
            <a:r>
              <a:rPr sz="850" spc="30" dirty="0">
                <a:latin typeface="Microsoft Sans Serif"/>
                <a:cs typeface="Microsoft Sans Serif"/>
              </a:rPr>
              <a:t> comparación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25" dirty="0">
                <a:latin typeface="Microsoft Sans Serif"/>
                <a:cs typeface="Microsoft Sans Serif"/>
              </a:rPr>
              <a:t>estándar.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son de </a:t>
            </a:r>
            <a:r>
              <a:rPr sz="850" spc="-80" dirty="0">
                <a:latin typeface="Microsoft Sans Serif"/>
                <a:cs typeface="Microsoft Sans Serif"/>
              </a:rPr>
              <a:t>CC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tres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hilos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PNP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NPN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configuraciones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salida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abiertas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(NO)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cerradas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25" dirty="0">
                <a:latin typeface="Microsoft Sans Serif"/>
                <a:cs typeface="Microsoft Sans Serif"/>
              </a:rPr>
              <a:t>(NC).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1228" y="4037838"/>
            <a:ext cx="1818639" cy="563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100"/>
              </a:lnSpc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Rango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detección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operativo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nominal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mayor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250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180" y="7161276"/>
          <a:ext cx="3155949" cy="2117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4591">
                <a:tc rowSpan="2"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spc="35" dirty="0">
                          <a:latin typeface="Microsoft Sans Serif"/>
                          <a:cs typeface="Microsoft Sans Serif"/>
                        </a:rPr>
                        <a:t>Grupo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875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8275" marR="488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spc="35" dirty="0">
                          <a:latin typeface="Microsoft Sans Serif"/>
                          <a:cs typeface="Microsoft Sans Serif"/>
                        </a:rPr>
                        <a:t>Grupo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 vert="vert27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900" spc="35" dirty="0">
                          <a:latin typeface="Microsoft Sans Serif"/>
                          <a:cs typeface="Microsoft Sans Serif"/>
                        </a:rPr>
                        <a:t>Grupo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875" marB="0" vert="vert27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4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120"/>
                        </a:lnSpc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Grupos</a:t>
                      </a:r>
                      <a:r>
                        <a:rPr sz="9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Gases</a:t>
                      </a:r>
                      <a:r>
                        <a:rPr sz="9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Líquidos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0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ts val="1110"/>
                        </a:lnSpc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Grupos</a:t>
                      </a:r>
                      <a:r>
                        <a:rPr sz="9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EG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Inflamable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R="317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Polvo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7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inflamable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Fibras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Acetileno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marR="30480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mi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Metálico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2413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Seda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artificial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Hidrógeno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8895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carbono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ts val="1155"/>
                        </a:lnSpc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Yute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 rowSpan="2">
                  <a:txBody>
                    <a:bodyPr/>
                    <a:lstStyle/>
                    <a:p>
                      <a:pPr marL="53975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acetaldehído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8509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Etileno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3429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Éter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5" dirty="0">
                          <a:latin typeface="Microsoft Sans Serif"/>
                          <a:cs typeface="Microsoft Sans Serif"/>
                        </a:rPr>
                        <a:t>metílico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grano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0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1016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Acetona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68275" marR="186055" indent="8890" algn="just">
                        <a:lnSpc>
                          <a:spcPct val="116700"/>
                        </a:lnSpc>
                        <a:spcBef>
                          <a:spcPts val="4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Gasolina 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metanol  </a:t>
                      </a: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Propano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581396" y="502666"/>
            <a:ext cx="5899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latin typeface="Arial"/>
                <a:cs typeface="Arial"/>
              </a:rPr>
              <a:t>NAMUR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9004" y="489965"/>
            <a:ext cx="41922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NAMUR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estándar </a:t>
            </a:r>
            <a:r>
              <a:rPr sz="950" spc="45" dirty="0">
                <a:latin typeface="Microsoft Sans Serif"/>
                <a:cs typeface="Microsoft Sans Serif"/>
              </a:rPr>
              <a:t>emitido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Comité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Estándares </a:t>
            </a:r>
            <a:r>
              <a:rPr sz="950" spc="30" dirty="0">
                <a:latin typeface="Microsoft Sans Serif"/>
                <a:cs typeface="Microsoft Sans Serif"/>
              </a:rPr>
              <a:t>de Medición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industria </a:t>
            </a:r>
            <a:r>
              <a:rPr sz="950" spc="35" dirty="0">
                <a:latin typeface="Microsoft Sans Serif"/>
                <a:cs typeface="Microsoft Sans Serif"/>
              </a:rPr>
              <a:t>química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Europa. </a:t>
            </a:r>
            <a:r>
              <a:rPr sz="950" spc="20" dirty="0">
                <a:latin typeface="Microsoft Sans Serif"/>
                <a:cs typeface="Microsoft Sans Serif"/>
              </a:rPr>
              <a:t>Deutsche </a:t>
            </a:r>
            <a:r>
              <a:rPr sz="950" spc="40" dirty="0">
                <a:latin typeface="Microsoft Sans Serif"/>
                <a:cs typeface="Microsoft Sans Serif"/>
              </a:rPr>
              <a:t>Industrie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Normenausschuss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(DIN)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refiere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conjunto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alemanes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5" dirty="0">
                <a:latin typeface="Microsoft Sans Serif"/>
                <a:cs typeface="Microsoft Sans Serif"/>
              </a:rPr>
              <a:t>ahora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 en </a:t>
            </a:r>
            <a:r>
              <a:rPr sz="950" spc="35" dirty="0">
                <a:latin typeface="Microsoft Sans Serif"/>
                <a:cs typeface="Microsoft Sans Serif"/>
              </a:rPr>
              <a:t>muchos </a:t>
            </a:r>
            <a:r>
              <a:rPr sz="950" spc="5" dirty="0">
                <a:latin typeface="Microsoft Sans Serif"/>
                <a:cs typeface="Microsoft Sans Serif"/>
              </a:rPr>
              <a:t>países. </a:t>
            </a:r>
            <a:r>
              <a:rPr sz="950" dirty="0">
                <a:latin typeface="Microsoft Sans Serif"/>
                <a:cs typeface="Microsoft Sans Serif"/>
              </a:rPr>
              <a:t>Al </a:t>
            </a:r>
            <a:r>
              <a:rPr sz="950" spc="35" dirty="0">
                <a:latin typeface="Microsoft Sans Serif"/>
                <a:cs typeface="Microsoft Sans Serif"/>
              </a:rPr>
              <a:t>igual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5" dirty="0">
                <a:latin typeface="Microsoft Sans Serif"/>
                <a:cs typeface="Microsoft Sans Serif"/>
              </a:rPr>
              <a:t>NAMUR, </a:t>
            </a:r>
            <a:r>
              <a:rPr sz="950" spc="30" dirty="0">
                <a:latin typeface="Microsoft Sans Serif"/>
                <a:cs typeface="Microsoft Sans Serif"/>
              </a:rPr>
              <a:t>DIN </a:t>
            </a:r>
            <a:r>
              <a:rPr sz="950" spc="15" dirty="0">
                <a:latin typeface="Microsoft Sans Serif"/>
                <a:cs typeface="Microsoft Sans Serif"/>
              </a:rPr>
              <a:t>19234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conjunto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normas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equipos </a:t>
            </a:r>
            <a:r>
              <a:rPr sz="950" spc="25" dirty="0">
                <a:latin typeface="Microsoft Sans Serif"/>
                <a:cs typeface="Microsoft Sans Serif"/>
              </a:rPr>
              <a:t>utilizados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20" dirty="0">
                <a:latin typeface="Microsoft Sans Serif"/>
                <a:cs typeface="Microsoft Sans Serif"/>
              </a:rPr>
              <a:t>ubicaciones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peligrosas.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396" y="1833627"/>
            <a:ext cx="11753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30" dirty="0">
                <a:latin typeface="Arial"/>
                <a:cs typeface="Arial"/>
              </a:rPr>
              <a:t>Intrínsecamente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seguro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9004" y="1766317"/>
            <a:ext cx="3801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sensores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NAMUR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intrínsecamente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seguros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solo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cuando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usan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dispositivo de </a:t>
            </a:r>
            <a:r>
              <a:rPr sz="800" spc="35" dirty="0">
                <a:latin typeface="Microsoft Sans Serif"/>
                <a:cs typeface="Microsoft Sans Serif"/>
              </a:rPr>
              <a:t>fuente </a:t>
            </a:r>
            <a:r>
              <a:rPr sz="800" spc="25" dirty="0">
                <a:latin typeface="Microsoft Sans Serif"/>
                <a:cs typeface="Microsoft Sans Serif"/>
              </a:rPr>
              <a:t>de alimentación/salida de </a:t>
            </a:r>
            <a:r>
              <a:rPr sz="800" spc="35" dirty="0">
                <a:latin typeface="Microsoft Sans Serif"/>
                <a:cs typeface="Microsoft Sans Serif"/>
              </a:rPr>
              <a:t>barrera aprobado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5" dirty="0">
                <a:latin typeface="Microsoft Sans Serif"/>
                <a:cs typeface="Microsoft Sans Serif"/>
              </a:rPr>
              <a:t>cableado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aprobado.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9004" y="2504187"/>
            <a:ext cx="42684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latin typeface="Microsoft Sans Serif"/>
                <a:cs typeface="Microsoft Sans Serif"/>
              </a:rPr>
              <a:t>Está </a:t>
            </a:r>
            <a:r>
              <a:rPr sz="1050" spc="30" dirty="0">
                <a:latin typeface="Microsoft Sans Serif"/>
                <a:cs typeface="Microsoft Sans Serif"/>
              </a:rPr>
              <a:t>más </a:t>
            </a:r>
            <a:r>
              <a:rPr sz="1050" spc="15" dirty="0">
                <a:latin typeface="Microsoft Sans Serif"/>
                <a:cs typeface="Microsoft Sans Serif"/>
              </a:rPr>
              <a:t>allá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10" dirty="0">
                <a:latin typeface="Microsoft Sans Serif"/>
                <a:cs typeface="Microsoft Sans Serif"/>
              </a:rPr>
              <a:t>alcance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0" dirty="0">
                <a:latin typeface="Microsoft Sans Serif"/>
                <a:cs typeface="Microsoft Sans Serif"/>
              </a:rPr>
              <a:t>este </a:t>
            </a:r>
            <a:r>
              <a:rPr sz="1050" spc="30" dirty="0">
                <a:latin typeface="Microsoft Sans Serif"/>
                <a:cs typeface="Microsoft Sans Serif"/>
              </a:rPr>
              <a:t>curso </a:t>
            </a:r>
            <a:r>
              <a:rPr sz="1050" spc="40" dirty="0">
                <a:latin typeface="Microsoft Sans Serif"/>
                <a:cs typeface="Microsoft Sans Serif"/>
              </a:rPr>
              <a:t>ofrecer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20" dirty="0">
                <a:latin typeface="Microsoft Sans Serif"/>
                <a:cs typeface="Microsoft Sans Serif"/>
              </a:rPr>
              <a:t>explicación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completa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sobre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este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tema.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0" dirty="0">
                <a:latin typeface="Microsoft Sans Serif"/>
                <a:cs typeface="Microsoft Sans Serif"/>
              </a:rPr>
              <a:t>Se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anima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familiarizarse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los  </a:t>
            </a:r>
            <a:r>
              <a:rPr sz="1050" spc="30" dirty="0">
                <a:latin typeface="Microsoft Sans Serif"/>
                <a:cs typeface="Microsoft Sans Serif"/>
              </a:rPr>
              <a:t>Artículos </a:t>
            </a:r>
            <a:r>
              <a:rPr sz="1050" spc="15" dirty="0">
                <a:latin typeface="Microsoft Sans Serif"/>
                <a:cs typeface="Microsoft Sans Serif"/>
              </a:rPr>
              <a:t>500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15" dirty="0">
                <a:latin typeface="Microsoft Sans Serif"/>
                <a:cs typeface="Microsoft Sans Serif"/>
              </a:rPr>
              <a:t>504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25" dirty="0">
                <a:latin typeface="Microsoft Sans Serif"/>
                <a:cs typeface="Microsoft Sans Serif"/>
              </a:rPr>
              <a:t>Código </a:t>
            </a:r>
            <a:r>
              <a:rPr sz="1050" spc="15" dirty="0">
                <a:latin typeface="Microsoft Sans Serif"/>
                <a:cs typeface="Microsoft Sans Serif"/>
              </a:rPr>
              <a:t>Eléctrico </a:t>
            </a:r>
            <a:r>
              <a:rPr sz="1050" spc="30" dirty="0">
                <a:latin typeface="Microsoft Sans Serif"/>
                <a:cs typeface="Microsoft Sans Serif"/>
              </a:rPr>
              <a:t>Nacional®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40" dirty="0">
                <a:latin typeface="Microsoft Sans Serif"/>
                <a:cs typeface="Microsoft Sans Serif"/>
              </a:rPr>
              <a:t>cubren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uso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equipos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eléctricos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lugares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donde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incendios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explosiones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debido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10" dirty="0">
                <a:latin typeface="Microsoft Sans Serif"/>
                <a:cs typeface="Microsoft Sans Serif"/>
              </a:rPr>
              <a:t>gas </a:t>
            </a:r>
            <a:r>
              <a:rPr sz="1050" spc="-15" dirty="0">
                <a:latin typeface="Microsoft Sans Serif"/>
                <a:cs typeface="Microsoft Sans Serif"/>
              </a:rPr>
              <a:t>, </a:t>
            </a:r>
            <a:r>
              <a:rPr sz="1050" spc="45" dirty="0">
                <a:latin typeface="Microsoft Sans Serif"/>
                <a:cs typeface="Microsoft Sans Serif"/>
              </a:rPr>
              <a:t>pueden </a:t>
            </a:r>
            <a:r>
              <a:rPr sz="1050" spc="20" dirty="0">
                <a:latin typeface="Microsoft Sans Serif"/>
                <a:cs typeface="Microsoft Sans Serif"/>
              </a:rPr>
              <a:t>ser </a:t>
            </a:r>
            <a:r>
              <a:rPr sz="1050" spc="25" dirty="0">
                <a:latin typeface="Microsoft Sans Serif"/>
                <a:cs typeface="Microsoft Sans Serif"/>
              </a:rPr>
              <a:t>posibles </a:t>
            </a:r>
            <a:r>
              <a:rPr sz="1050" spc="35" dirty="0">
                <a:latin typeface="Microsoft Sans Serif"/>
                <a:cs typeface="Microsoft Sans Serif"/>
              </a:rPr>
              <a:t>líquidos </a:t>
            </a:r>
            <a:r>
              <a:rPr sz="1050" spc="30" dirty="0">
                <a:latin typeface="Microsoft Sans Serif"/>
                <a:cs typeface="Microsoft Sans Serif"/>
              </a:rPr>
              <a:t>inflamables, </a:t>
            </a:r>
            <a:r>
              <a:rPr sz="1050" spc="40" dirty="0">
                <a:latin typeface="Microsoft Sans Serif"/>
                <a:cs typeface="Microsoft Sans Serif"/>
              </a:rPr>
              <a:t>polvo 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combustible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fibras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inflamables.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395" y="3794509"/>
            <a:ext cx="14732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Entornos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peligrosos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9004" y="3781809"/>
            <a:ext cx="42684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5" dirty="0">
                <a:latin typeface="Microsoft Sans Serif"/>
                <a:cs typeface="Microsoft Sans Serif"/>
              </a:rPr>
              <a:t>Aunque </a:t>
            </a:r>
            <a:r>
              <a:rPr sz="950" spc="30" dirty="0">
                <a:latin typeface="Microsoft Sans Serif"/>
                <a:cs typeface="Microsoft Sans Serif"/>
              </a:rPr>
              <a:t>nunca debe </a:t>
            </a:r>
            <a:r>
              <a:rPr sz="950" spc="15" dirty="0">
                <a:latin typeface="Microsoft Sans Serif"/>
                <a:cs typeface="Microsoft Sans Serif"/>
              </a:rPr>
              <a:t>especificar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40" dirty="0">
                <a:latin typeface="Microsoft Sans Serif"/>
                <a:cs typeface="Microsoft Sans Serif"/>
              </a:rPr>
              <a:t>sugerir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ubicación,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importante </a:t>
            </a:r>
            <a:r>
              <a:rPr sz="950" spc="45" dirty="0">
                <a:latin typeface="Microsoft Sans Serif"/>
                <a:cs typeface="Microsoft Sans Serif"/>
              </a:rPr>
              <a:t>comprender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40" dirty="0">
                <a:latin typeface="Microsoft Sans Serif"/>
                <a:cs typeface="Microsoft Sans Serif"/>
              </a:rPr>
              <a:t>normas 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aplican </a:t>
            </a:r>
            <a:r>
              <a:rPr sz="950" dirty="0">
                <a:latin typeface="Microsoft Sans Serif"/>
                <a:cs typeface="Microsoft Sans Serif"/>
              </a:rPr>
              <a:t>a las </a:t>
            </a:r>
            <a:r>
              <a:rPr sz="950" spc="20" dirty="0">
                <a:latin typeface="Microsoft Sans Serif"/>
                <a:cs typeface="Microsoft Sans Serif"/>
              </a:rPr>
              <a:t>ubicaciones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peligrosas. </a:t>
            </a:r>
            <a:r>
              <a:rPr sz="950" spc="-65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responsabilidad del </a:t>
            </a:r>
            <a:r>
              <a:rPr sz="950" spc="35" dirty="0">
                <a:latin typeface="Microsoft Sans Serif"/>
                <a:cs typeface="Microsoft Sans Serif"/>
              </a:rPr>
              <a:t>usuario </a:t>
            </a:r>
            <a:r>
              <a:rPr sz="950" spc="30" dirty="0">
                <a:latin typeface="Microsoft Sans Serif"/>
                <a:cs typeface="Microsoft Sans Serif"/>
              </a:rPr>
              <a:t>ponerse en contacto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agencias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reguladoras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locales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definir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ubicación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División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cumplir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todos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códigos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aplicables.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1395" y="4910838"/>
            <a:ext cx="6578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divisiones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9004" y="4877818"/>
            <a:ext cx="41148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División </a:t>
            </a:r>
            <a:r>
              <a:rPr sz="900" spc="55" dirty="0">
                <a:latin typeface="Microsoft Sans Serif"/>
                <a:cs typeface="Microsoft Sans Serif"/>
              </a:rPr>
              <a:t>I </a:t>
            </a:r>
            <a:r>
              <a:rPr sz="900" spc="30" dirty="0">
                <a:latin typeface="Microsoft Sans Serif"/>
                <a:cs typeface="Microsoft Sans Serif"/>
              </a:rPr>
              <a:t>identifica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condición </a:t>
            </a:r>
            <a:r>
              <a:rPr sz="900" spc="40" dirty="0">
                <a:latin typeface="Microsoft Sans Serif"/>
                <a:cs typeface="Microsoft Sans Serif"/>
              </a:rPr>
              <a:t>donde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materiales peligrosos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presentes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atmósfera.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División </a:t>
            </a:r>
            <a:r>
              <a:rPr sz="900" spc="55" dirty="0">
                <a:latin typeface="Microsoft Sans Serif"/>
                <a:cs typeface="Microsoft Sans Serif"/>
              </a:rPr>
              <a:t>II </a:t>
            </a:r>
            <a:r>
              <a:rPr sz="900" spc="30" dirty="0">
                <a:latin typeface="Microsoft Sans Serif"/>
                <a:cs typeface="Microsoft Sans Serif"/>
              </a:rPr>
              <a:t>identifica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condiciones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35" dirty="0">
                <a:latin typeface="Microsoft Sans Serif"/>
                <a:cs typeface="Microsoft Sans Serif"/>
              </a:rPr>
              <a:t>que una atmósfera puede </a:t>
            </a:r>
            <a:r>
              <a:rPr sz="900" spc="15" dirty="0">
                <a:latin typeface="Microsoft Sans Serif"/>
                <a:cs typeface="Microsoft Sans Serif"/>
              </a:rPr>
              <a:t>volverse </a:t>
            </a:r>
            <a:r>
              <a:rPr sz="900" spc="25" dirty="0">
                <a:latin typeface="Microsoft Sans Serif"/>
                <a:cs typeface="Microsoft Sans Serif"/>
              </a:rPr>
              <a:t>peligrosa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resultado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condiciones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anormales.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ocurrir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si,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tubería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contiene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químico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peligroso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comienza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tener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fugas.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81396" y="5989068"/>
            <a:ext cx="11652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0" dirty="0">
                <a:latin typeface="Arial"/>
                <a:cs typeface="Arial"/>
              </a:rPr>
              <a:t>Clases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5" dirty="0">
                <a:latin typeface="Arial"/>
                <a:cs typeface="Arial"/>
              </a:rPr>
              <a:t>Grupos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9004" y="5977638"/>
            <a:ext cx="43268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ubicaciones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peligrosas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definen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además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clase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grupo.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Clase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I,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Grupos </a:t>
            </a: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5" dirty="0">
                <a:latin typeface="Microsoft Sans Serif"/>
                <a:cs typeface="Microsoft Sans Serif"/>
              </a:rPr>
              <a:t>D </a:t>
            </a:r>
            <a:r>
              <a:rPr sz="1000" spc="25" dirty="0">
                <a:latin typeface="Microsoft Sans Serif"/>
                <a:cs typeface="Microsoft Sans Serif"/>
              </a:rPr>
              <a:t>son </a:t>
            </a:r>
            <a:r>
              <a:rPr sz="1000" spc="5" dirty="0">
                <a:latin typeface="Microsoft Sans Serif"/>
                <a:cs typeface="Microsoft Sans Serif"/>
              </a:rPr>
              <a:t>gases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5" dirty="0">
                <a:latin typeface="Microsoft Sans Serif"/>
                <a:cs typeface="Microsoft Sans Serif"/>
              </a:rPr>
              <a:t>líquidos </a:t>
            </a:r>
            <a:r>
              <a:rPr sz="1000" spc="30" dirty="0">
                <a:latin typeface="Microsoft Sans Serif"/>
                <a:cs typeface="Microsoft Sans Serif"/>
              </a:rPr>
              <a:t>químicos. </a:t>
            </a:r>
            <a:r>
              <a:rPr sz="1000" spc="-15" dirty="0">
                <a:latin typeface="Microsoft Sans Serif"/>
                <a:cs typeface="Microsoft Sans Serif"/>
              </a:rPr>
              <a:t>Clase </a:t>
            </a:r>
            <a:r>
              <a:rPr sz="1000" spc="35" dirty="0">
                <a:latin typeface="Microsoft Sans Serif"/>
                <a:cs typeface="Microsoft Sans Serif"/>
              </a:rPr>
              <a:t>II, </a:t>
            </a:r>
            <a:r>
              <a:rPr sz="1000" spc="25" dirty="0">
                <a:latin typeface="Microsoft Sans Serif"/>
                <a:cs typeface="Microsoft Sans Serif"/>
              </a:rPr>
              <a:t>Grupos </a:t>
            </a:r>
            <a:r>
              <a:rPr sz="1000" spc="-65" dirty="0">
                <a:latin typeface="Microsoft Sans Serif"/>
                <a:cs typeface="Microsoft Sans Serif"/>
              </a:rPr>
              <a:t>E, </a:t>
            </a:r>
            <a:r>
              <a:rPr sz="1000" spc="-95" dirty="0">
                <a:latin typeface="Microsoft Sans Serif"/>
                <a:cs typeface="Microsoft Sans Serif"/>
              </a:rPr>
              <a:t>F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50" dirty="0">
                <a:latin typeface="Microsoft Sans Serif"/>
                <a:cs typeface="Microsoft Sans Serif"/>
              </a:rPr>
              <a:t>G 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incluyen </a:t>
            </a:r>
            <a:r>
              <a:rPr sz="1000" spc="35" dirty="0">
                <a:latin typeface="Microsoft Sans Serif"/>
                <a:cs typeface="Microsoft Sans Serif"/>
              </a:rPr>
              <a:t>polvo inflamable.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dirty="0">
                <a:latin typeface="Microsoft Sans Serif"/>
                <a:cs typeface="Microsoft Sans Serif"/>
              </a:rPr>
              <a:t>clase </a:t>
            </a:r>
            <a:r>
              <a:rPr sz="1000" spc="60" dirty="0">
                <a:latin typeface="Microsoft Sans Serif"/>
                <a:cs typeface="Microsoft Sans Serif"/>
              </a:rPr>
              <a:t>III </a:t>
            </a:r>
            <a:r>
              <a:rPr sz="1000" spc="55" dirty="0">
                <a:latin typeface="Microsoft Sans Serif"/>
                <a:cs typeface="Microsoft Sans Serif"/>
              </a:rPr>
              <a:t>no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divide en </a:t>
            </a:r>
            <a:r>
              <a:rPr sz="1000" spc="35" dirty="0">
                <a:latin typeface="Microsoft Sans Serif"/>
                <a:cs typeface="Microsoft Sans Serif"/>
              </a:rPr>
              <a:t>grupos. </a:t>
            </a:r>
            <a:r>
              <a:rPr sz="1000" spc="30" dirty="0">
                <a:latin typeface="Microsoft Sans Serif"/>
                <a:cs typeface="Microsoft Sans Serif"/>
              </a:rPr>
              <a:t>Incluye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todas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35" dirty="0">
                <a:latin typeface="Microsoft Sans Serif"/>
                <a:cs typeface="Microsoft Sans Serif"/>
              </a:rPr>
              <a:t>fibras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pelusas </a:t>
            </a:r>
            <a:r>
              <a:rPr sz="1000" spc="30" dirty="0">
                <a:latin typeface="Microsoft Sans Serif"/>
                <a:cs typeface="Microsoft Sans Serif"/>
              </a:rPr>
              <a:t>inflamables,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fibra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ropa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fábricas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textiles.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7431" y="5306443"/>
            <a:ext cx="183705" cy="8444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92733" y="5353354"/>
            <a:ext cx="346710" cy="1798320"/>
            <a:chOff x="2938133" y="5353354"/>
            <a:chExt cx="346710" cy="1798320"/>
          </a:xfrm>
        </p:grpSpPr>
        <p:sp>
          <p:nvSpPr>
            <p:cNvPr id="4" name="object 4"/>
            <p:cNvSpPr/>
            <p:nvPr/>
          </p:nvSpPr>
          <p:spPr>
            <a:xfrm>
              <a:off x="3016341" y="5339709"/>
              <a:ext cx="183515" cy="349885"/>
            </a:xfrm>
            <a:custGeom>
              <a:avLst/>
              <a:gdLst/>
              <a:ahLst/>
              <a:cxnLst/>
              <a:rect l="l" t="t" r="r" b="b"/>
              <a:pathLst>
                <a:path w="183514" h="349885">
                  <a:moveTo>
                    <a:pt x="183438" y="305072"/>
                  </a:moveTo>
                  <a:lnTo>
                    <a:pt x="176259" y="322468"/>
                  </a:lnTo>
                  <a:lnTo>
                    <a:pt x="156649" y="336698"/>
                  </a:lnTo>
                  <a:lnTo>
                    <a:pt x="127505" y="346304"/>
                  </a:lnTo>
                  <a:lnTo>
                    <a:pt x="91719" y="349829"/>
                  </a:lnTo>
                  <a:lnTo>
                    <a:pt x="56318" y="346304"/>
                  </a:lnTo>
                  <a:lnTo>
                    <a:pt x="27130" y="336698"/>
                  </a:lnTo>
                  <a:lnTo>
                    <a:pt x="7307" y="322468"/>
                  </a:lnTo>
                  <a:lnTo>
                    <a:pt x="0" y="305072"/>
                  </a:lnTo>
                </a:path>
                <a:path w="183514" h="349885">
                  <a:moveTo>
                    <a:pt x="0" y="0"/>
                  </a:moveTo>
                  <a:lnTo>
                    <a:pt x="0" y="305072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3723" y="5640693"/>
              <a:ext cx="206754" cy="1940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09086" y="5353354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-9306" y="291427"/>
                  </a:moveTo>
                  <a:lnTo>
                    <a:pt x="-9306" y="-13644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2830" y="5802796"/>
              <a:ext cx="188541" cy="746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31891" y="5770826"/>
              <a:ext cx="340995" cy="543560"/>
            </a:xfrm>
            <a:custGeom>
              <a:avLst/>
              <a:gdLst/>
              <a:ahLst/>
              <a:cxnLst/>
              <a:rect l="l" t="t" r="r" b="b"/>
              <a:pathLst>
                <a:path w="340995" h="543560">
                  <a:moveTo>
                    <a:pt x="75371" y="0"/>
                  </a:moveTo>
                  <a:lnTo>
                    <a:pt x="35880" y="18254"/>
                  </a:lnTo>
                  <a:lnTo>
                    <a:pt x="7757" y="53276"/>
                  </a:lnTo>
                  <a:lnTo>
                    <a:pt x="0" y="66677"/>
                  </a:lnTo>
                  <a:lnTo>
                    <a:pt x="19308" y="71531"/>
                  </a:lnTo>
                  <a:lnTo>
                    <a:pt x="40064" y="81523"/>
                  </a:lnTo>
                  <a:lnTo>
                    <a:pt x="61673" y="98023"/>
                  </a:lnTo>
                  <a:lnTo>
                    <a:pt x="83538" y="122400"/>
                  </a:lnTo>
                  <a:lnTo>
                    <a:pt x="124221" y="117175"/>
                  </a:lnTo>
                  <a:lnTo>
                    <a:pt x="172649" y="116916"/>
                  </a:lnTo>
                  <a:lnTo>
                    <a:pt x="220564" y="122137"/>
                  </a:lnTo>
                  <a:lnTo>
                    <a:pt x="259708" y="133354"/>
                  </a:lnTo>
                  <a:lnTo>
                    <a:pt x="278980" y="109966"/>
                  </a:lnTo>
                  <a:lnTo>
                    <a:pt x="300123" y="88032"/>
                  </a:lnTo>
                  <a:lnTo>
                    <a:pt x="321266" y="72089"/>
                  </a:lnTo>
                  <a:lnTo>
                    <a:pt x="340537" y="66677"/>
                  </a:lnTo>
                  <a:lnTo>
                    <a:pt x="330022" y="49139"/>
                  </a:lnTo>
                  <a:lnTo>
                    <a:pt x="314996" y="31173"/>
                  </a:lnTo>
                  <a:lnTo>
                    <a:pt x="297757" y="15433"/>
                  </a:lnTo>
                  <a:lnTo>
                    <a:pt x="280603" y="4572"/>
                  </a:lnTo>
                </a:path>
                <a:path w="340995" h="543560">
                  <a:moveTo>
                    <a:pt x="340537" y="66677"/>
                  </a:moveTo>
                  <a:lnTo>
                    <a:pt x="338714" y="431128"/>
                  </a:lnTo>
                  <a:lnTo>
                    <a:pt x="310453" y="478508"/>
                  </a:lnTo>
                  <a:lnTo>
                    <a:pt x="256986" y="519726"/>
                  </a:lnTo>
                  <a:lnTo>
                    <a:pt x="215258" y="528585"/>
                  </a:lnTo>
                  <a:lnTo>
                    <a:pt x="162886" y="530339"/>
                  </a:lnTo>
                  <a:lnTo>
                    <a:pt x="113069" y="526786"/>
                  </a:lnTo>
                  <a:lnTo>
                    <a:pt x="55803" y="506108"/>
                  </a:lnTo>
                  <a:lnTo>
                    <a:pt x="13493" y="460383"/>
                  </a:lnTo>
                  <a:lnTo>
                    <a:pt x="0" y="437522"/>
                  </a:lnTo>
                  <a:lnTo>
                    <a:pt x="0" y="66677"/>
                  </a:lnTo>
                </a:path>
                <a:path w="340995" h="543560">
                  <a:moveTo>
                    <a:pt x="83538" y="122400"/>
                  </a:moveTo>
                  <a:lnTo>
                    <a:pt x="83538" y="519726"/>
                  </a:lnTo>
                </a:path>
                <a:path w="340995" h="543560">
                  <a:moveTo>
                    <a:pt x="259708" y="133354"/>
                  </a:moveTo>
                  <a:lnTo>
                    <a:pt x="259708" y="519726"/>
                  </a:lnTo>
                </a:path>
                <a:path w="340995" h="543560">
                  <a:moveTo>
                    <a:pt x="268788" y="512415"/>
                  </a:moveTo>
                  <a:lnTo>
                    <a:pt x="249183" y="525359"/>
                  </a:lnTo>
                  <a:lnTo>
                    <a:pt x="224977" y="535134"/>
                  </a:lnTo>
                  <a:lnTo>
                    <a:pt x="197023" y="541313"/>
                  </a:lnTo>
                  <a:lnTo>
                    <a:pt x="166178" y="543467"/>
                  </a:lnTo>
                  <a:lnTo>
                    <a:pt x="136523" y="541485"/>
                  </a:lnTo>
                  <a:lnTo>
                    <a:pt x="109420" y="535820"/>
                  </a:lnTo>
                  <a:lnTo>
                    <a:pt x="85725" y="526901"/>
                  </a:lnTo>
                  <a:lnTo>
                    <a:pt x="66291" y="515153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7019" y="6323304"/>
              <a:ext cx="6985" cy="826135"/>
            </a:xfrm>
            <a:custGeom>
              <a:avLst/>
              <a:gdLst/>
              <a:ahLst/>
              <a:cxnLst/>
              <a:rect l="l" t="t" r="r" b="b"/>
              <a:pathLst>
                <a:path w="6985" h="826134">
                  <a:moveTo>
                    <a:pt x="3306" y="-2273"/>
                  </a:moveTo>
                  <a:lnTo>
                    <a:pt x="3306" y="828319"/>
                  </a:lnTo>
                </a:path>
              </a:pathLst>
            </a:custGeom>
            <a:ln w="11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42602" y="6323304"/>
              <a:ext cx="6985" cy="826135"/>
            </a:xfrm>
            <a:custGeom>
              <a:avLst/>
              <a:gdLst/>
              <a:ahLst/>
              <a:cxnLst/>
              <a:rect l="l" t="t" r="r" b="b"/>
              <a:pathLst>
                <a:path w="6985" h="826134">
                  <a:moveTo>
                    <a:pt x="3303" y="-2273"/>
                  </a:moveTo>
                  <a:lnTo>
                    <a:pt x="3303" y="828319"/>
                  </a:lnTo>
                </a:path>
              </a:pathLst>
            </a:custGeom>
            <a:ln w="111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966964" y="7694677"/>
          <a:ext cx="3826510" cy="727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4736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966964" y="537972"/>
          <a:ext cx="3826510" cy="2506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2700" algn="ct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4.5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381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58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3810" algn="r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6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7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58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223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5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5-25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761228" y="469861"/>
            <a:ext cx="1121410" cy="39751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</a:pPr>
            <a:r>
              <a:rPr sz="1150" b="1" spc="30" dirty="0">
                <a:latin typeface="Arial"/>
                <a:cs typeface="Arial"/>
              </a:rPr>
              <a:t>NAMUR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60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1229" y="3451606"/>
            <a:ext cx="100456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latin typeface="Arial"/>
                <a:cs typeface="Arial"/>
              </a:rPr>
              <a:t>Prueba</a:t>
            </a:r>
            <a:r>
              <a:rPr sz="850" b="1" spc="-5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5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presión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8837" y="3399535"/>
            <a:ext cx="42995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en </a:t>
            </a:r>
            <a:r>
              <a:rPr sz="900" spc="20" dirty="0">
                <a:latin typeface="Microsoft Sans Serif"/>
                <a:cs typeface="Microsoft Sans Serif"/>
              </a:rPr>
              <a:t>esfuerzos </a:t>
            </a:r>
            <a:r>
              <a:rPr sz="900" spc="30" dirty="0">
                <a:latin typeface="Microsoft Sans Serif"/>
                <a:cs typeface="Microsoft Sans Serif"/>
              </a:rPr>
              <a:t>de presión </a:t>
            </a:r>
            <a:r>
              <a:rPr sz="900" spc="40" dirty="0">
                <a:latin typeface="Microsoft Sans Serif"/>
                <a:cs typeface="Microsoft Sans Serif"/>
              </a:rPr>
              <a:t>extremadamente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dinámicos,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posiciones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límite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pistones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válvulas,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medición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motores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hidráulicos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vacío.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 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funcionamiento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V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CC,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operación 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10" dirty="0">
                <a:latin typeface="Microsoft Sans Serif"/>
                <a:cs typeface="Microsoft Sans Serif"/>
              </a:rPr>
              <a:t>clasificados </a:t>
            </a:r>
            <a:r>
              <a:rPr sz="900" spc="20" dirty="0">
                <a:latin typeface="Microsoft Sans Serif"/>
                <a:cs typeface="Microsoft Sans Serif"/>
              </a:rPr>
              <a:t>hasta </a:t>
            </a:r>
            <a:r>
              <a:rPr sz="900" spc="10" dirty="0">
                <a:latin typeface="Microsoft Sans Serif"/>
                <a:cs typeface="Microsoft Sans Serif"/>
              </a:rPr>
              <a:t>7253 </a:t>
            </a:r>
            <a:r>
              <a:rPr sz="900" spc="20" dirty="0">
                <a:latin typeface="Microsoft Sans Serif"/>
                <a:cs typeface="Microsoft Sans Serif"/>
              </a:rPr>
              <a:t>psi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3 </a:t>
            </a:r>
            <a:r>
              <a:rPr sz="900" spc="55" dirty="0">
                <a:latin typeface="Microsoft Sans Serif"/>
                <a:cs typeface="Microsoft Sans Serif"/>
              </a:rPr>
              <a:t>mm. </a:t>
            </a: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 dispositivos </a:t>
            </a:r>
            <a:r>
              <a:rPr sz="900" spc="30" dirty="0">
                <a:latin typeface="Microsoft Sans Serif"/>
                <a:cs typeface="Microsoft Sans Serif"/>
              </a:rPr>
              <a:t>de tres </a:t>
            </a:r>
            <a:r>
              <a:rPr sz="900" spc="25" dirty="0">
                <a:latin typeface="Microsoft Sans Serif"/>
                <a:cs typeface="Microsoft Sans Serif"/>
              </a:rPr>
              <a:t>hilos con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-30" dirty="0">
                <a:latin typeface="Microsoft Sans Serif"/>
                <a:cs typeface="Microsoft Sans Serif"/>
              </a:rPr>
              <a:t>PNP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dirty="0">
                <a:latin typeface="Microsoft Sans Serif"/>
                <a:cs typeface="Microsoft Sans Serif"/>
              </a:rPr>
              <a:t>NPN,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abierta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(NO)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cerrada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(NC).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1227" y="7685698"/>
            <a:ext cx="1121410" cy="3600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</a:pPr>
            <a:r>
              <a:rPr sz="850" b="1" spc="25" dirty="0">
                <a:latin typeface="Arial"/>
                <a:cs typeface="Arial"/>
              </a:rPr>
              <a:t>Prueba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presión</a:t>
            </a:r>
            <a:endParaRPr sz="850"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54142" y="3110433"/>
            <a:ext cx="947419" cy="525780"/>
            <a:chOff x="5299541" y="3110433"/>
            <a:chExt cx="947419" cy="525780"/>
          </a:xfrm>
        </p:grpSpPr>
        <p:sp>
          <p:nvSpPr>
            <p:cNvPr id="3" name="object 3"/>
            <p:cNvSpPr/>
            <p:nvPr/>
          </p:nvSpPr>
          <p:spPr>
            <a:xfrm>
              <a:off x="5301827" y="3538537"/>
              <a:ext cx="477520" cy="95885"/>
            </a:xfrm>
            <a:custGeom>
              <a:avLst/>
              <a:gdLst/>
              <a:ahLst/>
              <a:cxnLst/>
              <a:rect l="l" t="t" r="r" b="b"/>
              <a:pathLst>
                <a:path w="477520" h="95885">
                  <a:moveTo>
                    <a:pt x="1374" y="0"/>
                  </a:moveTo>
                  <a:lnTo>
                    <a:pt x="10564" y="53789"/>
                  </a:lnTo>
                  <a:lnTo>
                    <a:pt x="60837" y="84195"/>
                  </a:lnTo>
                  <a:lnTo>
                    <a:pt x="138840" y="95286"/>
                  </a:lnTo>
                  <a:lnTo>
                    <a:pt x="184069" y="94860"/>
                  </a:lnTo>
                  <a:lnTo>
                    <a:pt x="231224" y="91130"/>
                  </a:lnTo>
                  <a:lnTo>
                    <a:pt x="278635" y="84605"/>
                  </a:lnTo>
                  <a:lnTo>
                    <a:pt x="324635" y="75794"/>
                  </a:lnTo>
                  <a:lnTo>
                    <a:pt x="367554" y="65205"/>
                  </a:lnTo>
                  <a:lnTo>
                    <a:pt x="405723" y="53347"/>
                  </a:lnTo>
                  <a:lnTo>
                    <a:pt x="461136" y="27857"/>
                  </a:lnTo>
                  <a:lnTo>
                    <a:pt x="475042" y="15241"/>
                  </a:lnTo>
                  <a:lnTo>
                    <a:pt x="477523" y="33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01157" y="3157626"/>
              <a:ext cx="945515" cy="462915"/>
            </a:xfrm>
            <a:custGeom>
              <a:avLst/>
              <a:gdLst/>
              <a:ahLst/>
              <a:cxnLst/>
              <a:rect l="l" t="t" r="r" b="b"/>
              <a:pathLst>
                <a:path w="945514" h="462914">
                  <a:moveTo>
                    <a:pt x="945349" y="0"/>
                  </a:moveTo>
                  <a:lnTo>
                    <a:pt x="0" y="0"/>
                  </a:lnTo>
                  <a:lnTo>
                    <a:pt x="0" y="382473"/>
                  </a:lnTo>
                  <a:lnTo>
                    <a:pt x="5176" y="372590"/>
                  </a:lnTo>
                  <a:lnTo>
                    <a:pt x="12860" y="360922"/>
                  </a:lnTo>
                  <a:lnTo>
                    <a:pt x="62254" y="326432"/>
                  </a:lnTo>
                  <a:lnTo>
                    <a:pt x="128432" y="315084"/>
                  </a:lnTo>
                  <a:lnTo>
                    <a:pt x="174885" y="316269"/>
                  </a:lnTo>
                  <a:lnTo>
                    <a:pt x="231753" y="323522"/>
                  </a:lnTo>
                  <a:lnTo>
                    <a:pt x="300167" y="337966"/>
                  </a:lnTo>
                  <a:lnTo>
                    <a:pt x="381255" y="360722"/>
                  </a:lnTo>
                  <a:lnTo>
                    <a:pt x="476148" y="392912"/>
                  </a:lnTo>
                  <a:lnTo>
                    <a:pt x="503621" y="401986"/>
                  </a:lnTo>
                  <a:lnTo>
                    <a:pt x="580329" y="424978"/>
                  </a:lnTo>
                  <a:lnTo>
                    <a:pt x="627050" y="436846"/>
                  </a:lnTo>
                  <a:lnTo>
                    <a:pt x="677673" y="447594"/>
                  </a:lnTo>
                  <a:lnTo>
                    <a:pt x="730943" y="456196"/>
                  </a:lnTo>
                  <a:lnTo>
                    <a:pt x="785602" y="461627"/>
                  </a:lnTo>
                  <a:lnTo>
                    <a:pt x="840394" y="462862"/>
                  </a:lnTo>
                  <a:lnTo>
                    <a:pt x="894062" y="458875"/>
                  </a:lnTo>
                  <a:lnTo>
                    <a:pt x="945349" y="448640"/>
                  </a:lnTo>
                  <a:lnTo>
                    <a:pt x="945349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03431" y="3110433"/>
              <a:ext cx="939165" cy="100330"/>
            </a:xfrm>
            <a:custGeom>
              <a:avLst/>
              <a:gdLst/>
              <a:ahLst/>
              <a:cxnLst/>
              <a:rect l="l" t="t" r="r" b="b"/>
              <a:pathLst>
                <a:path w="939164" h="100330">
                  <a:moveTo>
                    <a:pt x="469430" y="0"/>
                  </a:moveTo>
                  <a:lnTo>
                    <a:pt x="393456" y="657"/>
                  </a:lnTo>
                  <a:lnTo>
                    <a:pt x="321322" y="2561"/>
                  </a:lnTo>
                  <a:lnTo>
                    <a:pt x="254008" y="5606"/>
                  </a:lnTo>
                  <a:lnTo>
                    <a:pt x="192493" y="9687"/>
                  </a:lnTo>
                  <a:lnTo>
                    <a:pt x="137755" y="14701"/>
                  </a:lnTo>
                  <a:lnTo>
                    <a:pt x="90774" y="20543"/>
                  </a:lnTo>
                  <a:lnTo>
                    <a:pt x="52529" y="27109"/>
                  </a:lnTo>
                  <a:lnTo>
                    <a:pt x="6162" y="41992"/>
                  </a:lnTo>
                  <a:lnTo>
                    <a:pt x="0" y="50101"/>
                  </a:lnTo>
                  <a:lnTo>
                    <a:pt x="6162" y="58213"/>
                  </a:lnTo>
                  <a:lnTo>
                    <a:pt x="52529" y="73102"/>
                  </a:lnTo>
                  <a:lnTo>
                    <a:pt x="90774" y="79669"/>
                  </a:lnTo>
                  <a:lnTo>
                    <a:pt x="137755" y="85512"/>
                  </a:lnTo>
                  <a:lnTo>
                    <a:pt x="192493" y="90527"/>
                  </a:lnTo>
                  <a:lnTo>
                    <a:pt x="254008" y="94609"/>
                  </a:lnTo>
                  <a:lnTo>
                    <a:pt x="321322" y="97654"/>
                  </a:lnTo>
                  <a:lnTo>
                    <a:pt x="393456" y="99557"/>
                  </a:lnTo>
                  <a:lnTo>
                    <a:pt x="469430" y="100215"/>
                  </a:lnTo>
                  <a:lnTo>
                    <a:pt x="545400" y="99557"/>
                  </a:lnTo>
                  <a:lnTo>
                    <a:pt x="617531" y="97654"/>
                  </a:lnTo>
                  <a:lnTo>
                    <a:pt x="684843" y="94609"/>
                  </a:lnTo>
                  <a:lnTo>
                    <a:pt x="746357" y="90527"/>
                  </a:lnTo>
                  <a:lnTo>
                    <a:pt x="801093" y="85512"/>
                  </a:lnTo>
                  <a:lnTo>
                    <a:pt x="848073" y="79669"/>
                  </a:lnTo>
                  <a:lnTo>
                    <a:pt x="886318" y="73102"/>
                  </a:lnTo>
                  <a:lnTo>
                    <a:pt x="932684" y="58213"/>
                  </a:lnTo>
                  <a:lnTo>
                    <a:pt x="938847" y="50101"/>
                  </a:lnTo>
                  <a:lnTo>
                    <a:pt x="932684" y="41992"/>
                  </a:lnTo>
                  <a:lnTo>
                    <a:pt x="886318" y="27109"/>
                  </a:lnTo>
                  <a:lnTo>
                    <a:pt x="848073" y="20543"/>
                  </a:lnTo>
                  <a:lnTo>
                    <a:pt x="801093" y="14701"/>
                  </a:lnTo>
                  <a:lnTo>
                    <a:pt x="746357" y="9687"/>
                  </a:lnTo>
                  <a:lnTo>
                    <a:pt x="684843" y="5606"/>
                  </a:lnTo>
                  <a:lnTo>
                    <a:pt x="617531" y="2561"/>
                  </a:lnTo>
                  <a:lnTo>
                    <a:pt x="545400" y="657"/>
                  </a:lnTo>
                  <a:lnTo>
                    <a:pt x="4694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358031" y="3110433"/>
            <a:ext cx="939165" cy="100330"/>
          </a:xfrm>
          <a:custGeom>
            <a:avLst/>
            <a:gdLst/>
            <a:ahLst/>
            <a:cxnLst/>
            <a:rect l="l" t="t" r="r" b="b"/>
            <a:pathLst>
              <a:path w="939164" h="100330">
                <a:moveTo>
                  <a:pt x="469430" y="0"/>
                </a:moveTo>
                <a:lnTo>
                  <a:pt x="545400" y="657"/>
                </a:lnTo>
                <a:lnTo>
                  <a:pt x="617531" y="2561"/>
                </a:lnTo>
                <a:lnTo>
                  <a:pt x="684843" y="5606"/>
                </a:lnTo>
                <a:lnTo>
                  <a:pt x="746357" y="9687"/>
                </a:lnTo>
                <a:lnTo>
                  <a:pt x="801093" y="14701"/>
                </a:lnTo>
                <a:lnTo>
                  <a:pt x="848073" y="20543"/>
                </a:lnTo>
                <a:lnTo>
                  <a:pt x="886318" y="27109"/>
                </a:lnTo>
                <a:lnTo>
                  <a:pt x="932684" y="41992"/>
                </a:lnTo>
                <a:lnTo>
                  <a:pt x="938847" y="50101"/>
                </a:lnTo>
                <a:lnTo>
                  <a:pt x="932684" y="58213"/>
                </a:lnTo>
                <a:lnTo>
                  <a:pt x="886318" y="73102"/>
                </a:lnTo>
                <a:lnTo>
                  <a:pt x="848073" y="79669"/>
                </a:lnTo>
                <a:lnTo>
                  <a:pt x="801093" y="85512"/>
                </a:lnTo>
                <a:lnTo>
                  <a:pt x="746357" y="90527"/>
                </a:lnTo>
                <a:lnTo>
                  <a:pt x="684843" y="94609"/>
                </a:lnTo>
                <a:lnTo>
                  <a:pt x="617531" y="97654"/>
                </a:lnTo>
                <a:lnTo>
                  <a:pt x="545400" y="99557"/>
                </a:lnTo>
                <a:lnTo>
                  <a:pt x="469430" y="100215"/>
                </a:lnTo>
                <a:lnTo>
                  <a:pt x="393456" y="99557"/>
                </a:lnTo>
                <a:lnTo>
                  <a:pt x="321322" y="97654"/>
                </a:lnTo>
                <a:lnTo>
                  <a:pt x="254008" y="94609"/>
                </a:lnTo>
                <a:lnTo>
                  <a:pt x="192493" y="90527"/>
                </a:lnTo>
                <a:lnTo>
                  <a:pt x="137755" y="85512"/>
                </a:lnTo>
                <a:lnTo>
                  <a:pt x="90774" y="79669"/>
                </a:lnTo>
                <a:lnTo>
                  <a:pt x="52529" y="73102"/>
                </a:lnTo>
                <a:lnTo>
                  <a:pt x="6162" y="58213"/>
                </a:lnTo>
                <a:lnTo>
                  <a:pt x="0" y="50101"/>
                </a:lnTo>
                <a:lnTo>
                  <a:pt x="6162" y="41992"/>
                </a:lnTo>
                <a:lnTo>
                  <a:pt x="52529" y="27109"/>
                </a:lnTo>
                <a:lnTo>
                  <a:pt x="90774" y="20543"/>
                </a:lnTo>
                <a:lnTo>
                  <a:pt x="137755" y="14701"/>
                </a:lnTo>
                <a:lnTo>
                  <a:pt x="192493" y="9687"/>
                </a:lnTo>
                <a:lnTo>
                  <a:pt x="254008" y="5606"/>
                </a:lnTo>
                <a:lnTo>
                  <a:pt x="321322" y="2561"/>
                </a:lnTo>
                <a:lnTo>
                  <a:pt x="393456" y="657"/>
                </a:lnTo>
                <a:lnTo>
                  <a:pt x="46943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5406" y="3099409"/>
            <a:ext cx="946966" cy="52796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21575" y="1751788"/>
            <a:ext cx="929411" cy="15307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823860" y="2178304"/>
            <a:ext cx="925194" cy="148590"/>
          </a:xfrm>
          <a:custGeom>
            <a:avLst/>
            <a:gdLst/>
            <a:ahLst/>
            <a:cxnLst/>
            <a:rect l="l" t="t" r="r" b="b"/>
            <a:pathLst>
              <a:path w="925195" h="148589">
                <a:moveTo>
                  <a:pt x="0" y="148501"/>
                </a:moveTo>
                <a:lnTo>
                  <a:pt x="924839" y="148501"/>
                </a:lnTo>
                <a:lnTo>
                  <a:pt x="924839" y="0"/>
                </a:lnTo>
                <a:lnTo>
                  <a:pt x="0" y="0"/>
                </a:lnTo>
                <a:lnTo>
                  <a:pt x="0" y="14850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2380" y="2563863"/>
            <a:ext cx="929411" cy="3365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80717" y="2205012"/>
            <a:ext cx="217004" cy="7581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67760" y="1751775"/>
            <a:ext cx="929411" cy="15307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88192" y="3309543"/>
            <a:ext cx="342138" cy="7635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9325673" y="1502284"/>
            <a:ext cx="617220" cy="1680845"/>
            <a:chOff x="4271073" y="1502283"/>
            <a:chExt cx="617220" cy="1680845"/>
          </a:xfrm>
        </p:grpSpPr>
        <p:sp>
          <p:nvSpPr>
            <p:cNvPr id="15" name="object 15"/>
            <p:cNvSpPr/>
            <p:nvPr/>
          </p:nvSpPr>
          <p:spPr>
            <a:xfrm>
              <a:off x="4762106" y="186328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18" y="7772"/>
                  </a:lnTo>
                  <a:lnTo>
                    <a:pt x="3594" y="9499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49" y="7200"/>
                  </a:lnTo>
                  <a:lnTo>
                    <a:pt x="15849" y="71247"/>
                  </a:lnTo>
                  <a:lnTo>
                    <a:pt x="22555" y="71247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1073" y="1502283"/>
              <a:ext cx="617131" cy="1680324"/>
            </a:xfrm>
            <a:prstGeom prst="rect">
              <a:avLst/>
            </a:prstGeom>
          </p:spPr>
        </p:pic>
      </p:grp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790179" y="4229100"/>
          <a:ext cx="3826510" cy="3192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1.5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905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r>
                        <a:rPr sz="9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r>
                        <a:rPr sz="9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r>
                        <a:rPr sz="9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400" spc="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324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5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90170" marR="116839">
                        <a:lnSpc>
                          <a:spcPts val="1300"/>
                        </a:lnSpc>
                        <a:spcBef>
                          <a:spcPts val="4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6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155"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(Mini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spc="-15" dirty="0">
                          <a:latin typeface="Microsoft Sans Serif"/>
                          <a:cs typeface="Microsoft Sans Serif"/>
                        </a:rPr>
                        <a:t>Base)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235" marR="104775">
                        <a:lnSpc>
                          <a:spcPct val="176700"/>
                        </a:lnSpc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  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59690" marR="84455">
                        <a:lnSpc>
                          <a:spcPct val="124700"/>
                        </a:lnSpc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  sin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6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80x80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5581395" y="489965"/>
            <a:ext cx="19043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-35" dirty="0">
                <a:latin typeface="Arial"/>
                <a:cs typeface="Arial"/>
              </a:rPr>
              <a:t>UBERO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sin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factor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reducción/ </a:t>
            </a:r>
            <a:r>
              <a:rPr sz="950" b="1" spc="-250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inmune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a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campos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soldadura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9005" y="487425"/>
            <a:ext cx="43402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40" dirty="0"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-50" dirty="0">
                <a:latin typeface="Microsoft Sans Serif"/>
                <a:cs typeface="Microsoft Sans Serif"/>
              </a:rPr>
              <a:t>BERO </a:t>
            </a:r>
            <a:r>
              <a:rPr sz="850" spc="25" dirty="0">
                <a:latin typeface="Microsoft Sans Serif"/>
                <a:cs typeface="Microsoft Sans Serif"/>
              </a:rPr>
              <a:t>estándar </a:t>
            </a:r>
            <a:r>
              <a:rPr sz="850" spc="35" dirty="0">
                <a:latin typeface="Microsoft Sans Serif"/>
                <a:cs typeface="Microsoft Sans Serif"/>
              </a:rPr>
              <a:t>requieren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factor </a:t>
            </a:r>
            <a:r>
              <a:rPr sz="850" spc="25" dirty="0">
                <a:latin typeface="Microsoft Sans Serif"/>
                <a:cs typeface="Microsoft Sans Serif"/>
              </a:rPr>
              <a:t>de reducción </a:t>
            </a:r>
            <a:r>
              <a:rPr sz="850" spc="30" dirty="0">
                <a:latin typeface="Microsoft Sans Serif"/>
                <a:cs typeface="Microsoft Sans Serif"/>
              </a:rPr>
              <a:t> para </a:t>
            </a:r>
            <a:r>
              <a:rPr sz="850" spc="25" dirty="0">
                <a:latin typeface="Microsoft Sans Serif"/>
                <a:cs typeface="Microsoft Sans Serif"/>
              </a:rPr>
              <a:t>metales </a:t>
            </a:r>
            <a:r>
              <a:rPr sz="850" spc="30" dirty="0">
                <a:latin typeface="Microsoft Sans Serif"/>
                <a:cs typeface="Microsoft Sans Serif"/>
              </a:rPr>
              <a:t>distintos </a:t>
            </a:r>
            <a:r>
              <a:rPr sz="850" spc="10" dirty="0">
                <a:latin typeface="Microsoft Sans Serif"/>
                <a:cs typeface="Microsoft Sans Serif"/>
              </a:rPr>
              <a:t>al </a:t>
            </a:r>
            <a:r>
              <a:rPr sz="850" spc="30" dirty="0">
                <a:latin typeface="Microsoft Sans Serif"/>
                <a:cs typeface="Microsoft Sans Serif"/>
              </a:rPr>
              <a:t>objetivo </a:t>
            </a:r>
            <a:r>
              <a:rPr sz="850" spc="25" dirty="0">
                <a:latin typeface="Microsoft Sans Serif"/>
                <a:cs typeface="Microsoft Sans Serif"/>
              </a:rPr>
              <a:t>estándar.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35" dirty="0">
                <a:latin typeface="Microsoft Sans Serif"/>
                <a:cs typeface="Microsoft Sans Serif"/>
              </a:rPr>
              <a:t>productos </a:t>
            </a:r>
            <a:r>
              <a:rPr sz="850" spc="-40" dirty="0">
                <a:latin typeface="Microsoft Sans Serif"/>
                <a:cs typeface="Microsoft Sans Serif"/>
              </a:rPr>
              <a:t>UBERO </a:t>
            </a:r>
            <a:r>
              <a:rPr sz="850" spc="30" dirty="0">
                <a:latin typeface="Microsoft Sans Serif"/>
                <a:cs typeface="Microsoft Sans Serif"/>
              </a:rPr>
              <a:t>detectan </a:t>
            </a:r>
            <a:r>
              <a:rPr sz="850" spc="35" dirty="0">
                <a:latin typeface="Microsoft Sans Serif"/>
                <a:cs typeface="Microsoft Sans Serif"/>
              </a:rPr>
              <a:t>todos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metales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factor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reducción.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También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aplicaciones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cerca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campos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magnéticos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fuertes.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1396" y="4143233"/>
            <a:ext cx="1924685" cy="60642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1150" b="1" spc="-35" dirty="0">
                <a:latin typeface="Arial"/>
                <a:cs typeface="Arial"/>
              </a:rPr>
              <a:t>UBEROSin </a:t>
            </a:r>
            <a:r>
              <a:rPr sz="1150" b="1" dirty="0">
                <a:latin typeface="Arial"/>
                <a:cs typeface="Arial"/>
              </a:rPr>
              <a:t>Reducción</a:t>
            </a:r>
            <a:endParaRPr sz="1150">
              <a:latin typeface="Arial"/>
              <a:cs typeface="Arial"/>
            </a:endParaRPr>
          </a:p>
          <a:p>
            <a:pPr marL="12700" marR="5080">
              <a:lnSpc>
                <a:spcPts val="1440"/>
              </a:lnSpc>
            </a:pPr>
            <a:r>
              <a:rPr sz="850" b="1" spc="10" dirty="0">
                <a:latin typeface="Arial"/>
                <a:cs typeface="Arial"/>
              </a:rPr>
              <a:t>Guía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selección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inmune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al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factor/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campo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soldadura</a:t>
            </a:r>
            <a:endParaRPr sz="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48340" y="3338742"/>
            <a:ext cx="43180" cy="321945"/>
            <a:chOff x="5793740" y="3338741"/>
            <a:chExt cx="43180" cy="321945"/>
          </a:xfrm>
        </p:grpSpPr>
        <p:sp>
          <p:nvSpPr>
            <p:cNvPr id="3" name="object 3"/>
            <p:cNvSpPr/>
            <p:nvPr/>
          </p:nvSpPr>
          <p:spPr>
            <a:xfrm>
              <a:off x="5796030" y="3338741"/>
              <a:ext cx="0" cy="321945"/>
            </a:xfrm>
            <a:custGeom>
              <a:avLst/>
              <a:gdLst/>
              <a:ahLst/>
              <a:cxnLst/>
              <a:rect l="l" t="t" r="r" b="b"/>
              <a:pathLst>
                <a:path h="321945">
                  <a:moveTo>
                    <a:pt x="0" y="0"/>
                  </a:moveTo>
                  <a:lnTo>
                    <a:pt x="0" y="321830"/>
                  </a:lnTo>
                </a:path>
              </a:pathLst>
            </a:custGeom>
            <a:ln w="4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34634" y="3338741"/>
              <a:ext cx="0" cy="321945"/>
            </a:xfrm>
            <a:custGeom>
              <a:avLst/>
              <a:gdLst/>
              <a:ahLst/>
              <a:cxnLst/>
              <a:rect l="l" t="t" r="r" b="b"/>
              <a:pathLst>
                <a:path h="321945">
                  <a:moveTo>
                    <a:pt x="0" y="0"/>
                  </a:moveTo>
                  <a:lnTo>
                    <a:pt x="0" y="3218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238503" y="2671292"/>
            <a:ext cx="1184275" cy="797560"/>
          </a:xfrm>
          <a:custGeom>
            <a:avLst/>
            <a:gdLst/>
            <a:ahLst/>
            <a:cxnLst/>
            <a:rect l="l" t="t" r="r" b="b"/>
            <a:pathLst>
              <a:path w="1184275" h="797560">
                <a:moveTo>
                  <a:pt x="0" y="0"/>
                </a:moveTo>
                <a:lnTo>
                  <a:pt x="1183957" y="0"/>
                </a:lnTo>
                <a:lnTo>
                  <a:pt x="1183957" y="797242"/>
                </a:lnTo>
                <a:lnTo>
                  <a:pt x="0" y="797242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85362" y="2671292"/>
            <a:ext cx="1184275" cy="797560"/>
          </a:xfrm>
          <a:custGeom>
            <a:avLst/>
            <a:gdLst/>
            <a:ahLst/>
            <a:cxnLst/>
            <a:rect l="l" t="t" r="r" b="b"/>
            <a:pathLst>
              <a:path w="1184275" h="797560">
                <a:moveTo>
                  <a:pt x="0" y="0"/>
                </a:moveTo>
                <a:lnTo>
                  <a:pt x="1183957" y="0"/>
                </a:lnTo>
                <a:lnTo>
                  <a:pt x="1183957" y="797242"/>
                </a:lnTo>
                <a:lnTo>
                  <a:pt x="0" y="797242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4416" y="2708745"/>
            <a:ext cx="172250" cy="7583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1276" y="2708745"/>
            <a:ext cx="172237" cy="7583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0686352" y="2732049"/>
            <a:ext cx="367665" cy="609600"/>
            <a:chOff x="5631751" y="2732049"/>
            <a:chExt cx="367665" cy="609600"/>
          </a:xfrm>
        </p:grpSpPr>
        <p:sp>
          <p:nvSpPr>
            <p:cNvPr id="10" name="object 10"/>
            <p:cNvSpPr/>
            <p:nvPr/>
          </p:nvSpPr>
          <p:spPr>
            <a:xfrm>
              <a:off x="5634037" y="2734335"/>
              <a:ext cx="362585" cy="604520"/>
            </a:xfrm>
            <a:custGeom>
              <a:avLst/>
              <a:gdLst/>
              <a:ahLst/>
              <a:cxnLst/>
              <a:rect l="l" t="t" r="r" b="b"/>
              <a:pathLst>
                <a:path w="362585" h="604520">
                  <a:moveTo>
                    <a:pt x="0" y="0"/>
                  </a:moveTo>
                  <a:lnTo>
                    <a:pt x="362585" y="0"/>
                  </a:lnTo>
                  <a:lnTo>
                    <a:pt x="362585" y="604418"/>
                  </a:lnTo>
                  <a:lnTo>
                    <a:pt x="0" y="60441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1809" y="2939999"/>
              <a:ext cx="142392" cy="758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5571" y="3058667"/>
              <a:ext cx="309359" cy="74396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37715" y="2360715"/>
            <a:ext cx="983068" cy="21234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4049" y="2360715"/>
            <a:ext cx="1390599" cy="21125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289124" y="2730703"/>
            <a:ext cx="217170" cy="1140460"/>
            <a:chOff x="3234524" y="2730703"/>
            <a:chExt cx="217170" cy="1140460"/>
          </a:xfrm>
        </p:grpSpPr>
        <p:sp>
          <p:nvSpPr>
            <p:cNvPr id="16" name="object 16"/>
            <p:cNvSpPr/>
            <p:nvPr/>
          </p:nvSpPr>
          <p:spPr>
            <a:xfrm>
              <a:off x="3236810" y="2732989"/>
              <a:ext cx="212725" cy="607695"/>
            </a:xfrm>
            <a:custGeom>
              <a:avLst/>
              <a:gdLst/>
              <a:ahLst/>
              <a:cxnLst/>
              <a:rect l="l" t="t" r="r" b="b"/>
              <a:pathLst>
                <a:path w="212725" h="607695">
                  <a:moveTo>
                    <a:pt x="0" y="0"/>
                  </a:moveTo>
                  <a:lnTo>
                    <a:pt x="212572" y="0"/>
                  </a:lnTo>
                  <a:lnTo>
                    <a:pt x="212572" y="607568"/>
                  </a:lnTo>
                  <a:lnTo>
                    <a:pt x="0" y="6075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9655" y="2998851"/>
              <a:ext cx="116700" cy="7583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277666" y="3340709"/>
              <a:ext cx="135255" cy="325755"/>
            </a:xfrm>
            <a:custGeom>
              <a:avLst/>
              <a:gdLst/>
              <a:ahLst/>
              <a:cxnLst/>
              <a:rect l="l" t="t" r="r" b="b"/>
              <a:pathLst>
                <a:path w="135254" h="325754">
                  <a:moveTo>
                    <a:pt x="0" y="203"/>
                  </a:moveTo>
                  <a:lnTo>
                    <a:pt x="0" y="325412"/>
                  </a:lnTo>
                </a:path>
                <a:path w="135254" h="325754">
                  <a:moveTo>
                    <a:pt x="38608" y="203"/>
                  </a:moveTo>
                  <a:lnTo>
                    <a:pt x="38608" y="325412"/>
                  </a:lnTo>
                </a:path>
                <a:path w="135254" h="325754">
                  <a:moveTo>
                    <a:pt x="96456" y="0"/>
                  </a:moveTo>
                  <a:lnTo>
                    <a:pt x="96456" y="325412"/>
                  </a:lnTo>
                </a:path>
                <a:path w="135254" h="325754">
                  <a:moveTo>
                    <a:pt x="135051" y="0"/>
                  </a:moveTo>
                  <a:lnTo>
                    <a:pt x="135051" y="3254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63620" y="3666121"/>
              <a:ext cx="161925" cy="202565"/>
            </a:xfrm>
            <a:custGeom>
              <a:avLst/>
              <a:gdLst/>
              <a:ahLst/>
              <a:cxnLst/>
              <a:rect l="l" t="t" r="r" b="b"/>
              <a:pathLst>
                <a:path w="161925" h="202564">
                  <a:moveTo>
                    <a:pt x="0" y="0"/>
                  </a:moveTo>
                  <a:lnTo>
                    <a:pt x="64198" y="0"/>
                  </a:lnTo>
                  <a:lnTo>
                    <a:pt x="64198" y="202209"/>
                  </a:lnTo>
                  <a:lnTo>
                    <a:pt x="0" y="202209"/>
                  </a:lnTo>
                  <a:lnTo>
                    <a:pt x="0" y="0"/>
                  </a:lnTo>
                  <a:close/>
                </a:path>
                <a:path w="161925" h="202564">
                  <a:moveTo>
                    <a:pt x="97574" y="0"/>
                  </a:moveTo>
                  <a:lnTo>
                    <a:pt x="161772" y="0"/>
                  </a:lnTo>
                  <a:lnTo>
                    <a:pt x="161772" y="202209"/>
                  </a:lnTo>
                  <a:lnTo>
                    <a:pt x="97574" y="202209"/>
                  </a:lnTo>
                  <a:lnTo>
                    <a:pt x="9757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576030" y="2730703"/>
            <a:ext cx="217170" cy="1140460"/>
            <a:chOff x="3521430" y="2730703"/>
            <a:chExt cx="217170" cy="1140460"/>
          </a:xfrm>
        </p:grpSpPr>
        <p:sp>
          <p:nvSpPr>
            <p:cNvPr id="21" name="object 21"/>
            <p:cNvSpPr/>
            <p:nvPr/>
          </p:nvSpPr>
          <p:spPr>
            <a:xfrm>
              <a:off x="3523716" y="2732989"/>
              <a:ext cx="212725" cy="607695"/>
            </a:xfrm>
            <a:custGeom>
              <a:avLst/>
              <a:gdLst/>
              <a:ahLst/>
              <a:cxnLst/>
              <a:rect l="l" t="t" r="r" b="b"/>
              <a:pathLst>
                <a:path w="212725" h="607695">
                  <a:moveTo>
                    <a:pt x="0" y="0"/>
                  </a:moveTo>
                  <a:lnTo>
                    <a:pt x="53147" y="0"/>
                  </a:lnTo>
                  <a:lnTo>
                    <a:pt x="106291" y="0"/>
                  </a:lnTo>
                  <a:lnTo>
                    <a:pt x="159432" y="0"/>
                  </a:lnTo>
                  <a:lnTo>
                    <a:pt x="212572" y="0"/>
                  </a:lnTo>
                  <a:lnTo>
                    <a:pt x="212572" y="50628"/>
                  </a:lnTo>
                  <a:lnTo>
                    <a:pt x="212572" y="607567"/>
                  </a:lnTo>
                  <a:lnTo>
                    <a:pt x="159432" y="607567"/>
                  </a:lnTo>
                  <a:lnTo>
                    <a:pt x="106291" y="607567"/>
                  </a:lnTo>
                  <a:lnTo>
                    <a:pt x="53147" y="607567"/>
                  </a:lnTo>
                  <a:lnTo>
                    <a:pt x="0" y="607567"/>
                  </a:lnTo>
                  <a:lnTo>
                    <a:pt x="0" y="556936"/>
                  </a:lnTo>
                  <a:lnTo>
                    <a:pt x="0" y="5062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76574" y="2998851"/>
              <a:ext cx="116700" cy="7583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64585" y="3340912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2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03185" y="3340912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208"/>
                  </a:lnTo>
                </a:path>
              </a:pathLst>
            </a:custGeom>
            <a:ln w="4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61029" y="3340709"/>
              <a:ext cx="38735" cy="325755"/>
            </a:xfrm>
            <a:custGeom>
              <a:avLst/>
              <a:gdLst/>
              <a:ahLst/>
              <a:cxnLst/>
              <a:rect l="l" t="t" r="r" b="b"/>
              <a:pathLst>
                <a:path w="38735" h="325754">
                  <a:moveTo>
                    <a:pt x="0" y="0"/>
                  </a:moveTo>
                  <a:lnTo>
                    <a:pt x="0" y="325412"/>
                  </a:lnTo>
                </a:path>
                <a:path w="38735" h="325754">
                  <a:moveTo>
                    <a:pt x="38595" y="0"/>
                  </a:moveTo>
                  <a:lnTo>
                    <a:pt x="38595" y="3254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50526" y="3666121"/>
              <a:ext cx="161925" cy="202565"/>
            </a:xfrm>
            <a:custGeom>
              <a:avLst/>
              <a:gdLst/>
              <a:ahLst/>
              <a:cxnLst/>
              <a:rect l="l" t="t" r="r" b="b"/>
              <a:pathLst>
                <a:path w="161925" h="202564">
                  <a:moveTo>
                    <a:pt x="0" y="0"/>
                  </a:moveTo>
                  <a:lnTo>
                    <a:pt x="16049" y="0"/>
                  </a:lnTo>
                  <a:lnTo>
                    <a:pt x="32099" y="0"/>
                  </a:lnTo>
                  <a:lnTo>
                    <a:pt x="48148" y="0"/>
                  </a:lnTo>
                  <a:lnTo>
                    <a:pt x="64198" y="0"/>
                  </a:lnTo>
                  <a:lnTo>
                    <a:pt x="64198" y="50549"/>
                  </a:lnTo>
                  <a:lnTo>
                    <a:pt x="64198" y="101098"/>
                  </a:lnTo>
                  <a:lnTo>
                    <a:pt x="64198" y="151647"/>
                  </a:lnTo>
                  <a:lnTo>
                    <a:pt x="64198" y="202196"/>
                  </a:lnTo>
                  <a:lnTo>
                    <a:pt x="48148" y="202196"/>
                  </a:lnTo>
                  <a:lnTo>
                    <a:pt x="32099" y="202196"/>
                  </a:lnTo>
                  <a:lnTo>
                    <a:pt x="16049" y="202196"/>
                  </a:lnTo>
                  <a:lnTo>
                    <a:pt x="0" y="202196"/>
                  </a:lnTo>
                  <a:lnTo>
                    <a:pt x="0" y="151647"/>
                  </a:lnTo>
                  <a:lnTo>
                    <a:pt x="0" y="101098"/>
                  </a:lnTo>
                  <a:lnTo>
                    <a:pt x="0" y="50549"/>
                  </a:lnTo>
                  <a:lnTo>
                    <a:pt x="0" y="0"/>
                  </a:lnTo>
                  <a:close/>
                </a:path>
                <a:path w="161925" h="202564">
                  <a:moveTo>
                    <a:pt x="97574" y="0"/>
                  </a:moveTo>
                  <a:lnTo>
                    <a:pt x="113623" y="0"/>
                  </a:lnTo>
                  <a:lnTo>
                    <a:pt x="129673" y="0"/>
                  </a:lnTo>
                  <a:lnTo>
                    <a:pt x="145722" y="0"/>
                  </a:lnTo>
                  <a:lnTo>
                    <a:pt x="161772" y="0"/>
                  </a:lnTo>
                  <a:lnTo>
                    <a:pt x="161772" y="50549"/>
                  </a:lnTo>
                  <a:lnTo>
                    <a:pt x="161772" y="101098"/>
                  </a:lnTo>
                  <a:lnTo>
                    <a:pt x="161772" y="151647"/>
                  </a:lnTo>
                  <a:lnTo>
                    <a:pt x="161772" y="202196"/>
                  </a:lnTo>
                  <a:lnTo>
                    <a:pt x="145722" y="202196"/>
                  </a:lnTo>
                  <a:lnTo>
                    <a:pt x="129673" y="202196"/>
                  </a:lnTo>
                  <a:lnTo>
                    <a:pt x="113623" y="202196"/>
                  </a:lnTo>
                  <a:lnTo>
                    <a:pt x="97574" y="202196"/>
                  </a:lnTo>
                  <a:lnTo>
                    <a:pt x="97574" y="151647"/>
                  </a:lnTo>
                  <a:lnTo>
                    <a:pt x="97574" y="101098"/>
                  </a:lnTo>
                  <a:lnTo>
                    <a:pt x="97574" y="50549"/>
                  </a:lnTo>
                  <a:lnTo>
                    <a:pt x="9757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862936" y="2730703"/>
            <a:ext cx="217170" cy="1140460"/>
            <a:chOff x="3808336" y="2730703"/>
            <a:chExt cx="217170" cy="1140460"/>
          </a:xfrm>
        </p:grpSpPr>
        <p:sp>
          <p:nvSpPr>
            <p:cNvPr id="28" name="object 28"/>
            <p:cNvSpPr/>
            <p:nvPr/>
          </p:nvSpPr>
          <p:spPr>
            <a:xfrm>
              <a:off x="3810622" y="2732989"/>
              <a:ext cx="212725" cy="607695"/>
            </a:xfrm>
            <a:custGeom>
              <a:avLst/>
              <a:gdLst/>
              <a:ahLst/>
              <a:cxnLst/>
              <a:rect l="l" t="t" r="r" b="b"/>
              <a:pathLst>
                <a:path w="212725" h="607695">
                  <a:moveTo>
                    <a:pt x="0" y="0"/>
                  </a:moveTo>
                  <a:lnTo>
                    <a:pt x="53147" y="0"/>
                  </a:lnTo>
                  <a:lnTo>
                    <a:pt x="106291" y="0"/>
                  </a:lnTo>
                  <a:lnTo>
                    <a:pt x="159432" y="0"/>
                  </a:lnTo>
                  <a:lnTo>
                    <a:pt x="212572" y="0"/>
                  </a:lnTo>
                  <a:lnTo>
                    <a:pt x="212572" y="50628"/>
                  </a:lnTo>
                  <a:lnTo>
                    <a:pt x="212572" y="607567"/>
                  </a:lnTo>
                  <a:lnTo>
                    <a:pt x="159432" y="607567"/>
                  </a:lnTo>
                  <a:lnTo>
                    <a:pt x="106291" y="607567"/>
                  </a:lnTo>
                  <a:lnTo>
                    <a:pt x="53147" y="607567"/>
                  </a:lnTo>
                  <a:lnTo>
                    <a:pt x="0" y="607567"/>
                  </a:lnTo>
                  <a:lnTo>
                    <a:pt x="2" y="556936"/>
                  </a:lnTo>
                  <a:lnTo>
                    <a:pt x="5" y="506304"/>
                  </a:lnTo>
                  <a:lnTo>
                    <a:pt x="7" y="455673"/>
                  </a:lnTo>
                  <a:lnTo>
                    <a:pt x="8" y="405041"/>
                  </a:lnTo>
                  <a:lnTo>
                    <a:pt x="9" y="354410"/>
                  </a:lnTo>
                  <a:lnTo>
                    <a:pt x="9" y="303779"/>
                  </a:lnTo>
                  <a:lnTo>
                    <a:pt x="9" y="253148"/>
                  </a:lnTo>
                  <a:lnTo>
                    <a:pt x="8" y="202517"/>
                  </a:lnTo>
                  <a:lnTo>
                    <a:pt x="7" y="151887"/>
                  </a:lnTo>
                  <a:lnTo>
                    <a:pt x="5" y="101258"/>
                  </a:lnTo>
                  <a:lnTo>
                    <a:pt x="2" y="5062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63479" y="2998851"/>
              <a:ext cx="116700" cy="7583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851495" y="3340912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208"/>
                  </a:lnTo>
                </a:path>
              </a:pathLst>
            </a:custGeom>
            <a:ln w="4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90098" y="3340912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2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47939" y="3340709"/>
              <a:ext cx="38735" cy="325755"/>
            </a:xfrm>
            <a:custGeom>
              <a:avLst/>
              <a:gdLst/>
              <a:ahLst/>
              <a:cxnLst/>
              <a:rect l="l" t="t" r="r" b="b"/>
              <a:pathLst>
                <a:path w="38735" h="325754">
                  <a:moveTo>
                    <a:pt x="0" y="0"/>
                  </a:moveTo>
                  <a:lnTo>
                    <a:pt x="0" y="325412"/>
                  </a:lnTo>
                </a:path>
                <a:path w="38735" h="325754">
                  <a:moveTo>
                    <a:pt x="38595" y="0"/>
                  </a:moveTo>
                  <a:lnTo>
                    <a:pt x="38595" y="325412"/>
                  </a:lnTo>
                </a:path>
              </a:pathLst>
            </a:custGeom>
            <a:ln w="4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37444" y="3666121"/>
              <a:ext cx="161925" cy="202565"/>
            </a:xfrm>
            <a:custGeom>
              <a:avLst/>
              <a:gdLst/>
              <a:ahLst/>
              <a:cxnLst/>
              <a:rect l="l" t="t" r="r" b="b"/>
              <a:pathLst>
                <a:path w="161925" h="202564">
                  <a:moveTo>
                    <a:pt x="0" y="0"/>
                  </a:moveTo>
                  <a:lnTo>
                    <a:pt x="16049" y="0"/>
                  </a:lnTo>
                  <a:lnTo>
                    <a:pt x="32097" y="0"/>
                  </a:lnTo>
                  <a:lnTo>
                    <a:pt x="48143" y="0"/>
                  </a:lnTo>
                  <a:lnTo>
                    <a:pt x="64185" y="0"/>
                  </a:lnTo>
                  <a:lnTo>
                    <a:pt x="64192" y="50549"/>
                  </a:lnTo>
                  <a:lnTo>
                    <a:pt x="64195" y="101098"/>
                  </a:lnTo>
                  <a:lnTo>
                    <a:pt x="64192" y="151647"/>
                  </a:lnTo>
                  <a:lnTo>
                    <a:pt x="64185" y="202196"/>
                  </a:lnTo>
                  <a:lnTo>
                    <a:pt x="48143" y="202196"/>
                  </a:lnTo>
                  <a:lnTo>
                    <a:pt x="32097" y="202196"/>
                  </a:lnTo>
                  <a:lnTo>
                    <a:pt x="16049" y="202196"/>
                  </a:lnTo>
                  <a:lnTo>
                    <a:pt x="0" y="202196"/>
                  </a:lnTo>
                  <a:lnTo>
                    <a:pt x="0" y="151647"/>
                  </a:lnTo>
                  <a:lnTo>
                    <a:pt x="0" y="101098"/>
                  </a:lnTo>
                  <a:lnTo>
                    <a:pt x="0" y="50549"/>
                  </a:lnTo>
                  <a:lnTo>
                    <a:pt x="0" y="0"/>
                  </a:lnTo>
                  <a:close/>
                </a:path>
                <a:path w="161925" h="202564">
                  <a:moveTo>
                    <a:pt x="97561" y="0"/>
                  </a:moveTo>
                  <a:lnTo>
                    <a:pt x="113618" y="0"/>
                  </a:lnTo>
                  <a:lnTo>
                    <a:pt x="129670" y="0"/>
                  </a:lnTo>
                  <a:lnTo>
                    <a:pt x="145717" y="0"/>
                  </a:lnTo>
                  <a:lnTo>
                    <a:pt x="161759" y="0"/>
                  </a:lnTo>
                  <a:lnTo>
                    <a:pt x="161767" y="50549"/>
                  </a:lnTo>
                  <a:lnTo>
                    <a:pt x="161769" y="101098"/>
                  </a:lnTo>
                  <a:lnTo>
                    <a:pt x="161767" y="151647"/>
                  </a:lnTo>
                  <a:lnTo>
                    <a:pt x="161759" y="202196"/>
                  </a:lnTo>
                  <a:lnTo>
                    <a:pt x="145717" y="202196"/>
                  </a:lnTo>
                  <a:lnTo>
                    <a:pt x="129670" y="202196"/>
                  </a:lnTo>
                  <a:lnTo>
                    <a:pt x="113618" y="202196"/>
                  </a:lnTo>
                  <a:lnTo>
                    <a:pt x="97561" y="202196"/>
                  </a:lnTo>
                  <a:lnTo>
                    <a:pt x="97568" y="151647"/>
                  </a:lnTo>
                  <a:lnTo>
                    <a:pt x="97570" y="101098"/>
                  </a:lnTo>
                  <a:lnTo>
                    <a:pt x="97568" y="50549"/>
                  </a:lnTo>
                  <a:lnTo>
                    <a:pt x="9756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149842" y="2730703"/>
            <a:ext cx="610235" cy="1140460"/>
            <a:chOff x="4095241" y="2730703"/>
            <a:chExt cx="610235" cy="1140460"/>
          </a:xfrm>
        </p:grpSpPr>
        <p:sp>
          <p:nvSpPr>
            <p:cNvPr id="35" name="object 35"/>
            <p:cNvSpPr/>
            <p:nvPr/>
          </p:nvSpPr>
          <p:spPr>
            <a:xfrm>
              <a:off x="4097527" y="2732989"/>
              <a:ext cx="212725" cy="607695"/>
            </a:xfrm>
            <a:custGeom>
              <a:avLst/>
              <a:gdLst/>
              <a:ahLst/>
              <a:cxnLst/>
              <a:rect l="l" t="t" r="r" b="b"/>
              <a:pathLst>
                <a:path w="212725" h="607695">
                  <a:moveTo>
                    <a:pt x="0" y="0"/>
                  </a:moveTo>
                  <a:lnTo>
                    <a:pt x="212572" y="0"/>
                  </a:lnTo>
                  <a:lnTo>
                    <a:pt x="212572" y="607568"/>
                  </a:lnTo>
                  <a:lnTo>
                    <a:pt x="0" y="6075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50385" y="2998851"/>
              <a:ext cx="116700" cy="7583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138396" y="3340912"/>
              <a:ext cx="38735" cy="325755"/>
            </a:xfrm>
            <a:custGeom>
              <a:avLst/>
              <a:gdLst/>
              <a:ahLst/>
              <a:cxnLst/>
              <a:rect l="l" t="t" r="r" b="b"/>
              <a:pathLst>
                <a:path w="38735" h="325754">
                  <a:moveTo>
                    <a:pt x="0" y="0"/>
                  </a:moveTo>
                  <a:lnTo>
                    <a:pt x="0" y="325208"/>
                  </a:lnTo>
                </a:path>
                <a:path w="38735" h="325754">
                  <a:moveTo>
                    <a:pt x="38608" y="0"/>
                  </a:moveTo>
                  <a:lnTo>
                    <a:pt x="38608" y="3252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34845" y="3340709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412"/>
                  </a:lnTo>
                </a:path>
              </a:pathLst>
            </a:custGeom>
            <a:ln w="4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73435" y="3340709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4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24337" y="3666121"/>
              <a:ext cx="161925" cy="202565"/>
            </a:xfrm>
            <a:custGeom>
              <a:avLst/>
              <a:gdLst/>
              <a:ahLst/>
              <a:cxnLst/>
              <a:rect l="l" t="t" r="r" b="b"/>
              <a:pathLst>
                <a:path w="161925" h="202564">
                  <a:moveTo>
                    <a:pt x="0" y="0"/>
                  </a:moveTo>
                  <a:lnTo>
                    <a:pt x="64198" y="0"/>
                  </a:lnTo>
                  <a:lnTo>
                    <a:pt x="64198" y="202209"/>
                  </a:lnTo>
                  <a:lnTo>
                    <a:pt x="0" y="202209"/>
                  </a:lnTo>
                  <a:lnTo>
                    <a:pt x="0" y="0"/>
                  </a:lnTo>
                  <a:close/>
                </a:path>
                <a:path w="161925" h="202564">
                  <a:moveTo>
                    <a:pt x="97574" y="0"/>
                  </a:moveTo>
                  <a:lnTo>
                    <a:pt x="161772" y="0"/>
                  </a:lnTo>
                  <a:lnTo>
                    <a:pt x="161772" y="202209"/>
                  </a:lnTo>
                  <a:lnTo>
                    <a:pt x="97574" y="202209"/>
                  </a:lnTo>
                  <a:lnTo>
                    <a:pt x="9757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51400" y="3712286"/>
              <a:ext cx="353847" cy="75831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839096" y="3871620"/>
            <a:ext cx="353860" cy="75844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10262210" y="3729761"/>
            <a:ext cx="541655" cy="5080"/>
            <a:chOff x="5207609" y="3729761"/>
            <a:chExt cx="541655" cy="5080"/>
          </a:xfrm>
        </p:grpSpPr>
        <p:sp>
          <p:nvSpPr>
            <p:cNvPr id="44" name="object 44"/>
            <p:cNvSpPr/>
            <p:nvPr/>
          </p:nvSpPr>
          <p:spPr>
            <a:xfrm>
              <a:off x="5625668" y="3733190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>
                  <a:moveTo>
                    <a:pt x="0" y="0"/>
                  </a:moveTo>
                  <a:lnTo>
                    <a:pt x="12325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07609" y="3730904"/>
              <a:ext cx="541655" cy="0"/>
            </a:xfrm>
            <a:custGeom>
              <a:avLst/>
              <a:gdLst/>
              <a:ahLst/>
              <a:cxnLst/>
              <a:rect l="l" t="t" r="r" b="b"/>
              <a:pathLst>
                <a:path w="541654">
                  <a:moveTo>
                    <a:pt x="0" y="0"/>
                  </a:moveTo>
                  <a:lnTo>
                    <a:pt x="54131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0937633" y="3733190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82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251641" y="3733190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10937634" y="3729761"/>
            <a:ext cx="506095" cy="5080"/>
            <a:chOff x="5883033" y="3729761"/>
            <a:chExt cx="506095" cy="5080"/>
          </a:xfrm>
        </p:grpSpPr>
        <p:sp>
          <p:nvSpPr>
            <p:cNvPr id="49" name="object 49"/>
            <p:cNvSpPr/>
            <p:nvPr/>
          </p:nvSpPr>
          <p:spPr>
            <a:xfrm>
              <a:off x="6322212" y="3733190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8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883033" y="3730904"/>
              <a:ext cx="506095" cy="0"/>
            </a:xfrm>
            <a:custGeom>
              <a:avLst/>
              <a:gdLst/>
              <a:ahLst/>
              <a:cxnLst/>
              <a:rect l="l" t="t" r="r" b="b"/>
              <a:pathLst>
                <a:path w="506095">
                  <a:moveTo>
                    <a:pt x="0" y="0"/>
                  </a:moveTo>
                  <a:lnTo>
                    <a:pt x="50600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0262210" y="3733190"/>
            <a:ext cx="104139" cy="0"/>
          </a:xfrm>
          <a:custGeom>
            <a:avLst/>
            <a:gdLst/>
            <a:ahLst/>
            <a:cxnLst/>
            <a:rect l="l" t="t" r="r" b="b"/>
            <a:pathLst>
              <a:path w="104139">
                <a:moveTo>
                  <a:pt x="0" y="0"/>
                </a:moveTo>
                <a:lnTo>
                  <a:pt x="10351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429925" y="3733190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555096" y="3733190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680268" y="3773366"/>
            <a:ext cx="382270" cy="0"/>
          </a:xfrm>
          <a:custGeom>
            <a:avLst/>
            <a:gdLst/>
            <a:ahLst/>
            <a:cxnLst/>
            <a:rect l="l" t="t" r="r" b="b"/>
            <a:pathLst>
              <a:path w="382270">
                <a:moveTo>
                  <a:pt x="0" y="0"/>
                </a:moveTo>
                <a:lnTo>
                  <a:pt x="382003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126470" y="3773366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85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251641" y="3773366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376812" y="3773366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6827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680268" y="3775652"/>
            <a:ext cx="382270" cy="0"/>
          </a:xfrm>
          <a:custGeom>
            <a:avLst/>
            <a:gdLst/>
            <a:ahLst/>
            <a:cxnLst/>
            <a:rect l="l" t="t" r="r" b="b"/>
            <a:pathLst>
              <a:path w="382270">
                <a:moveTo>
                  <a:pt x="0" y="0"/>
                </a:moveTo>
                <a:lnTo>
                  <a:pt x="382003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126470" y="3775652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85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251641" y="3775652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376812" y="377565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6827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304754" y="3773366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304754" y="3775652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429925" y="3773366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429925" y="3775652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555096" y="3773366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555096" y="3775652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0972" y="0"/>
                </a:lnTo>
              </a:path>
            </a:pathLst>
          </a:custGeom>
          <a:ln w="41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10801236" y="3577513"/>
            <a:ext cx="583565" cy="200660"/>
            <a:chOff x="5746635" y="3577513"/>
            <a:chExt cx="583565" cy="200660"/>
          </a:xfrm>
        </p:grpSpPr>
        <p:sp>
          <p:nvSpPr>
            <p:cNvPr id="69" name="object 69"/>
            <p:cNvSpPr/>
            <p:nvPr/>
          </p:nvSpPr>
          <p:spPr>
            <a:xfrm>
              <a:off x="5748921" y="3660571"/>
              <a:ext cx="134620" cy="114935"/>
            </a:xfrm>
            <a:custGeom>
              <a:avLst/>
              <a:gdLst/>
              <a:ahLst/>
              <a:cxnLst/>
              <a:rect l="l" t="t" r="r" b="b"/>
              <a:pathLst>
                <a:path w="134620" h="114935">
                  <a:moveTo>
                    <a:pt x="0" y="0"/>
                  </a:moveTo>
                  <a:lnTo>
                    <a:pt x="134112" y="0"/>
                  </a:lnTo>
                  <a:lnTo>
                    <a:pt x="134112" y="114858"/>
                  </a:lnTo>
                  <a:lnTo>
                    <a:pt x="0" y="1148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08840" y="3577513"/>
              <a:ext cx="420890" cy="92595"/>
            </a:xfrm>
            <a:prstGeom prst="rect">
              <a:avLst/>
            </a:prstGeom>
          </p:spPr>
        </p:pic>
      </p:grpSp>
      <p:sp>
        <p:nvSpPr>
          <p:cNvPr id="71" name="object 71"/>
          <p:cNvSpPr/>
          <p:nvPr/>
        </p:nvSpPr>
        <p:spPr>
          <a:xfrm>
            <a:off x="10240556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64198" y="0"/>
                </a:lnTo>
                <a:lnTo>
                  <a:pt x="64198" y="229666"/>
                </a:lnTo>
                <a:lnTo>
                  <a:pt x="0" y="22966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365728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16056" y="0"/>
                </a:lnTo>
                <a:lnTo>
                  <a:pt x="32108" y="0"/>
                </a:lnTo>
                <a:lnTo>
                  <a:pt x="48156" y="0"/>
                </a:lnTo>
                <a:lnTo>
                  <a:pt x="64198" y="0"/>
                </a:lnTo>
                <a:lnTo>
                  <a:pt x="64204" y="45933"/>
                </a:lnTo>
                <a:lnTo>
                  <a:pt x="64207" y="91866"/>
                </a:lnTo>
                <a:lnTo>
                  <a:pt x="64207" y="137800"/>
                </a:lnTo>
                <a:lnTo>
                  <a:pt x="64204" y="183733"/>
                </a:lnTo>
                <a:lnTo>
                  <a:pt x="64198" y="229666"/>
                </a:lnTo>
                <a:lnTo>
                  <a:pt x="48156" y="229666"/>
                </a:lnTo>
                <a:lnTo>
                  <a:pt x="32108" y="229666"/>
                </a:lnTo>
                <a:lnTo>
                  <a:pt x="16056" y="229666"/>
                </a:lnTo>
                <a:lnTo>
                  <a:pt x="0" y="229666"/>
                </a:lnTo>
                <a:lnTo>
                  <a:pt x="6" y="183733"/>
                </a:lnTo>
                <a:lnTo>
                  <a:pt x="9" y="137800"/>
                </a:lnTo>
                <a:lnTo>
                  <a:pt x="9" y="91866"/>
                </a:lnTo>
                <a:lnTo>
                  <a:pt x="6" y="4593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490899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16049" y="0"/>
                </a:lnTo>
                <a:lnTo>
                  <a:pt x="32099" y="0"/>
                </a:lnTo>
                <a:lnTo>
                  <a:pt x="48148" y="0"/>
                </a:lnTo>
                <a:lnTo>
                  <a:pt x="64198" y="0"/>
                </a:lnTo>
                <a:lnTo>
                  <a:pt x="64198" y="45933"/>
                </a:lnTo>
                <a:lnTo>
                  <a:pt x="64198" y="91866"/>
                </a:lnTo>
                <a:lnTo>
                  <a:pt x="64198" y="137800"/>
                </a:lnTo>
                <a:lnTo>
                  <a:pt x="64198" y="183733"/>
                </a:lnTo>
                <a:lnTo>
                  <a:pt x="64198" y="229666"/>
                </a:lnTo>
                <a:lnTo>
                  <a:pt x="48148" y="229666"/>
                </a:lnTo>
                <a:lnTo>
                  <a:pt x="32099" y="229666"/>
                </a:lnTo>
                <a:lnTo>
                  <a:pt x="16049" y="229666"/>
                </a:lnTo>
                <a:lnTo>
                  <a:pt x="0" y="229666"/>
                </a:lnTo>
                <a:lnTo>
                  <a:pt x="0" y="183733"/>
                </a:lnTo>
                <a:lnTo>
                  <a:pt x="0" y="137800"/>
                </a:lnTo>
                <a:lnTo>
                  <a:pt x="0" y="91866"/>
                </a:lnTo>
                <a:lnTo>
                  <a:pt x="0" y="4593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616070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64198" y="0"/>
                </a:lnTo>
                <a:lnTo>
                  <a:pt x="64198" y="229666"/>
                </a:lnTo>
                <a:lnTo>
                  <a:pt x="0" y="22966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1062272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64198" y="0"/>
                </a:lnTo>
                <a:lnTo>
                  <a:pt x="64198" y="229666"/>
                </a:lnTo>
                <a:lnTo>
                  <a:pt x="0" y="22966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187456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16049" y="0"/>
                </a:lnTo>
                <a:lnTo>
                  <a:pt x="32097" y="0"/>
                </a:lnTo>
                <a:lnTo>
                  <a:pt x="48143" y="0"/>
                </a:lnTo>
                <a:lnTo>
                  <a:pt x="64185" y="0"/>
                </a:lnTo>
                <a:lnTo>
                  <a:pt x="64191" y="45933"/>
                </a:lnTo>
                <a:lnTo>
                  <a:pt x="64194" y="91866"/>
                </a:lnTo>
                <a:lnTo>
                  <a:pt x="64194" y="137800"/>
                </a:lnTo>
                <a:lnTo>
                  <a:pt x="64191" y="183733"/>
                </a:lnTo>
                <a:lnTo>
                  <a:pt x="64185" y="229666"/>
                </a:lnTo>
                <a:lnTo>
                  <a:pt x="48143" y="229666"/>
                </a:lnTo>
                <a:lnTo>
                  <a:pt x="32097" y="229666"/>
                </a:lnTo>
                <a:lnTo>
                  <a:pt x="16049" y="229666"/>
                </a:lnTo>
                <a:lnTo>
                  <a:pt x="0" y="229666"/>
                </a:lnTo>
                <a:lnTo>
                  <a:pt x="0" y="183733"/>
                </a:lnTo>
                <a:lnTo>
                  <a:pt x="0" y="137800"/>
                </a:lnTo>
                <a:lnTo>
                  <a:pt x="0" y="91866"/>
                </a:lnTo>
                <a:lnTo>
                  <a:pt x="0" y="4593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312614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16054" y="0"/>
                </a:lnTo>
                <a:lnTo>
                  <a:pt x="32104" y="0"/>
                </a:lnTo>
                <a:lnTo>
                  <a:pt x="48150" y="0"/>
                </a:lnTo>
                <a:lnTo>
                  <a:pt x="64198" y="0"/>
                </a:lnTo>
                <a:lnTo>
                  <a:pt x="64198" y="45933"/>
                </a:lnTo>
                <a:lnTo>
                  <a:pt x="64198" y="91866"/>
                </a:lnTo>
                <a:lnTo>
                  <a:pt x="64198" y="137800"/>
                </a:lnTo>
                <a:lnTo>
                  <a:pt x="64198" y="183733"/>
                </a:lnTo>
                <a:lnTo>
                  <a:pt x="64198" y="229666"/>
                </a:lnTo>
                <a:lnTo>
                  <a:pt x="48150" y="229666"/>
                </a:lnTo>
                <a:lnTo>
                  <a:pt x="32104" y="229666"/>
                </a:lnTo>
                <a:lnTo>
                  <a:pt x="16054" y="229666"/>
                </a:lnTo>
                <a:lnTo>
                  <a:pt x="0" y="229666"/>
                </a:lnTo>
                <a:lnTo>
                  <a:pt x="6" y="183733"/>
                </a:lnTo>
                <a:lnTo>
                  <a:pt x="9" y="137800"/>
                </a:lnTo>
                <a:lnTo>
                  <a:pt x="9" y="91866"/>
                </a:lnTo>
                <a:lnTo>
                  <a:pt x="6" y="4593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437786" y="3732047"/>
            <a:ext cx="64769" cy="229870"/>
          </a:xfrm>
          <a:custGeom>
            <a:avLst/>
            <a:gdLst/>
            <a:ahLst/>
            <a:cxnLst/>
            <a:rect l="l" t="t" r="r" b="b"/>
            <a:pathLst>
              <a:path w="64770" h="229870">
                <a:moveTo>
                  <a:pt x="0" y="0"/>
                </a:moveTo>
                <a:lnTo>
                  <a:pt x="64198" y="0"/>
                </a:lnTo>
                <a:lnTo>
                  <a:pt x="64198" y="229666"/>
                </a:lnTo>
                <a:lnTo>
                  <a:pt x="0" y="22966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8310051" y="5154546"/>
            <a:ext cx="1396365" cy="559435"/>
            <a:chOff x="3255450" y="5154545"/>
            <a:chExt cx="1396365" cy="559435"/>
          </a:xfrm>
        </p:grpSpPr>
        <p:sp>
          <p:nvSpPr>
            <p:cNvPr id="80" name="object 80"/>
            <p:cNvSpPr/>
            <p:nvPr/>
          </p:nvSpPr>
          <p:spPr>
            <a:xfrm>
              <a:off x="3250573" y="5146051"/>
              <a:ext cx="1388745" cy="556260"/>
            </a:xfrm>
            <a:custGeom>
              <a:avLst/>
              <a:gdLst/>
              <a:ahLst/>
              <a:cxnLst/>
              <a:rect l="l" t="t" r="r" b="b"/>
              <a:pathLst>
                <a:path w="1388745" h="556260">
                  <a:moveTo>
                    <a:pt x="296728" y="464938"/>
                  </a:moveTo>
                  <a:lnTo>
                    <a:pt x="385293" y="464938"/>
                  </a:lnTo>
                  <a:lnTo>
                    <a:pt x="429113" y="376899"/>
                  </a:lnTo>
                  <a:lnTo>
                    <a:pt x="0" y="376899"/>
                  </a:lnTo>
                  <a:lnTo>
                    <a:pt x="40170" y="555727"/>
                  </a:lnTo>
                  <a:lnTo>
                    <a:pt x="251071" y="555727"/>
                  </a:lnTo>
                  <a:lnTo>
                    <a:pt x="296728" y="464938"/>
                  </a:lnTo>
                  <a:close/>
                </a:path>
                <a:path w="1388745" h="556260">
                  <a:moveTo>
                    <a:pt x="283942" y="265021"/>
                  </a:moveTo>
                  <a:lnTo>
                    <a:pt x="959579" y="0"/>
                  </a:lnTo>
                  <a:lnTo>
                    <a:pt x="1388705" y="0"/>
                  </a:lnTo>
                  <a:lnTo>
                    <a:pt x="429113" y="376899"/>
                  </a:lnTo>
                </a:path>
                <a:path w="1388745" h="556260">
                  <a:moveTo>
                    <a:pt x="0" y="376899"/>
                  </a:moveTo>
                  <a:lnTo>
                    <a:pt x="53868" y="355809"/>
                  </a:lnTo>
                </a:path>
                <a:path w="1388745" h="556260">
                  <a:moveTo>
                    <a:pt x="251071" y="555727"/>
                  </a:moveTo>
                  <a:lnTo>
                    <a:pt x="1209750" y="178814"/>
                  </a:lnTo>
                </a:path>
                <a:path w="1388745" h="556260">
                  <a:moveTo>
                    <a:pt x="1388705" y="0"/>
                  </a:moveTo>
                  <a:lnTo>
                    <a:pt x="1343960" y="88026"/>
                  </a:lnTo>
                  <a:lnTo>
                    <a:pt x="385293" y="464938"/>
                  </a:lnTo>
                </a:path>
                <a:path w="1388745" h="556260">
                  <a:moveTo>
                    <a:pt x="1233485" y="131135"/>
                  </a:moveTo>
                  <a:lnTo>
                    <a:pt x="1209750" y="178814"/>
                  </a:lnTo>
                </a:path>
                <a:path w="1388745" h="556260">
                  <a:moveTo>
                    <a:pt x="125073" y="464938"/>
                  </a:moveTo>
                  <a:lnTo>
                    <a:pt x="121891" y="480384"/>
                  </a:lnTo>
                  <a:lnTo>
                    <a:pt x="113318" y="492906"/>
                  </a:lnTo>
                  <a:lnTo>
                    <a:pt x="100807" y="501303"/>
                  </a:lnTo>
                  <a:lnTo>
                    <a:pt x="85815" y="504370"/>
                  </a:lnTo>
                  <a:lnTo>
                    <a:pt x="70437" y="501303"/>
                  </a:lnTo>
                  <a:lnTo>
                    <a:pt x="57969" y="492906"/>
                  </a:lnTo>
                  <a:lnTo>
                    <a:pt x="49610" y="480384"/>
                  </a:lnTo>
                  <a:lnTo>
                    <a:pt x="46557" y="464938"/>
                  </a:lnTo>
                  <a:lnTo>
                    <a:pt x="49610" y="449493"/>
                  </a:lnTo>
                  <a:lnTo>
                    <a:pt x="57969" y="436970"/>
                  </a:lnTo>
                  <a:lnTo>
                    <a:pt x="70437" y="428574"/>
                  </a:lnTo>
                  <a:lnTo>
                    <a:pt x="85815" y="425507"/>
                  </a:lnTo>
                  <a:lnTo>
                    <a:pt x="100807" y="428574"/>
                  </a:lnTo>
                  <a:lnTo>
                    <a:pt x="113318" y="436970"/>
                  </a:lnTo>
                  <a:lnTo>
                    <a:pt x="121891" y="449493"/>
                  </a:lnTo>
                  <a:lnTo>
                    <a:pt x="125073" y="4649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30219" y="5579122"/>
              <a:ext cx="83261" cy="83261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300933" y="5398426"/>
              <a:ext cx="53975" cy="218440"/>
            </a:xfrm>
            <a:custGeom>
              <a:avLst/>
              <a:gdLst/>
              <a:ahLst/>
              <a:cxnLst/>
              <a:rect l="l" t="t" r="r" b="b"/>
              <a:pathLst>
                <a:path w="53975" h="218439">
                  <a:moveTo>
                    <a:pt x="31953" y="0"/>
                  </a:moveTo>
                  <a:lnTo>
                    <a:pt x="20091" y="0"/>
                  </a:lnTo>
                  <a:lnTo>
                    <a:pt x="15506" y="2743"/>
                  </a:lnTo>
                  <a:lnTo>
                    <a:pt x="3657" y="10998"/>
                  </a:lnTo>
                  <a:lnTo>
                    <a:pt x="0" y="12839"/>
                  </a:lnTo>
                  <a:lnTo>
                    <a:pt x="914" y="24752"/>
                  </a:lnTo>
                  <a:lnTo>
                    <a:pt x="7302" y="21094"/>
                  </a:lnTo>
                  <a:lnTo>
                    <a:pt x="13703" y="16497"/>
                  </a:lnTo>
                  <a:lnTo>
                    <a:pt x="20091" y="12839"/>
                  </a:lnTo>
                  <a:lnTo>
                    <a:pt x="20091" y="83451"/>
                  </a:lnTo>
                  <a:lnTo>
                    <a:pt x="31953" y="83451"/>
                  </a:lnTo>
                  <a:lnTo>
                    <a:pt x="31953" y="0"/>
                  </a:lnTo>
                  <a:close/>
                </a:path>
                <a:path w="53975" h="218439">
                  <a:moveTo>
                    <a:pt x="53860" y="209994"/>
                  </a:moveTo>
                  <a:lnTo>
                    <a:pt x="14592" y="209994"/>
                  </a:lnTo>
                  <a:lnTo>
                    <a:pt x="14592" y="218249"/>
                  </a:lnTo>
                  <a:lnTo>
                    <a:pt x="53860" y="218249"/>
                  </a:lnTo>
                  <a:lnTo>
                    <a:pt x="53860" y="2099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58451" y="5396585"/>
              <a:ext cx="163449" cy="87122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542893" y="5419521"/>
              <a:ext cx="92710" cy="62865"/>
            </a:xfrm>
            <a:custGeom>
              <a:avLst/>
              <a:gdLst/>
              <a:ahLst/>
              <a:cxnLst/>
              <a:rect l="l" t="t" r="r" b="b"/>
              <a:pathLst>
                <a:path w="92710" h="62864">
                  <a:moveTo>
                    <a:pt x="69392" y="0"/>
                  </a:moveTo>
                  <a:lnTo>
                    <a:pt x="61175" y="0"/>
                  </a:lnTo>
                  <a:lnTo>
                    <a:pt x="53873" y="3657"/>
                  </a:lnTo>
                  <a:lnTo>
                    <a:pt x="49314" y="10998"/>
                  </a:lnTo>
                  <a:lnTo>
                    <a:pt x="46570" y="3657"/>
                  </a:lnTo>
                  <a:lnTo>
                    <a:pt x="40182" y="0"/>
                  </a:lnTo>
                  <a:lnTo>
                    <a:pt x="22834" y="0"/>
                  </a:lnTo>
                  <a:lnTo>
                    <a:pt x="14617" y="2743"/>
                  </a:lnTo>
                  <a:lnTo>
                    <a:pt x="11874" y="10083"/>
                  </a:lnTo>
                  <a:lnTo>
                    <a:pt x="10960" y="10083"/>
                  </a:lnTo>
                  <a:lnTo>
                    <a:pt x="10960" y="1828"/>
                  </a:lnTo>
                  <a:lnTo>
                    <a:pt x="0" y="1828"/>
                  </a:lnTo>
                  <a:lnTo>
                    <a:pt x="0" y="62357"/>
                  </a:lnTo>
                  <a:lnTo>
                    <a:pt x="11874" y="62357"/>
                  </a:lnTo>
                  <a:lnTo>
                    <a:pt x="11874" y="29337"/>
                  </a:lnTo>
                  <a:lnTo>
                    <a:pt x="10960" y="21082"/>
                  </a:lnTo>
                  <a:lnTo>
                    <a:pt x="11874" y="18338"/>
                  </a:lnTo>
                  <a:lnTo>
                    <a:pt x="15519" y="10083"/>
                  </a:lnTo>
                  <a:lnTo>
                    <a:pt x="22834" y="8242"/>
                  </a:lnTo>
                  <a:lnTo>
                    <a:pt x="38353" y="8242"/>
                  </a:lnTo>
                  <a:lnTo>
                    <a:pt x="40182" y="15582"/>
                  </a:lnTo>
                  <a:lnTo>
                    <a:pt x="40182" y="62357"/>
                  </a:lnTo>
                  <a:lnTo>
                    <a:pt x="52044" y="62357"/>
                  </a:lnTo>
                  <a:lnTo>
                    <a:pt x="52044" y="29337"/>
                  </a:lnTo>
                  <a:lnTo>
                    <a:pt x="51130" y="23837"/>
                  </a:lnTo>
                  <a:lnTo>
                    <a:pt x="52958" y="18338"/>
                  </a:lnTo>
                  <a:lnTo>
                    <a:pt x="54787" y="10083"/>
                  </a:lnTo>
                  <a:lnTo>
                    <a:pt x="63004" y="8242"/>
                  </a:lnTo>
                  <a:lnTo>
                    <a:pt x="79438" y="8242"/>
                  </a:lnTo>
                  <a:lnTo>
                    <a:pt x="80352" y="18338"/>
                  </a:lnTo>
                  <a:lnTo>
                    <a:pt x="80352" y="62357"/>
                  </a:lnTo>
                  <a:lnTo>
                    <a:pt x="92227" y="62357"/>
                  </a:lnTo>
                  <a:lnTo>
                    <a:pt x="92227" y="19253"/>
                  </a:lnTo>
                  <a:lnTo>
                    <a:pt x="90715" y="11599"/>
                  </a:lnTo>
                  <a:lnTo>
                    <a:pt x="86291" y="5497"/>
                  </a:lnTo>
                  <a:lnTo>
                    <a:pt x="79127" y="1459"/>
                  </a:lnTo>
                  <a:lnTo>
                    <a:pt x="6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7985748" y="5567159"/>
            <a:ext cx="278765" cy="83820"/>
            <a:chOff x="2931147" y="5567159"/>
            <a:chExt cx="278765" cy="83820"/>
          </a:xfrm>
        </p:grpSpPr>
        <p:pic>
          <p:nvPicPr>
            <p:cNvPr id="86" name="object 8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31147" y="5567159"/>
              <a:ext cx="166166" cy="83438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118319" y="5588241"/>
              <a:ext cx="91440" cy="62865"/>
            </a:xfrm>
            <a:custGeom>
              <a:avLst/>
              <a:gdLst/>
              <a:ahLst/>
              <a:cxnLst/>
              <a:rect l="l" t="t" r="r" b="b"/>
              <a:pathLst>
                <a:path w="91439" h="62864">
                  <a:moveTo>
                    <a:pt x="69392" y="0"/>
                  </a:moveTo>
                  <a:lnTo>
                    <a:pt x="60261" y="0"/>
                  </a:lnTo>
                  <a:lnTo>
                    <a:pt x="53873" y="3670"/>
                  </a:lnTo>
                  <a:lnTo>
                    <a:pt x="49301" y="11010"/>
                  </a:lnTo>
                  <a:lnTo>
                    <a:pt x="46570" y="3670"/>
                  </a:lnTo>
                  <a:lnTo>
                    <a:pt x="39268" y="0"/>
                  </a:lnTo>
                  <a:lnTo>
                    <a:pt x="21920" y="0"/>
                  </a:lnTo>
                  <a:lnTo>
                    <a:pt x="14605" y="2755"/>
                  </a:lnTo>
                  <a:lnTo>
                    <a:pt x="10960" y="10096"/>
                  </a:lnTo>
                  <a:lnTo>
                    <a:pt x="10960" y="1841"/>
                  </a:lnTo>
                  <a:lnTo>
                    <a:pt x="0" y="1841"/>
                  </a:lnTo>
                  <a:lnTo>
                    <a:pt x="0" y="62356"/>
                  </a:lnTo>
                  <a:lnTo>
                    <a:pt x="10960" y="62356"/>
                  </a:lnTo>
                  <a:lnTo>
                    <a:pt x="10960" y="21094"/>
                  </a:lnTo>
                  <a:lnTo>
                    <a:pt x="11874" y="18351"/>
                  </a:lnTo>
                  <a:lnTo>
                    <a:pt x="15519" y="10096"/>
                  </a:lnTo>
                  <a:lnTo>
                    <a:pt x="21920" y="8254"/>
                  </a:lnTo>
                  <a:lnTo>
                    <a:pt x="37439" y="8254"/>
                  </a:lnTo>
                  <a:lnTo>
                    <a:pt x="40170" y="15595"/>
                  </a:lnTo>
                  <a:lnTo>
                    <a:pt x="40170" y="62356"/>
                  </a:lnTo>
                  <a:lnTo>
                    <a:pt x="51130" y="62356"/>
                  </a:lnTo>
                  <a:lnTo>
                    <a:pt x="51130" y="23850"/>
                  </a:lnTo>
                  <a:lnTo>
                    <a:pt x="52958" y="18351"/>
                  </a:lnTo>
                  <a:lnTo>
                    <a:pt x="54787" y="10096"/>
                  </a:lnTo>
                  <a:lnTo>
                    <a:pt x="62090" y="8254"/>
                  </a:lnTo>
                  <a:lnTo>
                    <a:pt x="79438" y="8254"/>
                  </a:lnTo>
                  <a:lnTo>
                    <a:pt x="80352" y="18351"/>
                  </a:lnTo>
                  <a:lnTo>
                    <a:pt x="80352" y="62356"/>
                  </a:lnTo>
                  <a:lnTo>
                    <a:pt x="91312" y="62356"/>
                  </a:lnTo>
                  <a:lnTo>
                    <a:pt x="91312" y="19265"/>
                  </a:lnTo>
                  <a:lnTo>
                    <a:pt x="89814" y="11610"/>
                  </a:lnTo>
                  <a:lnTo>
                    <a:pt x="85491" y="5503"/>
                  </a:lnTo>
                  <a:lnTo>
                    <a:pt x="78598" y="1461"/>
                  </a:lnTo>
                  <a:lnTo>
                    <a:pt x="69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8291615" y="5738634"/>
            <a:ext cx="376555" cy="87630"/>
            <a:chOff x="3237014" y="5738634"/>
            <a:chExt cx="376555" cy="87630"/>
          </a:xfrm>
        </p:grpSpPr>
        <p:pic>
          <p:nvPicPr>
            <p:cNvPr id="89" name="object 8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37014" y="5738634"/>
              <a:ext cx="262966" cy="87122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20986" y="5761558"/>
              <a:ext cx="92710" cy="62865"/>
            </a:xfrm>
            <a:custGeom>
              <a:avLst/>
              <a:gdLst/>
              <a:ahLst/>
              <a:cxnLst/>
              <a:rect l="l" t="t" r="r" b="b"/>
              <a:pathLst>
                <a:path w="92710" h="62864">
                  <a:moveTo>
                    <a:pt x="70307" y="0"/>
                  </a:moveTo>
                  <a:lnTo>
                    <a:pt x="61175" y="0"/>
                  </a:lnTo>
                  <a:lnTo>
                    <a:pt x="54775" y="3670"/>
                  </a:lnTo>
                  <a:lnTo>
                    <a:pt x="50215" y="11925"/>
                  </a:lnTo>
                  <a:lnTo>
                    <a:pt x="46558" y="3670"/>
                  </a:lnTo>
                  <a:lnTo>
                    <a:pt x="40170" y="0"/>
                  </a:lnTo>
                  <a:lnTo>
                    <a:pt x="22821" y="0"/>
                  </a:lnTo>
                  <a:lnTo>
                    <a:pt x="15519" y="2755"/>
                  </a:lnTo>
                  <a:lnTo>
                    <a:pt x="11861" y="11010"/>
                  </a:lnTo>
                  <a:lnTo>
                    <a:pt x="11861" y="1841"/>
                  </a:lnTo>
                  <a:lnTo>
                    <a:pt x="0" y="1841"/>
                  </a:lnTo>
                  <a:lnTo>
                    <a:pt x="0" y="62357"/>
                  </a:lnTo>
                  <a:lnTo>
                    <a:pt x="11861" y="62357"/>
                  </a:lnTo>
                  <a:lnTo>
                    <a:pt x="11861" y="31178"/>
                  </a:lnTo>
                  <a:lnTo>
                    <a:pt x="10947" y="22009"/>
                  </a:lnTo>
                  <a:lnTo>
                    <a:pt x="12776" y="19265"/>
                  </a:lnTo>
                  <a:lnTo>
                    <a:pt x="16433" y="11010"/>
                  </a:lnTo>
                  <a:lnTo>
                    <a:pt x="22821" y="9169"/>
                  </a:lnTo>
                  <a:lnTo>
                    <a:pt x="38341" y="9169"/>
                  </a:lnTo>
                  <a:lnTo>
                    <a:pt x="41084" y="16510"/>
                  </a:lnTo>
                  <a:lnTo>
                    <a:pt x="41084" y="62357"/>
                  </a:lnTo>
                  <a:lnTo>
                    <a:pt x="52044" y="62357"/>
                  </a:lnTo>
                  <a:lnTo>
                    <a:pt x="52044" y="23850"/>
                  </a:lnTo>
                  <a:lnTo>
                    <a:pt x="52959" y="18338"/>
                  </a:lnTo>
                  <a:lnTo>
                    <a:pt x="55689" y="11010"/>
                  </a:lnTo>
                  <a:lnTo>
                    <a:pt x="62991" y="9169"/>
                  </a:lnTo>
                  <a:lnTo>
                    <a:pt x="79438" y="9169"/>
                  </a:lnTo>
                  <a:lnTo>
                    <a:pt x="81254" y="18338"/>
                  </a:lnTo>
                  <a:lnTo>
                    <a:pt x="81254" y="62357"/>
                  </a:lnTo>
                  <a:lnTo>
                    <a:pt x="92214" y="62357"/>
                  </a:lnTo>
                  <a:lnTo>
                    <a:pt x="92214" y="20180"/>
                  </a:lnTo>
                  <a:lnTo>
                    <a:pt x="90716" y="12381"/>
                  </a:lnTo>
                  <a:lnTo>
                    <a:pt x="86394" y="5961"/>
                  </a:lnTo>
                  <a:lnTo>
                    <a:pt x="79505" y="1604"/>
                  </a:lnTo>
                  <a:lnTo>
                    <a:pt x="70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1" name="object 91"/>
          <p:cNvGraphicFramePr>
            <a:graphicFrameLocks noGrp="1"/>
          </p:cNvGraphicFramePr>
          <p:nvPr/>
        </p:nvGraphicFramePr>
        <p:xfrm>
          <a:off x="7994764" y="7629183"/>
          <a:ext cx="566420" cy="77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9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28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0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1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2" name="object 92"/>
          <p:cNvSpPr/>
          <p:nvPr/>
        </p:nvSpPr>
        <p:spPr>
          <a:xfrm>
            <a:off x="8161616" y="6902171"/>
            <a:ext cx="250190" cy="280035"/>
          </a:xfrm>
          <a:custGeom>
            <a:avLst/>
            <a:gdLst/>
            <a:ahLst/>
            <a:cxnLst/>
            <a:rect l="l" t="t" r="r" b="b"/>
            <a:pathLst>
              <a:path w="250189" h="280034">
                <a:moveTo>
                  <a:pt x="238620" y="28333"/>
                </a:moveTo>
                <a:lnTo>
                  <a:pt x="229635" y="39313"/>
                </a:lnTo>
                <a:lnTo>
                  <a:pt x="205136" y="48325"/>
                </a:lnTo>
                <a:lnTo>
                  <a:pt x="168808" y="54424"/>
                </a:lnTo>
                <a:lnTo>
                  <a:pt x="124333" y="56667"/>
                </a:lnTo>
                <a:lnTo>
                  <a:pt x="79865" y="54424"/>
                </a:lnTo>
                <a:lnTo>
                  <a:pt x="43540" y="48325"/>
                </a:lnTo>
                <a:lnTo>
                  <a:pt x="19043" y="39313"/>
                </a:lnTo>
                <a:lnTo>
                  <a:pt x="10058" y="28333"/>
                </a:lnTo>
                <a:lnTo>
                  <a:pt x="19043" y="17353"/>
                </a:lnTo>
                <a:lnTo>
                  <a:pt x="43540" y="8342"/>
                </a:lnTo>
                <a:lnTo>
                  <a:pt x="79865" y="2242"/>
                </a:lnTo>
                <a:lnTo>
                  <a:pt x="124333" y="0"/>
                </a:lnTo>
                <a:lnTo>
                  <a:pt x="168808" y="2242"/>
                </a:lnTo>
                <a:lnTo>
                  <a:pt x="205136" y="8342"/>
                </a:lnTo>
                <a:lnTo>
                  <a:pt x="229635" y="17353"/>
                </a:lnTo>
                <a:lnTo>
                  <a:pt x="238620" y="28333"/>
                </a:lnTo>
                <a:close/>
              </a:path>
              <a:path w="250189" h="280034">
                <a:moveTo>
                  <a:pt x="249593" y="48437"/>
                </a:moveTo>
                <a:lnTo>
                  <a:pt x="213018" y="72772"/>
                </a:lnTo>
                <a:lnTo>
                  <a:pt x="173217" y="81729"/>
                </a:lnTo>
                <a:lnTo>
                  <a:pt x="124333" y="86829"/>
                </a:lnTo>
                <a:lnTo>
                  <a:pt x="75979" y="87096"/>
                </a:lnTo>
                <a:lnTo>
                  <a:pt x="36453" y="82826"/>
                </a:lnTo>
                <a:lnTo>
                  <a:pt x="9784" y="74617"/>
                </a:lnTo>
                <a:lnTo>
                  <a:pt x="0" y="63068"/>
                </a:lnTo>
              </a:path>
              <a:path w="250189" h="280034">
                <a:moveTo>
                  <a:pt x="249593" y="75857"/>
                </a:moveTo>
                <a:lnTo>
                  <a:pt x="213018" y="100190"/>
                </a:lnTo>
                <a:lnTo>
                  <a:pt x="173217" y="109143"/>
                </a:lnTo>
                <a:lnTo>
                  <a:pt x="124333" y="114236"/>
                </a:lnTo>
                <a:lnTo>
                  <a:pt x="75979" y="114509"/>
                </a:lnTo>
                <a:lnTo>
                  <a:pt x="36453" y="110242"/>
                </a:lnTo>
                <a:lnTo>
                  <a:pt x="9784" y="102031"/>
                </a:lnTo>
                <a:lnTo>
                  <a:pt x="0" y="90474"/>
                </a:lnTo>
              </a:path>
              <a:path w="250189" h="280034">
                <a:moveTo>
                  <a:pt x="249593" y="103276"/>
                </a:moveTo>
                <a:lnTo>
                  <a:pt x="213018" y="127604"/>
                </a:lnTo>
                <a:lnTo>
                  <a:pt x="173217" y="136557"/>
                </a:lnTo>
                <a:lnTo>
                  <a:pt x="124333" y="141655"/>
                </a:lnTo>
                <a:lnTo>
                  <a:pt x="75979" y="142315"/>
                </a:lnTo>
                <a:lnTo>
                  <a:pt x="36453" y="138004"/>
                </a:lnTo>
                <a:lnTo>
                  <a:pt x="9784" y="129579"/>
                </a:lnTo>
                <a:lnTo>
                  <a:pt x="0" y="117894"/>
                </a:lnTo>
              </a:path>
              <a:path w="250189" h="280034">
                <a:moveTo>
                  <a:pt x="249593" y="130695"/>
                </a:moveTo>
                <a:lnTo>
                  <a:pt x="213018" y="155024"/>
                </a:lnTo>
                <a:lnTo>
                  <a:pt x="173217" y="163976"/>
                </a:lnTo>
                <a:lnTo>
                  <a:pt x="124333" y="169075"/>
                </a:lnTo>
                <a:lnTo>
                  <a:pt x="75979" y="169732"/>
                </a:lnTo>
                <a:lnTo>
                  <a:pt x="36453" y="165419"/>
                </a:lnTo>
                <a:lnTo>
                  <a:pt x="9784" y="156993"/>
                </a:lnTo>
                <a:lnTo>
                  <a:pt x="0" y="145313"/>
                </a:lnTo>
              </a:path>
              <a:path w="250189" h="280034">
                <a:moveTo>
                  <a:pt x="249593" y="158114"/>
                </a:moveTo>
                <a:lnTo>
                  <a:pt x="213018" y="182443"/>
                </a:lnTo>
                <a:lnTo>
                  <a:pt x="173217" y="191395"/>
                </a:lnTo>
                <a:lnTo>
                  <a:pt x="124333" y="196494"/>
                </a:lnTo>
                <a:lnTo>
                  <a:pt x="75979" y="197151"/>
                </a:lnTo>
                <a:lnTo>
                  <a:pt x="36453" y="192838"/>
                </a:lnTo>
                <a:lnTo>
                  <a:pt x="9784" y="184412"/>
                </a:lnTo>
                <a:lnTo>
                  <a:pt x="0" y="172732"/>
                </a:lnTo>
              </a:path>
              <a:path w="250189" h="280034">
                <a:moveTo>
                  <a:pt x="249593" y="185521"/>
                </a:moveTo>
                <a:lnTo>
                  <a:pt x="213018" y="209861"/>
                </a:lnTo>
                <a:lnTo>
                  <a:pt x="173217" y="218815"/>
                </a:lnTo>
                <a:lnTo>
                  <a:pt x="124333" y="223913"/>
                </a:lnTo>
                <a:lnTo>
                  <a:pt x="75979" y="224565"/>
                </a:lnTo>
                <a:lnTo>
                  <a:pt x="36453" y="220252"/>
                </a:lnTo>
                <a:lnTo>
                  <a:pt x="9784" y="211830"/>
                </a:lnTo>
                <a:lnTo>
                  <a:pt x="0" y="200151"/>
                </a:lnTo>
              </a:path>
              <a:path w="250189" h="280034">
                <a:moveTo>
                  <a:pt x="249593" y="212940"/>
                </a:moveTo>
                <a:lnTo>
                  <a:pt x="213018" y="237388"/>
                </a:lnTo>
                <a:lnTo>
                  <a:pt x="173217" y="246612"/>
                </a:lnTo>
                <a:lnTo>
                  <a:pt x="124333" y="252234"/>
                </a:lnTo>
                <a:lnTo>
                  <a:pt x="75979" y="252379"/>
                </a:lnTo>
                <a:lnTo>
                  <a:pt x="36453" y="247897"/>
                </a:lnTo>
                <a:lnTo>
                  <a:pt x="9784" y="239643"/>
                </a:lnTo>
                <a:lnTo>
                  <a:pt x="0" y="228472"/>
                </a:lnTo>
              </a:path>
              <a:path w="250189" h="280034">
                <a:moveTo>
                  <a:pt x="249593" y="241274"/>
                </a:moveTo>
                <a:lnTo>
                  <a:pt x="213018" y="264917"/>
                </a:lnTo>
                <a:lnTo>
                  <a:pt x="173217" y="274041"/>
                </a:lnTo>
                <a:lnTo>
                  <a:pt x="124333" y="279653"/>
                </a:lnTo>
                <a:lnTo>
                  <a:pt x="75979" y="279798"/>
                </a:lnTo>
                <a:lnTo>
                  <a:pt x="36453" y="275316"/>
                </a:lnTo>
                <a:lnTo>
                  <a:pt x="9784" y="267063"/>
                </a:lnTo>
                <a:lnTo>
                  <a:pt x="0" y="25589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161616" y="7396594"/>
            <a:ext cx="250190" cy="204470"/>
          </a:xfrm>
          <a:custGeom>
            <a:avLst/>
            <a:gdLst/>
            <a:ahLst/>
            <a:cxnLst/>
            <a:rect l="l" t="t" r="r" b="b"/>
            <a:pathLst>
              <a:path w="250189" h="204470">
                <a:moveTo>
                  <a:pt x="249593" y="0"/>
                </a:moveTo>
                <a:lnTo>
                  <a:pt x="213018" y="24328"/>
                </a:lnTo>
                <a:lnTo>
                  <a:pt x="173217" y="33280"/>
                </a:lnTo>
                <a:lnTo>
                  <a:pt x="124333" y="38379"/>
                </a:lnTo>
                <a:lnTo>
                  <a:pt x="75979" y="39038"/>
                </a:lnTo>
                <a:lnTo>
                  <a:pt x="36453" y="34728"/>
                </a:lnTo>
                <a:lnTo>
                  <a:pt x="9784" y="26302"/>
                </a:lnTo>
                <a:lnTo>
                  <a:pt x="0" y="14617"/>
                </a:lnTo>
              </a:path>
              <a:path w="250189" h="204470">
                <a:moveTo>
                  <a:pt x="249593" y="27419"/>
                </a:moveTo>
                <a:lnTo>
                  <a:pt x="213018" y="51747"/>
                </a:lnTo>
                <a:lnTo>
                  <a:pt x="173217" y="60700"/>
                </a:lnTo>
                <a:lnTo>
                  <a:pt x="124333" y="65798"/>
                </a:lnTo>
                <a:lnTo>
                  <a:pt x="75979" y="66456"/>
                </a:lnTo>
                <a:lnTo>
                  <a:pt x="36453" y="62142"/>
                </a:lnTo>
                <a:lnTo>
                  <a:pt x="9784" y="53716"/>
                </a:lnTo>
                <a:lnTo>
                  <a:pt x="0" y="42037"/>
                </a:lnTo>
              </a:path>
              <a:path w="250189" h="204470">
                <a:moveTo>
                  <a:pt x="249593" y="54838"/>
                </a:moveTo>
                <a:lnTo>
                  <a:pt x="213018" y="79281"/>
                </a:lnTo>
                <a:lnTo>
                  <a:pt x="173217" y="88505"/>
                </a:lnTo>
                <a:lnTo>
                  <a:pt x="124333" y="94132"/>
                </a:lnTo>
                <a:lnTo>
                  <a:pt x="75979" y="94275"/>
                </a:lnTo>
                <a:lnTo>
                  <a:pt x="36453" y="89790"/>
                </a:lnTo>
                <a:lnTo>
                  <a:pt x="9784" y="81536"/>
                </a:lnTo>
                <a:lnTo>
                  <a:pt x="0" y="70370"/>
                </a:lnTo>
              </a:path>
              <a:path w="250189" h="204470">
                <a:moveTo>
                  <a:pt x="249593" y="83159"/>
                </a:moveTo>
                <a:lnTo>
                  <a:pt x="213018" y="106813"/>
                </a:lnTo>
                <a:lnTo>
                  <a:pt x="173217" y="115938"/>
                </a:lnTo>
                <a:lnTo>
                  <a:pt x="124333" y="121551"/>
                </a:lnTo>
                <a:lnTo>
                  <a:pt x="75979" y="121694"/>
                </a:lnTo>
                <a:lnTo>
                  <a:pt x="36453" y="117209"/>
                </a:lnTo>
                <a:lnTo>
                  <a:pt x="9784" y="108955"/>
                </a:lnTo>
                <a:lnTo>
                  <a:pt x="0" y="97790"/>
                </a:lnTo>
              </a:path>
              <a:path w="250189" h="204470">
                <a:moveTo>
                  <a:pt x="249593" y="110578"/>
                </a:moveTo>
                <a:lnTo>
                  <a:pt x="213018" y="134227"/>
                </a:lnTo>
                <a:lnTo>
                  <a:pt x="173217" y="143356"/>
                </a:lnTo>
                <a:lnTo>
                  <a:pt x="124333" y="148971"/>
                </a:lnTo>
                <a:lnTo>
                  <a:pt x="75979" y="149237"/>
                </a:lnTo>
                <a:lnTo>
                  <a:pt x="36453" y="144967"/>
                </a:lnTo>
                <a:lnTo>
                  <a:pt x="9784" y="136758"/>
                </a:lnTo>
                <a:lnTo>
                  <a:pt x="0" y="125209"/>
                </a:lnTo>
              </a:path>
              <a:path w="250189" h="204470">
                <a:moveTo>
                  <a:pt x="249593" y="137998"/>
                </a:moveTo>
                <a:lnTo>
                  <a:pt x="213018" y="161988"/>
                </a:lnTo>
                <a:lnTo>
                  <a:pt x="173217" y="170898"/>
                </a:lnTo>
                <a:lnTo>
                  <a:pt x="124333" y="176377"/>
                </a:lnTo>
                <a:lnTo>
                  <a:pt x="75979" y="176651"/>
                </a:lnTo>
                <a:lnTo>
                  <a:pt x="36453" y="172383"/>
                </a:lnTo>
                <a:lnTo>
                  <a:pt x="9784" y="164172"/>
                </a:lnTo>
                <a:lnTo>
                  <a:pt x="0" y="152615"/>
                </a:lnTo>
              </a:path>
              <a:path w="250189" h="204470">
                <a:moveTo>
                  <a:pt x="249593" y="165417"/>
                </a:moveTo>
                <a:lnTo>
                  <a:pt x="213018" y="189403"/>
                </a:lnTo>
                <a:lnTo>
                  <a:pt x="173217" y="198312"/>
                </a:lnTo>
                <a:lnTo>
                  <a:pt x="124333" y="203796"/>
                </a:lnTo>
                <a:lnTo>
                  <a:pt x="75979" y="204068"/>
                </a:lnTo>
                <a:lnTo>
                  <a:pt x="36453" y="199797"/>
                </a:lnTo>
                <a:lnTo>
                  <a:pt x="9784" y="191586"/>
                </a:lnTo>
                <a:lnTo>
                  <a:pt x="0" y="18003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160702" y="6930505"/>
            <a:ext cx="251460" cy="266065"/>
          </a:xfrm>
          <a:custGeom>
            <a:avLst/>
            <a:gdLst/>
            <a:ahLst/>
            <a:cxnLst/>
            <a:rect l="l" t="t" r="r" b="b"/>
            <a:pathLst>
              <a:path w="251460" h="266065">
                <a:moveTo>
                  <a:pt x="239534" y="0"/>
                </a:moveTo>
                <a:lnTo>
                  <a:pt x="251421" y="19189"/>
                </a:lnTo>
                <a:lnTo>
                  <a:pt x="251421" y="234873"/>
                </a:lnTo>
                <a:lnTo>
                  <a:pt x="241606" y="247053"/>
                </a:lnTo>
                <a:lnTo>
                  <a:pt x="214733" y="256922"/>
                </a:lnTo>
                <a:lnTo>
                  <a:pt x="174660" y="263536"/>
                </a:lnTo>
                <a:lnTo>
                  <a:pt x="125247" y="265950"/>
                </a:lnTo>
                <a:lnTo>
                  <a:pt x="76364" y="263536"/>
                </a:lnTo>
                <a:lnTo>
                  <a:pt x="36568" y="256922"/>
                </a:lnTo>
                <a:lnTo>
                  <a:pt x="9799" y="247053"/>
                </a:lnTo>
                <a:lnTo>
                  <a:pt x="0" y="234873"/>
                </a:lnTo>
                <a:lnTo>
                  <a:pt x="0" y="15532"/>
                </a:lnTo>
                <a:lnTo>
                  <a:pt x="1097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997050" y="7386535"/>
            <a:ext cx="560070" cy="245110"/>
          </a:xfrm>
          <a:custGeom>
            <a:avLst/>
            <a:gdLst/>
            <a:ahLst/>
            <a:cxnLst/>
            <a:rect l="l" t="t" r="r" b="b"/>
            <a:pathLst>
              <a:path w="560070" h="245109">
                <a:moveTo>
                  <a:pt x="415074" y="0"/>
                </a:moveTo>
                <a:lnTo>
                  <a:pt x="415074" y="186436"/>
                </a:lnTo>
                <a:lnTo>
                  <a:pt x="405258" y="202644"/>
                </a:lnTo>
                <a:lnTo>
                  <a:pt x="378385" y="216028"/>
                </a:lnTo>
                <a:lnTo>
                  <a:pt x="338312" y="225128"/>
                </a:lnTo>
                <a:lnTo>
                  <a:pt x="288899" y="228485"/>
                </a:lnTo>
                <a:lnTo>
                  <a:pt x="240017" y="225128"/>
                </a:lnTo>
                <a:lnTo>
                  <a:pt x="200220" y="216028"/>
                </a:lnTo>
                <a:lnTo>
                  <a:pt x="173451" y="202644"/>
                </a:lnTo>
                <a:lnTo>
                  <a:pt x="163652" y="186436"/>
                </a:lnTo>
                <a:lnTo>
                  <a:pt x="163652" y="6400"/>
                </a:lnTo>
              </a:path>
              <a:path w="560070" h="245109">
                <a:moveTo>
                  <a:pt x="416902" y="169075"/>
                </a:moveTo>
                <a:lnTo>
                  <a:pt x="425973" y="174873"/>
                </a:lnTo>
                <a:lnTo>
                  <a:pt x="432555" y="181184"/>
                </a:lnTo>
                <a:lnTo>
                  <a:pt x="436566" y="187838"/>
                </a:lnTo>
                <a:lnTo>
                  <a:pt x="437921" y="194665"/>
                </a:lnTo>
                <a:lnTo>
                  <a:pt x="426207" y="214473"/>
                </a:lnTo>
                <a:lnTo>
                  <a:pt x="394266" y="230424"/>
                </a:lnTo>
                <a:lnTo>
                  <a:pt x="346897" y="241062"/>
                </a:lnTo>
                <a:lnTo>
                  <a:pt x="288899" y="244932"/>
                </a:lnTo>
                <a:lnTo>
                  <a:pt x="231430" y="241062"/>
                </a:lnTo>
                <a:lnTo>
                  <a:pt x="184332" y="230424"/>
                </a:lnTo>
                <a:lnTo>
                  <a:pt x="152491" y="214473"/>
                </a:lnTo>
                <a:lnTo>
                  <a:pt x="140792" y="194665"/>
                </a:lnTo>
                <a:lnTo>
                  <a:pt x="142149" y="187838"/>
                </a:lnTo>
                <a:lnTo>
                  <a:pt x="146164" y="181184"/>
                </a:lnTo>
                <a:lnTo>
                  <a:pt x="152750" y="174873"/>
                </a:lnTo>
                <a:lnTo>
                  <a:pt x="161823" y="169075"/>
                </a:lnTo>
              </a:path>
              <a:path w="560070" h="245109">
                <a:moveTo>
                  <a:pt x="417817" y="152628"/>
                </a:moveTo>
                <a:lnTo>
                  <a:pt x="550379" y="152628"/>
                </a:lnTo>
                <a:lnTo>
                  <a:pt x="559523" y="244932"/>
                </a:lnTo>
                <a:lnTo>
                  <a:pt x="0" y="244932"/>
                </a:lnTo>
                <a:lnTo>
                  <a:pt x="9143" y="152628"/>
                </a:lnTo>
                <a:lnTo>
                  <a:pt x="159080" y="15262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073847" y="7136130"/>
            <a:ext cx="415290" cy="273050"/>
          </a:xfrm>
          <a:custGeom>
            <a:avLst/>
            <a:gdLst/>
            <a:ahLst/>
            <a:cxnLst/>
            <a:rect l="l" t="t" r="r" b="b"/>
            <a:pathLst>
              <a:path w="415289" h="273050">
                <a:moveTo>
                  <a:pt x="82283" y="0"/>
                </a:moveTo>
                <a:lnTo>
                  <a:pt x="63668" y="7641"/>
                </a:lnTo>
                <a:lnTo>
                  <a:pt x="40341" y="19308"/>
                </a:lnTo>
                <a:lnTo>
                  <a:pt x="17871" y="32516"/>
                </a:lnTo>
                <a:lnTo>
                  <a:pt x="1828" y="44780"/>
                </a:lnTo>
                <a:lnTo>
                  <a:pt x="27196" y="44942"/>
                </a:lnTo>
                <a:lnTo>
                  <a:pt x="55310" y="54268"/>
                </a:lnTo>
                <a:lnTo>
                  <a:pt x="82054" y="71646"/>
                </a:lnTo>
                <a:lnTo>
                  <a:pt x="103314" y="95961"/>
                </a:lnTo>
                <a:lnTo>
                  <a:pt x="152639" y="86838"/>
                </a:lnTo>
                <a:lnTo>
                  <a:pt x="211994" y="84655"/>
                </a:lnTo>
                <a:lnTo>
                  <a:pt x="267749" y="88124"/>
                </a:lnTo>
                <a:lnTo>
                  <a:pt x="306273" y="95961"/>
                </a:lnTo>
                <a:lnTo>
                  <a:pt x="331302" y="78711"/>
                </a:lnTo>
                <a:lnTo>
                  <a:pt x="357701" y="62145"/>
                </a:lnTo>
                <a:lnTo>
                  <a:pt x="384443" y="49692"/>
                </a:lnTo>
                <a:lnTo>
                  <a:pt x="410502" y="44780"/>
                </a:lnTo>
                <a:lnTo>
                  <a:pt x="392644" y="30316"/>
                </a:lnTo>
                <a:lnTo>
                  <a:pt x="372560" y="18851"/>
                </a:lnTo>
                <a:lnTo>
                  <a:pt x="353162" y="10984"/>
                </a:lnTo>
                <a:lnTo>
                  <a:pt x="337362" y="7315"/>
                </a:lnTo>
              </a:path>
              <a:path w="415289" h="273050">
                <a:moveTo>
                  <a:pt x="1828" y="44780"/>
                </a:moveTo>
                <a:lnTo>
                  <a:pt x="1828" y="108762"/>
                </a:lnTo>
                <a:lnTo>
                  <a:pt x="18814" y="124583"/>
                </a:lnTo>
                <a:lnTo>
                  <a:pt x="73698" y="151425"/>
                </a:lnTo>
                <a:lnTo>
                  <a:pt x="141724" y="163202"/>
                </a:lnTo>
                <a:lnTo>
                  <a:pt x="201250" y="165760"/>
                </a:lnTo>
                <a:lnTo>
                  <a:pt x="264377" y="166089"/>
                </a:lnTo>
                <a:lnTo>
                  <a:pt x="315417" y="163588"/>
                </a:lnTo>
                <a:lnTo>
                  <a:pt x="343132" y="156904"/>
                </a:lnTo>
                <a:lnTo>
                  <a:pt x="369131" y="144395"/>
                </a:lnTo>
                <a:lnTo>
                  <a:pt x="392044" y="127091"/>
                </a:lnTo>
                <a:lnTo>
                  <a:pt x="410502" y="106019"/>
                </a:lnTo>
                <a:lnTo>
                  <a:pt x="410502" y="46609"/>
                </a:lnTo>
              </a:path>
              <a:path w="415289" h="273050">
                <a:moveTo>
                  <a:pt x="103314" y="95961"/>
                </a:moveTo>
                <a:lnTo>
                  <a:pt x="103314" y="159016"/>
                </a:lnTo>
              </a:path>
              <a:path w="415289" h="273050">
                <a:moveTo>
                  <a:pt x="306273" y="95961"/>
                </a:moveTo>
                <a:lnTo>
                  <a:pt x="306273" y="160845"/>
                </a:lnTo>
              </a:path>
              <a:path w="415289" h="273050">
                <a:moveTo>
                  <a:pt x="1828" y="137998"/>
                </a:moveTo>
                <a:lnTo>
                  <a:pt x="23643" y="142453"/>
                </a:lnTo>
                <a:lnTo>
                  <a:pt x="52914" y="154449"/>
                </a:lnTo>
                <a:lnTo>
                  <a:pt x="82699" y="171929"/>
                </a:lnTo>
                <a:lnTo>
                  <a:pt x="106057" y="192836"/>
                </a:lnTo>
                <a:lnTo>
                  <a:pt x="154897" y="183899"/>
                </a:lnTo>
                <a:lnTo>
                  <a:pt x="210851" y="179587"/>
                </a:lnTo>
                <a:lnTo>
                  <a:pt x="265606" y="180756"/>
                </a:lnTo>
                <a:lnTo>
                  <a:pt x="310845" y="188264"/>
                </a:lnTo>
                <a:lnTo>
                  <a:pt x="336517" y="172886"/>
                </a:lnTo>
                <a:lnTo>
                  <a:pt x="365359" y="156392"/>
                </a:lnTo>
                <a:lnTo>
                  <a:pt x="393001" y="142125"/>
                </a:lnTo>
                <a:lnTo>
                  <a:pt x="415074" y="133426"/>
                </a:lnTo>
                <a:lnTo>
                  <a:pt x="415074" y="203796"/>
                </a:lnTo>
                <a:lnTo>
                  <a:pt x="369131" y="237383"/>
                </a:lnTo>
                <a:lnTo>
                  <a:pt x="310845" y="258635"/>
                </a:lnTo>
                <a:lnTo>
                  <a:pt x="269287" y="263521"/>
                </a:lnTo>
                <a:lnTo>
                  <a:pt x="208103" y="265493"/>
                </a:lnTo>
                <a:lnTo>
                  <a:pt x="146408" y="264036"/>
                </a:lnTo>
                <a:lnTo>
                  <a:pt x="103314" y="258635"/>
                </a:lnTo>
                <a:lnTo>
                  <a:pt x="46170" y="236131"/>
                </a:lnTo>
                <a:lnTo>
                  <a:pt x="0" y="207454"/>
                </a:lnTo>
                <a:lnTo>
                  <a:pt x="1828" y="137998"/>
                </a:lnTo>
                <a:close/>
              </a:path>
              <a:path w="415289" h="273050">
                <a:moveTo>
                  <a:pt x="271538" y="264121"/>
                </a:moveTo>
                <a:lnTo>
                  <a:pt x="228076" y="270422"/>
                </a:lnTo>
                <a:lnTo>
                  <a:pt x="175348" y="272531"/>
                </a:lnTo>
                <a:lnTo>
                  <a:pt x="142963" y="270632"/>
                </a:lnTo>
                <a:lnTo>
                  <a:pt x="116580" y="266163"/>
                </a:lnTo>
                <a:lnTo>
                  <a:pt x="97828" y="259549"/>
                </a:lnTo>
              </a:path>
              <a:path w="415289" h="273050">
                <a:moveTo>
                  <a:pt x="106057" y="192836"/>
                </a:moveTo>
                <a:lnTo>
                  <a:pt x="106057" y="258635"/>
                </a:lnTo>
              </a:path>
              <a:path w="415289" h="273050">
                <a:moveTo>
                  <a:pt x="310845" y="188264"/>
                </a:moveTo>
                <a:lnTo>
                  <a:pt x="310845" y="258635"/>
                </a:lnTo>
              </a:path>
              <a:path w="415289" h="273050">
                <a:moveTo>
                  <a:pt x="1828" y="137998"/>
                </a:moveTo>
                <a:lnTo>
                  <a:pt x="21031" y="127038"/>
                </a:lnTo>
              </a:path>
              <a:path w="415289" h="273050">
                <a:moveTo>
                  <a:pt x="415074" y="133426"/>
                </a:moveTo>
                <a:lnTo>
                  <a:pt x="397700" y="12338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" name="object 9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027670" y="7663903"/>
            <a:ext cx="70408" cy="127952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463775" y="7663903"/>
            <a:ext cx="70396" cy="127952"/>
          </a:xfrm>
          <a:prstGeom prst="rect">
            <a:avLst/>
          </a:prstGeom>
        </p:spPr>
      </p:pic>
      <p:sp>
        <p:nvSpPr>
          <p:cNvPr id="99" name="object 99"/>
          <p:cNvSpPr/>
          <p:nvPr/>
        </p:nvSpPr>
        <p:spPr>
          <a:xfrm>
            <a:off x="8059216" y="8400059"/>
            <a:ext cx="275590" cy="212090"/>
          </a:xfrm>
          <a:custGeom>
            <a:avLst/>
            <a:gdLst/>
            <a:ahLst/>
            <a:cxnLst/>
            <a:rect l="l" t="t" r="r" b="b"/>
            <a:pathLst>
              <a:path w="275589" h="212090">
                <a:moveTo>
                  <a:pt x="275196" y="914"/>
                </a:moveTo>
                <a:lnTo>
                  <a:pt x="275196" y="134340"/>
                </a:lnTo>
                <a:lnTo>
                  <a:pt x="264295" y="153090"/>
                </a:lnTo>
                <a:lnTo>
                  <a:pt x="234621" y="168498"/>
                </a:lnTo>
                <a:lnTo>
                  <a:pt x="190719" y="178937"/>
                </a:lnTo>
                <a:lnTo>
                  <a:pt x="137134" y="182778"/>
                </a:lnTo>
                <a:lnTo>
                  <a:pt x="83694" y="178937"/>
                </a:lnTo>
                <a:lnTo>
                  <a:pt x="40111" y="168498"/>
                </a:lnTo>
                <a:lnTo>
                  <a:pt x="10756" y="153090"/>
                </a:lnTo>
                <a:lnTo>
                  <a:pt x="0" y="134340"/>
                </a:lnTo>
                <a:lnTo>
                  <a:pt x="0" y="2743"/>
                </a:lnTo>
              </a:path>
              <a:path w="275589" h="212090">
                <a:moveTo>
                  <a:pt x="275196" y="139826"/>
                </a:moveTo>
                <a:lnTo>
                  <a:pt x="264295" y="168071"/>
                </a:lnTo>
                <a:lnTo>
                  <a:pt x="234621" y="191004"/>
                </a:lnTo>
                <a:lnTo>
                  <a:pt x="190719" y="206399"/>
                </a:lnTo>
                <a:lnTo>
                  <a:pt x="137134" y="212026"/>
                </a:lnTo>
                <a:lnTo>
                  <a:pt x="83694" y="206399"/>
                </a:lnTo>
                <a:lnTo>
                  <a:pt x="40111" y="191004"/>
                </a:lnTo>
                <a:lnTo>
                  <a:pt x="10756" y="168071"/>
                </a:lnTo>
                <a:lnTo>
                  <a:pt x="0" y="139826"/>
                </a:lnTo>
              </a:path>
              <a:path w="275589" h="212090">
                <a:moveTo>
                  <a:pt x="275196" y="108750"/>
                </a:moveTo>
                <a:lnTo>
                  <a:pt x="264295" y="127886"/>
                </a:lnTo>
                <a:lnTo>
                  <a:pt x="234621" y="143251"/>
                </a:lnTo>
                <a:lnTo>
                  <a:pt x="190719" y="153475"/>
                </a:lnTo>
                <a:lnTo>
                  <a:pt x="137134" y="157187"/>
                </a:lnTo>
                <a:lnTo>
                  <a:pt x="83694" y="153475"/>
                </a:lnTo>
                <a:lnTo>
                  <a:pt x="40111" y="143251"/>
                </a:lnTo>
                <a:lnTo>
                  <a:pt x="10756" y="127886"/>
                </a:lnTo>
                <a:lnTo>
                  <a:pt x="0" y="108750"/>
                </a:lnTo>
              </a:path>
              <a:path w="275589" h="212090">
                <a:moveTo>
                  <a:pt x="275196" y="84073"/>
                </a:moveTo>
                <a:lnTo>
                  <a:pt x="264295" y="102824"/>
                </a:lnTo>
                <a:lnTo>
                  <a:pt x="234621" y="118232"/>
                </a:lnTo>
                <a:lnTo>
                  <a:pt x="190719" y="128670"/>
                </a:lnTo>
                <a:lnTo>
                  <a:pt x="137134" y="132511"/>
                </a:lnTo>
                <a:lnTo>
                  <a:pt x="83694" y="128670"/>
                </a:lnTo>
                <a:lnTo>
                  <a:pt x="40111" y="118232"/>
                </a:lnTo>
                <a:lnTo>
                  <a:pt x="10756" y="102824"/>
                </a:lnTo>
                <a:lnTo>
                  <a:pt x="0" y="84073"/>
                </a:lnTo>
              </a:path>
              <a:path w="275589" h="212090">
                <a:moveTo>
                  <a:pt x="275196" y="58483"/>
                </a:moveTo>
                <a:lnTo>
                  <a:pt x="264295" y="77762"/>
                </a:lnTo>
                <a:lnTo>
                  <a:pt x="234621" y="93441"/>
                </a:lnTo>
                <a:lnTo>
                  <a:pt x="190719" y="103980"/>
                </a:lnTo>
                <a:lnTo>
                  <a:pt x="137134" y="107835"/>
                </a:lnTo>
                <a:lnTo>
                  <a:pt x="83694" y="103980"/>
                </a:lnTo>
                <a:lnTo>
                  <a:pt x="40111" y="93441"/>
                </a:lnTo>
                <a:lnTo>
                  <a:pt x="10756" y="77762"/>
                </a:lnTo>
                <a:lnTo>
                  <a:pt x="0" y="58483"/>
                </a:lnTo>
              </a:path>
              <a:path w="275589" h="212090">
                <a:moveTo>
                  <a:pt x="275196" y="33807"/>
                </a:moveTo>
                <a:lnTo>
                  <a:pt x="264295" y="52557"/>
                </a:lnTo>
                <a:lnTo>
                  <a:pt x="234621" y="67965"/>
                </a:lnTo>
                <a:lnTo>
                  <a:pt x="190719" y="78404"/>
                </a:lnTo>
                <a:lnTo>
                  <a:pt x="137134" y="82245"/>
                </a:lnTo>
                <a:lnTo>
                  <a:pt x="83694" y="78404"/>
                </a:lnTo>
                <a:lnTo>
                  <a:pt x="40111" y="67965"/>
                </a:lnTo>
                <a:lnTo>
                  <a:pt x="10756" y="52557"/>
                </a:lnTo>
                <a:lnTo>
                  <a:pt x="0" y="33807"/>
                </a:lnTo>
              </a:path>
              <a:path w="275589" h="212090">
                <a:moveTo>
                  <a:pt x="275196" y="9131"/>
                </a:moveTo>
                <a:lnTo>
                  <a:pt x="264295" y="27881"/>
                </a:lnTo>
                <a:lnTo>
                  <a:pt x="234621" y="43289"/>
                </a:lnTo>
                <a:lnTo>
                  <a:pt x="190719" y="53727"/>
                </a:lnTo>
                <a:lnTo>
                  <a:pt x="137134" y="57569"/>
                </a:lnTo>
                <a:lnTo>
                  <a:pt x="83694" y="53727"/>
                </a:lnTo>
                <a:lnTo>
                  <a:pt x="40111" y="43289"/>
                </a:lnTo>
                <a:lnTo>
                  <a:pt x="10756" y="27881"/>
                </a:lnTo>
                <a:lnTo>
                  <a:pt x="0" y="9131"/>
                </a:lnTo>
              </a:path>
              <a:path w="275589" h="212090">
                <a:moveTo>
                  <a:pt x="266966" y="0"/>
                </a:moveTo>
                <a:lnTo>
                  <a:pt x="247451" y="12706"/>
                </a:lnTo>
                <a:lnTo>
                  <a:pt x="217824" y="22842"/>
                </a:lnTo>
                <a:lnTo>
                  <a:pt x="180309" y="29551"/>
                </a:lnTo>
                <a:lnTo>
                  <a:pt x="137134" y="31978"/>
                </a:lnTo>
                <a:lnTo>
                  <a:pt x="96996" y="29866"/>
                </a:lnTo>
                <a:lnTo>
                  <a:pt x="61485" y="23985"/>
                </a:lnTo>
                <a:lnTo>
                  <a:pt x="32487" y="15021"/>
                </a:lnTo>
                <a:lnTo>
                  <a:pt x="11887" y="365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object 100"/>
          <p:cNvGrpSpPr/>
          <p:nvPr/>
        </p:nvGrpSpPr>
        <p:grpSpPr>
          <a:xfrm>
            <a:off x="10706735" y="6837743"/>
            <a:ext cx="541655" cy="1832610"/>
            <a:chOff x="5652134" y="6837743"/>
            <a:chExt cx="541655" cy="1832610"/>
          </a:xfrm>
        </p:grpSpPr>
        <p:sp>
          <p:nvSpPr>
            <p:cNvPr id="101" name="object 101"/>
            <p:cNvSpPr/>
            <p:nvPr/>
          </p:nvSpPr>
          <p:spPr>
            <a:xfrm>
              <a:off x="5653963" y="6839572"/>
              <a:ext cx="537845" cy="1609725"/>
            </a:xfrm>
            <a:custGeom>
              <a:avLst/>
              <a:gdLst/>
              <a:ahLst/>
              <a:cxnLst/>
              <a:rect l="l" t="t" r="r" b="b"/>
              <a:pathLst>
                <a:path w="537845" h="1609725">
                  <a:moveTo>
                    <a:pt x="0" y="1119530"/>
                  </a:moveTo>
                  <a:lnTo>
                    <a:pt x="0" y="117894"/>
                  </a:lnTo>
                  <a:lnTo>
                    <a:pt x="9560" y="82651"/>
                  </a:lnTo>
                  <a:lnTo>
                    <a:pt x="72992" y="34402"/>
                  </a:lnTo>
                  <a:lnTo>
                    <a:pt x="118165" y="19532"/>
                  </a:lnTo>
                  <a:lnTo>
                    <a:pt x="166509" y="9589"/>
                  </a:lnTo>
                  <a:lnTo>
                    <a:pt x="213674" y="3640"/>
                  </a:lnTo>
                  <a:lnTo>
                    <a:pt x="255311" y="754"/>
                  </a:lnTo>
                  <a:lnTo>
                    <a:pt x="287070" y="0"/>
                  </a:lnTo>
                  <a:lnTo>
                    <a:pt x="322253" y="751"/>
                  </a:lnTo>
                  <a:lnTo>
                    <a:pt x="366325" y="3997"/>
                  </a:lnTo>
                  <a:lnTo>
                    <a:pt x="414074" y="11223"/>
                  </a:lnTo>
                  <a:lnTo>
                    <a:pt x="460287" y="23917"/>
                  </a:lnTo>
                  <a:lnTo>
                    <a:pt x="499751" y="43564"/>
                  </a:lnTo>
                  <a:lnTo>
                    <a:pt x="527252" y="71651"/>
                  </a:lnTo>
                  <a:lnTo>
                    <a:pt x="537578" y="109664"/>
                  </a:lnTo>
                  <a:lnTo>
                    <a:pt x="537578" y="1116787"/>
                  </a:lnTo>
                  <a:lnTo>
                    <a:pt x="525269" y="1187110"/>
                  </a:lnTo>
                  <a:lnTo>
                    <a:pt x="510229" y="1225699"/>
                  </a:lnTo>
                  <a:lnTo>
                    <a:pt x="489571" y="1264410"/>
                  </a:lnTo>
                  <a:lnTo>
                    <a:pt x="463527" y="1301618"/>
                  </a:lnTo>
                  <a:lnTo>
                    <a:pt x="432327" y="1335700"/>
                  </a:lnTo>
                  <a:lnTo>
                    <a:pt x="396200" y="1365035"/>
                  </a:lnTo>
                  <a:lnTo>
                    <a:pt x="355377" y="1387997"/>
                  </a:lnTo>
                  <a:lnTo>
                    <a:pt x="310089" y="1402965"/>
                  </a:lnTo>
                  <a:lnTo>
                    <a:pt x="260565" y="1408315"/>
                  </a:lnTo>
                  <a:lnTo>
                    <a:pt x="213341" y="1401360"/>
                  </a:lnTo>
                  <a:lnTo>
                    <a:pt x="169053" y="1382190"/>
                  </a:lnTo>
                  <a:lnTo>
                    <a:pt x="128399" y="1353347"/>
                  </a:lnTo>
                  <a:lnTo>
                    <a:pt x="92081" y="1317374"/>
                  </a:lnTo>
                  <a:lnTo>
                    <a:pt x="60797" y="1276812"/>
                  </a:lnTo>
                  <a:lnTo>
                    <a:pt x="35248" y="1234205"/>
                  </a:lnTo>
                  <a:lnTo>
                    <a:pt x="16132" y="1192094"/>
                  </a:lnTo>
                  <a:lnTo>
                    <a:pt x="4149" y="1153021"/>
                  </a:lnTo>
                  <a:lnTo>
                    <a:pt x="0" y="1119530"/>
                  </a:lnTo>
                  <a:close/>
                </a:path>
                <a:path w="537845" h="1609725">
                  <a:moveTo>
                    <a:pt x="32003" y="107835"/>
                  </a:moveTo>
                  <a:lnTo>
                    <a:pt x="67696" y="126169"/>
                  </a:lnTo>
                  <a:lnTo>
                    <a:pt x="113609" y="139683"/>
                  </a:lnTo>
                  <a:lnTo>
                    <a:pt x="166851" y="148657"/>
                  </a:lnTo>
                  <a:lnTo>
                    <a:pt x="224531" y="153370"/>
                  </a:lnTo>
                  <a:lnTo>
                    <a:pt x="283759" y="154103"/>
                  </a:lnTo>
                  <a:lnTo>
                    <a:pt x="341643" y="151134"/>
                  </a:lnTo>
                  <a:lnTo>
                    <a:pt x="395293" y="144743"/>
                  </a:lnTo>
                  <a:lnTo>
                    <a:pt x="441818" y="135210"/>
                  </a:lnTo>
                  <a:lnTo>
                    <a:pt x="478327" y="122814"/>
                  </a:lnTo>
                  <a:lnTo>
                    <a:pt x="501929" y="107835"/>
                  </a:lnTo>
                </a:path>
                <a:path w="537845" h="1609725">
                  <a:moveTo>
                    <a:pt x="537578" y="1116787"/>
                  </a:moveTo>
                  <a:lnTo>
                    <a:pt x="537578" y="1485087"/>
                  </a:lnTo>
                  <a:lnTo>
                    <a:pt x="531654" y="1513383"/>
                  </a:lnTo>
                  <a:lnTo>
                    <a:pt x="492025" y="1558895"/>
                  </a:lnTo>
                  <a:lnTo>
                    <a:pt x="424005" y="1589857"/>
                  </a:lnTo>
                  <a:lnTo>
                    <a:pt x="382593" y="1599965"/>
                  </a:lnTo>
                  <a:lnTo>
                    <a:pt x="337974" y="1606537"/>
                  </a:lnTo>
                  <a:lnTo>
                    <a:pt x="291448" y="1609605"/>
                  </a:lnTo>
                  <a:lnTo>
                    <a:pt x="244310" y="1609203"/>
                  </a:lnTo>
                  <a:lnTo>
                    <a:pt x="197860" y="1605364"/>
                  </a:lnTo>
                  <a:lnTo>
                    <a:pt x="153393" y="1598123"/>
                  </a:lnTo>
                  <a:lnTo>
                    <a:pt x="112208" y="1587512"/>
                  </a:lnTo>
                  <a:lnTo>
                    <a:pt x="75602" y="1573565"/>
                  </a:lnTo>
                  <a:lnTo>
                    <a:pt x="21316" y="1535797"/>
                  </a:lnTo>
                  <a:lnTo>
                    <a:pt x="914" y="1485087"/>
                  </a:lnTo>
                  <a:lnTo>
                    <a:pt x="914" y="1142377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85268" y="8094358"/>
              <a:ext cx="65824" cy="66713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5746305" y="8423364"/>
              <a:ext cx="349250" cy="245110"/>
            </a:xfrm>
            <a:custGeom>
              <a:avLst/>
              <a:gdLst/>
              <a:ahLst/>
              <a:cxnLst/>
              <a:rect l="l" t="t" r="r" b="b"/>
              <a:pathLst>
                <a:path w="349250" h="245109">
                  <a:moveTo>
                    <a:pt x="4572" y="0"/>
                  </a:moveTo>
                  <a:lnTo>
                    <a:pt x="4572" y="76758"/>
                  </a:lnTo>
                  <a:lnTo>
                    <a:pt x="19185" y="100109"/>
                  </a:lnTo>
                  <a:lnTo>
                    <a:pt x="57713" y="120289"/>
                  </a:lnTo>
                  <a:lnTo>
                    <a:pt x="112183" y="134471"/>
                  </a:lnTo>
                  <a:lnTo>
                    <a:pt x="174625" y="139826"/>
                  </a:lnTo>
                  <a:lnTo>
                    <a:pt x="237594" y="134299"/>
                  </a:lnTo>
                  <a:lnTo>
                    <a:pt x="292336" y="118918"/>
                  </a:lnTo>
                  <a:lnTo>
                    <a:pt x="330964" y="97537"/>
                  </a:lnTo>
                  <a:lnTo>
                    <a:pt x="345592" y="74015"/>
                  </a:lnTo>
                  <a:lnTo>
                    <a:pt x="345592" y="2743"/>
                  </a:lnTo>
                </a:path>
                <a:path w="349250" h="245109">
                  <a:moveTo>
                    <a:pt x="349250" y="97777"/>
                  </a:moveTo>
                  <a:lnTo>
                    <a:pt x="323303" y="129197"/>
                  </a:lnTo>
                  <a:lnTo>
                    <a:pt x="284327" y="159931"/>
                  </a:lnTo>
                  <a:lnTo>
                    <a:pt x="235245" y="165581"/>
                  </a:lnTo>
                  <a:lnTo>
                    <a:pt x="176904" y="168151"/>
                  </a:lnTo>
                  <a:lnTo>
                    <a:pt x="117192" y="166610"/>
                  </a:lnTo>
                  <a:lnTo>
                    <a:pt x="63995" y="159931"/>
                  </a:lnTo>
                  <a:lnTo>
                    <a:pt x="30626" y="131711"/>
                  </a:lnTo>
                  <a:lnTo>
                    <a:pt x="2743" y="104178"/>
                  </a:lnTo>
                  <a:lnTo>
                    <a:pt x="0" y="181863"/>
                  </a:lnTo>
                  <a:lnTo>
                    <a:pt x="43194" y="214887"/>
                  </a:lnTo>
                  <a:lnTo>
                    <a:pt x="101419" y="237347"/>
                  </a:lnTo>
                  <a:lnTo>
                    <a:pt x="149319" y="243657"/>
                  </a:lnTo>
                  <a:lnTo>
                    <a:pt x="199808" y="244615"/>
                  </a:lnTo>
                  <a:lnTo>
                    <a:pt x="246830" y="240178"/>
                  </a:lnTo>
                  <a:lnTo>
                    <a:pt x="284327" y="230301"/>
                  </a:lnTo>
                  <a:lnTo>
                    <a:pt x="319874" y="209049"/>
                  </a:lnTo>
                  <a:lnTo>
                    <a:pt x="349250" y="183692"/>
                  </a:lnTo>
                  <a:lnTo>
                    <a:pt x="349250" y="97777"/>
                  </a:lnTo>
                  <a:close/>
                </a:path>
                <a:path w="349250" h="245109">
                  <a:moveTo>
                    <a:pt x="2743" y="104178"/>
                  </a:moveTo>
                  <a:lnTo>
                    <a:pt x="10972" y="93217"/>
                  </a:lnTo>
                </a:path>
                <a:path w="349250" h="245109">
                  <a:moveTo>
                    <a:pt x="349250" y="97777"/>
                  </a:moveTo>
                  <a:lnTo>
                    <a:pt x="339191" y="89560"/>
                  </a:lnTo>
                </a:path>
                <a:path w="349250" h="245109">
                  <a:moveTo>
                    <a:pt x="63995" y="159931"/>
                  </a:moveTo>
                  <a:lnTo>
                    <a:pt x="63995" y="225729"/>
                  </a:lnTo>
                </a:path>
                <a:path w="349250" h="245109">
                  <a:moveTo>
                    <a:pt x="284327" y="159931"/>
                  </a:moveTo>
                  <a:lnTo>
                    <a:pt x="284327" y="230301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9504006" y="8379993"/>
            <a:ext cx="275590" cy="211454"/>
          </a:xfrm>
          <a:custGeom>
            <a:avLst/>
            <a:gdLst/>
            <a:ahLst/>
            <a:cxnLst/>
            <a:rect l="l" t="t" r="r" b="b"/>
            <a:pathLst>
              <a:path w="275589" h="211454">
                <a:moveTo>
                  <a:pt x="275196" y="0"/>
                </a:moveTo>
                <a:lnTo>
                  <a:pt x="275196" y="133426"/>
                </a:lnTo>
                <a:lnTo>
                  <a:pt x="264297" y="152176"/>
                </a:lnTo>
                <a:lnTo>
                  <a:pt x="234627" y="167584"/>
                </a:lnTo>
                <a:lnTo>
                  <a:pt x="190730" y="178022"/>
                </a:lnTo>
                <a:lnTo>
                  <a:pt x="137147" y="181864"/>
                </a:lnTo>
                <a:lnTo>
                  <a:pt x="83699" y="178022"/>
                </a:lnTo>
                <a:lnTo>
                  <a:pt x="40112" y="167584"/>
                </a:lnTo>
                <a:lnTo>
                  <a:pt x="10756" y="152176"/>
                </a:lnTo>
                <a:lnTo>
                  <a:pt x="0" y="133426"/>
                </a:lnTo>
                <a:lnTo>
                  <a:pt x="0" y="1828"/>
                </a:lnTo>
              </a:path>
              <a:path w="275589" h="211454">
                <a:moveTo>
                  <a:pt x="275196" y="138912"/>
                </a:moveTo>
                <a:lnTo>
                  <a:pt x="264297" y="167156"/>
                </a:lnTo>
                <a:lnTo>
                  <a:pt x="234627" y="190090"/>
                </a:lnTo>
                <a:lnTo>
                  <a:pt x="190730" y="205485"/>
                </a:lnTo>
                <a:lnTo>
                  <a:pt x="137147" y="211112"/>
                </a:lnTo>
                <a:lnTo>
                  <a:pt x="83699" y="205485"/>
                </a:lnTo>
                <a:lnTo>
                  <a:pt x="40112" y="190090"/>
                </a:lnTo>
                <a:lnTo>
                  <a:pt x="10756" y="167156"/>
                </a:lnTo>
                <a:lnTo>
                  <a:pt x="0" y="138912"/>
                </a:lnTo>
              </a:path>
              <a:path w="275589" h="211454">
                <a:moveTo>
                  <a:pt x="275196" y="107835"/>
                </a:moveTo>
                <a:lnTo>
                  <a:pt x="264297" y="126971"/>
                </a:lnTo>
                <a:lnTo>
                  <a:pt x="234627" y="142336"/>
                </a:lnTo>
                <a:lnTo>
                  <a:pt x="190730" y="152560"/>
                </a:lnTo>
                <a:lnTo>
                  <a:pt x="137147" y="156273"/>
                </a:lnTo>
                <a:lnTo>
                  <a:pt x="83699" y="152560"/>
                </a:lnTo>
                <a:lnTo>
                  <a:pt x="40112" y="142336"/>
                </a:lnTo>
                <a:lnTo>
                  <a:pt x="10756" y="126971"/>
                </a:lnTo>
                <a:lnTo>
                  <a:pt x="0" y="107835"/>
                </a:lnTo>
              </a:path>
              <a:path w="275589" h="211454">
                <a:moveTo>
                  <a:pt x="275196" y="83159"/>
                </a:moveTo>
                <a:lnTo>
                  <a:pt x="264297" y="101909"/>
                </a:lnTo>
                <a:lnTo>
                  <a:pt x="234627" y="117317"/>
                </a:lnTo>
                <a:lnTo>
                  <a:pt x="190730" y="127756"/>
                </a:lnTo>
                <a:lnTo>
                  <a:pt x="137147" y="131597"/>
                </a:lnTo>
                <a:lnTo>
                  <a:pt x="83699" y="127756"/>
                </a:lnTo>
                <a:lnTo>
                  <a:pt x="40112" y="117317"/>
                </a:lnTo>
                <a:lnTo>
                  <a:pt x="10756" y="101909"/>
                </a:lnTo>
                <a:lnTo>
                  <a:pt x="0" y="83159"/>
                </a:lnTo>
              </a:path>
              <a:path w="275589" h="211454">
                <a:moveTo>
                  <a:pt x="275196" y="57569"/>
                </a:moveTo>
                <a:lnTo>
                  <a:pt x="264297" y="76847"/>
                </a:lnTo>
                <a:lnTo>
                  <a:pt x="234627" y="92527"/>
                </a:lnTo>
                <a:lnTo>
                  <a:pt x="190730" y="103065"/>
                </a:lnTo>
                <a:lnTo>
                  <a:pt x="137147" y="106921"/>
                </a:lnTo>
                <a:lnTo>
                  <a:pt x="83699" y="103065"/>
                </a:lnTo>
                <a:lnTo>
                  <a:pt x="40112" y="92527"/>
                </a:lnTo>
                <a:lnTo>
                  <a:pt x="10756" y="76847"/>
                </a:lnTo>
                <a:lnTo>
                  <a:pt x="0" y="57569"/>
                </a:lnTo>
              </a:path>
              <a:path w="275589" h="211454">
                <a:moveTo>
                  <a:pt x="275196" y="32893"/>
                </a:moveTo>
                <a:lnTo>
                  <a:pt x="264297" y="51643"/>
                </a:lnTo>
                <a:lnTo>
                  <a:pt x="234627" y="67051"/>
                </a:lnTo>
                <a:lnTo>
                  <a:pt x="190730" y="77489"/>
                </a:lnTo>
                <a:lnTo>
                  <a:pt x="137147" y="81330"/>
                </a:lnTo>
                <a:lnTo>
                  <a:pt x="83699" y="77489"/>
                </a:lnTo>
                <a:lnTo>
                  <a:pt x="40112" y="67051"/>
                </a:lnTo>
                <a:lnTo>
                  <a:pt x="10756" y="51643"/>
                </a:lnTo>
                <a:lnTo>
                  <a:pt x="0" y="32893"/>
                </a:lnTo>
              </a:path>
              <a:path w="275589" h="211454">
                <a:moveTo>
                  <a:pt x="275196" y="8216"/>
                </a:moveTo>
                <a:lnTo>
                  <a:pt x="264297" y="26967"/>
                </a:lnTo>
                <a:lnTo>
                  <a:pt x="234627" y="42375"/>
                </a:lnTo>
                <a:lnTo>
                  <a:pt x="190730" y="52813"/>
                </a:lnTo>
                <a:lnTo>
                  <a:pt x="137147" y="56654"/>
                </a:lnTo>
                <a:lnTo>
                  <a:pt x="83699" y="52813"/>
                </a:lnTo>
                <a:lnTo>
                  <a:pt x="40112" y="42375"/>
                </a:lnTo>
                <a:lnTo>
                  <a:pt x="10756" y="26967"/>
                </a:lnTo>
                <a:lnTo>
                  <a:pt x="0" y="821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437141" y="6991998"/>
            <a:ext cx="389890" cy="466090"/>
          </a:xfrm>
          <a:custGeom>
            <a:avLst/>
            <a:gdLst/>
            <a:ahLst/>
            <a:cxnLst/>
            <a:rect l="l" t="t" r="r" b="b"/>
            <a:pathLst>
              <a:path w="389889" h="466090">
                <a:moveTo>
                  <a:pt x="361696" y="0"/>
                </a:moveTo>
                <a:lnTo>
                  <a:pt x="373512" y="9742"/>
                </a:lnTo>
                <a:lnTo>
                  <a:pt x="382247" y="20075"/>
                </a:lnTo>
                <a:lnTo>
                  <a:pt x="387663" y="31118"/>
                </a:lnTo>
                <a:lnTo>
                  <a:pt x="389521" y="42989"/>
                </a:lnTo>
                <a:lnTo>
                  <a:pt x="379596" y="68388"/>
                </a:lnTo>
                <a:lnTo>
                  <a:pt x="352006" y="90575"/>
                </a:lnTo>
                <a:lnTo>
                  <a:pt x="310029" y="108151"/>
                </a:lnTo>
                <a:lnTo>
                  <a:pt x="256942" y="119721"/>
                </a:lnTo>
                <a:lnTo>
                  <a:pt x="196024" y="123888"/>
                </a:lnTo>
                <a:lnTo>
                  <a:pt x="133873" y="119721"/>
                </a:lnTo>
                <a:lnTo>
                  <a:pt x="80038" y="108151"/>
                </a:lnTo>
                <a:lnTo>
                  <a:pt x="37676" y="90575"/>
                </a:lnTo>
                <a:lnTo>
                  <a:pt x="9945" y="68388"/>
                </a:lnTo>
                <a:lnTo>
                  <a:pt x="0" y="42989"/>
                </a:lnTo>
                <a:lnTo>
                  <a:pt x="1858" y="31118"/>
                </a:lnTo>
                <a:lnTo>
                  <a:pt x="7273" y="20075"/>
                </a:lnTo>
                <a:lnTo>
                  <a:pt x="16009" y="9742"/>
                </a:lnTo>
                <a:lnTo>
                  <a:pt x="27825" y="0"/>
                </a:lnTo>
              </a:path>
              <a:path w="389889" h="466090">
                <a:moveTo>
                  <a:pt x="385381" y="55524"/>
                </a:moveTo>
                <a:lnTo>
                  <a:pt x="388099" y="61036"/>
                </a:lnTo>
                <a:lnTo>
                  <a:pt x="389534" y="66852"/>
                </a:lnTo>
                <a:lnTo>
                  <a:pt x="389534" y="73012"/>
                </a:lnTo>
                <a:lnTo>
                  <a:pt x="352014" y="120607"/>
                </a:lnTo>
                <a:lnTo>
                  <a:pt x="310033" y="138186"/>
                </a:lnTo>
                <a:lnTo>
                  <a:pt x="256943" y="149756"/>
                </a:lnTo>
                <a:lnTo>
                  <a:pt x="196024" y="153924"/>
                </a:lnTo>
                <a:lnTo>
                  <a:pt x="133879" y="149756"/>
                </a:lnTo>
                <a:lnTo>
                  <a:pt x="80048" y="138186"/>
                </a:lnTo>
                <a:lnTo>
                  <a:pt x="37688" y="120607"/>
                </a:lnTo>
                <a:lnTo>
                  <a:pt x="9957" y="98417"/>
                </a:lnTo>
                <a:lnTo>
                  <a:pt x="12" y="73012"/>
                </a:lnTo>
                <a:lnTo>
                  <a:pt x="12" y="66852"/>
                </a:lnTo>
                <a:lnTo>
                  <a:pt x="1422" y="61036"/>
                </a:lnTo>
                <a:lnTo>
                  <a:pt x="4152" y="55524"/>
                </a:lnTo>
              </a:path>
              <a:path w="389889" h="466090">
                <a:moveTo>
                  <a:pt x="386638" y="88353"/>
                </a:moveTo>
                <a:lnTo>
                  <a:pt x="388531" y="93027"/>
                </a:lnTo>
                <a:lnTo>
                  <a:pt x="389534" y="97917"/>
                </a:lnTo>
                <a:lnTo>
                  <a:pt x="389534" y="103047"/>
                </a:lnTo>
                <a:lnTo>
                  <a:pt x="352014" y="150643"/>
                </a:lnTo>
                <a:lnTo>
                  <a:pt x="310033" y="168221"/>
                </a:lnTo>
                <a:lnTo>
                  <a:pt x="256943" y="179792"/>
                </a:lnTo>
                <a:lnTo>
                  <a:pt x="196024" y="183959"/>
                </a:lnTo>
                <a:lnTo>
                  <a:pt x="133879" y="179792"/>
                </a:lnTo>
                <a:lnTo>
                  <a:pt x="80048" y="168221"/>
                </a:lnTo>
                <a:lnTo>
                  <a:pt x="37688" y="150643"/>
                </a:lnTo>
                <a:lnTo>
                  <a:pt x="9957" y="128453"/>
                </a:lnTo>
                <a:lnTo>
                  <a:pt x="12" y="103047"/>
                </a:lnTo>
                <a:lnTo>
                  <a:pt x="12" y="97917"/>
                </a:lnTo>
                <a:lnTo>
                  <a:pt x="990" y="93027"/>
                </a:lnTo>
                <a:lnTo>
                  <a:pt x="2895" y="88341"/>
                </a:lnTo>
              </a:path>
              <a:path w="389889" h="466090">
                <a:moveTo>
                  <a:pt x="386359" y="117678"/>
                </a:moveTo>
                <a:lnTo>
                  <a:pt x="388442" y="122555"/>
                </a:lnTo>
                <a:lnTo>
                  <a:pt x="389534" y="127698"/>
                </a:lnTo>
                <a:lnTo>
                  <a:pt x="389534" y="133070"/>
                </a:lnTo>
                <a:lnTo>
                  <a:pt x="352014" y="180670"/>
                </a:lnTo>
                <a:lnTo>
                  <a:pt x="310033" y="198252"/>
                </a:lnTo>
                <a:lnTo>
                  <a:pt x="256943" y="209826"/>
                </a:lnTo>
                <a:lnTo>
                  <a:pt x="196024" y="213995"/>
                </a:lnTo>
                <a:lnTo>
                  <a:pt x="133879" y="209826"/>
                </a:lnTo>
                <a:lnTo>
                  <a:pt x="80048" y="198252"/>
                </a:lnTo>
                <a:lnTo>
                  <a:pt x="37688" y="180670"/>
                </a:lnTo>
                <a:lnTo>
                  <a:pt x="9957" y="158477"/>
                </a:lnTo>
                <a:lnTo>
                  <a:pt x="12" y="133070"/>
                </a:lnTo>
                <a:lnTo>
                  <a:pt x="12" y="127952"/>
                </a:lnTo>
                <a:lnTo>
                  <a:pt x="990" y="123063"/>
                </a:lnTo>
                <a:lnTo>
                  <a:pt x="2895" y="118389"/>
                </a:lnTo>
              </a:path>
              <a:path w="389889" h="466090">
                <a:moveTo>
                  <a:pt x="387667" y="151244"/>
                </a:moveTo>
                <a:lnTo>
                  <a:pt x="388886" y="155054"/>
                </a:lnTo>
                <a:lnTo>
                  <a:pt x="389534" y="159004"/>
                </a:lnTo>
                <a:lnTo>
                  <a:pt x="389534" y="163118"/>
                </a:lnTo>
                <a:lnTo>
                  <a:pt x="352014" y="210709"/>
                </a:lnTo>
                <a:lnTo>
                  <a:pt x="310033" y="228284"/>
                </a:lnTo>
                <a:lnTo>
                  <a:pt x="256943" y="239851"/>
                </a:lnTo>
                <a:lnTo>
                  <a:pt x="196024" y="244017"/>
                </a:lnTo>
                <a:lnTo>
                  <a:pt x="133879" y="239851"/>
                </a:lnTo>
                <a:lnTo>
                  <a:pt x="80048" y="228284"/>
                </a:lnTo>
                <a:lnTo>
                  <a:pt x="37688" y="210709"/>
                </a:lnTo>
                <a:lnTo>
                  <a:pt x="9957" y="188523"/>
                </a:lnTo>
                <a:lnTo>
                  <a:pt x="12" y="163118"/>
                </a:lnTo>
                <a:lnTo>
                  <a:pt x="12" y="159004"/>
                </a:lnTo>
                <a:lnTo>
                  <a:pt x="635" y="155054"/>
                </a:lnTo>
                <a:lnTo>
                  <a:pt x="1866" y="151244"/>
                </a:lnTo>
              </a:path>
              <a:path w="389889" h="466090">
                <a:moveTo>
                  <a:pt x="387667" y="181279"/>
                </a:moveTo>
                <a:lnTo>
                  <a:pt x="388886" y="185089"/>
                </a:lnTo>
                <a:lnTo>
                  <a:pt x="389534" y="189039"/>
                </a:lnTo>
                <a:lnTo>
                  <a:pt x="389534" y="193141"/>
                </a:lnTo>
                <a:lnTo>
                  <a:pt x="352014" y="240737"/>
                </a:lnTo>
                <a:lnTo>
                  <a:pt x="310033" y="258315"/>
                </a:lnTo>
                <a:lnTo>
                  <a:pt x="256943" y="269886"/>
                </a:lnTo>
                <a:lnTo>
                  <a:pt x="196024" y="274053"/>
                </a:lnTo>
                <a:lnTo>
                  <a:pt x="133879" y="269886"/>
                </a:lnTo>
                <a:lnTo>
                  <a:pt x="80048" y="258315"/>
                </a:lnTo>
                <a:lnTo>
                  <a:pt x="37688" y="240737"/>
                </a:lnTo>
                <a:lnTo>
                  <a:pt x="9957" y="218547"/>
                </a:lnTo>
                <a:lnTo>
                  <a:pt x="12" y="193141"/>
                </a:lnTo>
                <a:lnTo>
                  <a:pt x="12" y="189039"/>
                </a:lnTo>
                <a:lnTo>
                  <a:pt x="635" y="185089"/>
                </a:lnTo>
                <a:lnTo>
                  <a:pt x="1866" y="181279"/>
                </a:lnTo>
              </a:path>
              <a:path w="389889" h="466090">
                <a:moveTo>
                  <a:pt x="386638" y="208483"/>
                </a:moveTo>
                <a:lnTo>
                  <a:pt x="388531" y="213156"/>
                </a:lnTo>
                <a:lnTo>
                  <a:pt x="389521" y="218046"/>
                </a:lnTo>
                <a:lnTo>
                  <a:pt x="389521" y="223177"/>
                </a:lnTo>
                <a:lnTo>
                  <a:pt x="352006" y="270772"/>
                </a:lnTo>
                <a:lnTo>
                  <a:pt x="310029" y="288350"/>
                </a:lnTo>
                <a:lnTo>
                  <a:pt x="256942" y="299921"/>
                </a:lnTo>
                <a:lnTo>
                  <a:pt x="196024" y="304088"/>
                </a:lnTo>
                <a:lnTo>
                  <a:pt x="133873" y="299921"/>
                </a:lnTo>
                <a:lnTo>
                  <a:pt x="80038" y="288350"/>
                </a:lnTo>
                <a:lnTo>
                  <a:pt x="37676" y="270772"/>
                </a:lnTo>
                <a:lnTo>
                  <a:pt x="9945" y="248582"/>
                </a:lnTo>
                <a:lnTo>
                  <a:pt x="0" y="223177"/>
                </a:lnTo>
                <a:lnTo>
                  <a:pt x="0" y="219075"/>
                </a:lnTo>
                <a:lnTo>
                  <a:pt x="635" y="215125"/>
                </a:lnTo>
                <a:lnTo>
                  <a:pt x="1866" y="211302"/>
                </a:lnTo>
              </a:path>
              <a:path w="389889" h="466090">
                <a:moveTo>
                  <a:pt x="0" y="54038"/>
                </a:moveTo>
                <a:lnTo>
                  <a:pt x="0" y="383730"/>
                </a:lnTo>
                <a:lnTo>
                  <a:pt x="9945" y="409754"/>
                </a:lnTo>
                <a:lnTo>
                  <a:pt x="37676" y="432317"/>
                </a:lnTo>
                <a:lnTo>
                  <a:pt x="80038" y="450084"/>
                </a:lnTo>
                <a:lnTo>
                  <a:pt x="133873" y="461723"/>
                </a:lnTo>
                <a:lnTo>
                  <a:pt x="196024" y="465899"/>
                </a:lnTo>
                <a:lnTo>
                  <a:pt x="256942" y="461723"/>
                </a:lnTo>
                <a:lnTo>
                  <a:pt x="310029" y="450084"/>
                </a:lnTo>
                <a:lnTo>
                  <a:pt x="352006" y="432317"/>
                </a:lnTo>
                <a:lnTo>
                  <a:pt x="379596" y="409754"/>
                </a:lnTo>
                <a:lnTo>
                  <a:pt x="389521" y="383730"/>
                </a:lnTo>
                <a:lnTo>
                  <a:pt x="389521" y="54648"/>
                </a:lnTo>
              </a:path>
              <a:path w="389889" h="466090">
                <a:moveTo>
                  <a:pt x="0" y="358444"/>
                </a:moveTo>
                <a:lnTo>
                  <a:pt x="37676" y="407031"/>
                </a:lnTo>
                <a:lnTo>
                  <a:pt x="80038" y="424799"/>
                </a:lnTo>
                <a:lnTo>
                  <a:pt x="133873" y="436437"/>
                </a:lnTo>
                <a:lnTo>
                  <a:pt x="196024" y="440613"/>
                </a:lnTo>
                <a:lnTo>
                  <a:pt x="256942" y="436437"/>
                </a:lnTo>
                <a:lnTo>
                  <a:pt x="310029" y="424799"/>
                </a:lnTo>
                <a:lnTo>
                  <a:pt x="352006" y="407031"/>
                </a:lnTo>
                <a:lnTo>
                  <a:pt x="379596" y="384468"/>
                </a:lnTo>
                <a:lnTo>
                  <a:pt x="389521" y="358444"/>
                </a:lnTo>
              </a:path>
              <a:path w="389889" h="466090">
                <a:moveTo>
                  <a:pt x="0" y="331901"/>
                </a:moveTo>
                <a:lnTo>
                  <a:pt x="37676" y="380488"/>
                </a:lnTo>
                <a:lnTo>
                  <a:pt x="80038" y="398256"/>
                </a:lnTo>
                <a:lnTo>
                  <a:pt x="133873" y="409894"/>
                </a:lnTo>
                <a:lnTo>
                  <a:pt x="196024" y="414070"/>
                </a:lnTo>
                <a:lnTo>
                  <a:pt x="256942" y="409894"/>
                </a:lnTo>
                <a:lnTo>
                  <a:pt x="310029" y="398256"/>
                </a:lnTo>
                <a:lnTo>
                  <a:pt x="352006" y="380488"/>
                </a:lnTo>
                <a:lnTo>
                  <a:pt x="379596" y="357925"/>
                </a:lnTo>
                <a:lnTo>
                  <a:pt x="389521" y="331901"/>
                </a:lnTo>
              </a:path>
              <a:path w="389889" h="466090">
                <a:moveTo>
                  <a:pt x="0" y="304088"/>
                </a:moveTo>
                <a:lnTo>
                  <a:pt x="37676" y="352670"/>
                </a:lnTo>
                <a:lnTo>
                  <a:pt x="80038" y="370439"/>
                </a:lnTo>
                <a:lnTo>
                  <a:pt x="133873" y="382080"/>
                </a:lnTo>
                <a:lnTo>
                  <a:pt x="196024" y="386257"/>
                </a:lnTo>
                <a:lnTo>
                  <a:pt x="256942" y="382080"/>
                </a:lnTo>
                <a:lnTo>
                  <a:pt x="310029" y="370439"/>
                </a:lnTo>
                <a:lnTo>
                  <a:pt x="352006" y="352670"/>
                </a:lnTo>
                <a:lnTo>
                  <a:pt x="379596" y="330107"/>
                </a:lnTo>
                <a:lnTo>
                  <a:pt x="389521" y="304088"/>
                </a:lnTo>
              </a:path>
              <a:path w="389889" h="466090">
                <a:moveTo>
                  <a:pt x="0" y="277533"/>
                </a:moveTo>
                <a:lnTo>
                  <a:pt x="37676" y="326124"/>
                </a:lnTo>
                <a:lnTo>
                  <a:pt x="80038" y="343895"/>
                </a:lnTo>
                <a:lnTo>
                  <a:pt x="133873" y="355537"/>
                </a:lnTo>
                <a:lnTo>
                  <a:pt x="196024" y="359714"/>
                </a:lnTo>
                <a:lnTo>
                  <a:pt x="256942" y="355537"/>
                </a:lnTo>
                <a:lnTo>
                  <a:pt x="310029" y="343895"/>
                </a:lnTo>
                <a:lnTo>
                  <a:pt x="352006" y="326124"/>
                </a:lnTo>
                <a:lnTo>
                  <a:pt x="379596" y="303558"/>
                </a:lnTo>
                <a:lnTo>
                  <a:pt x="389521" y="277533"/>
                </a:lnTo>
              </a:path>
              <a:path w="389889" h="466090">
                <a:moveTo>
                  <a:pt x="0" y="250990"/>
                </a:moveTo>
                <a:lnTo>
                  <a:pt x="37676" y="298585"/>
                </a:lnTo>
                <a:lnTo>
                  <a:pt x="80038" y="316163"/>
                </a:lnTo>
                <a:lnTo>
                  <a:pt x="133873" y="327734"/>
                </a:lnTo>
                <a:lnTo>
                  <a:pt x="196024" y="331901"/>
                </a:lnTo>
                <a:lnTo>
                  <a:pt x="256942" y="327734"/>
                </a:lnTo>
                <a:lnTo>
                  <a:pt x="310029" y="316163"/>
                </a:lnTo>
                <a:lnTo>
                  <a:pt x="352006" y="298585"/>
                </a:lnTo>
                <a:lnTo>
                  <a:pt x="379596" y="276395"/>
                </a:lnTo>
                <a:lnTo>
                  <a:pt x="389521" y="25099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437141" y="7730959"/>
            <a:ext cx="389890" cy="464184"/>
          </a:xfrm>
          <a:custGeom>
            <a:avLst/>
            <a:gdLst/>
            <a:ahLst/>
            <a:cxnLst/>
            <a:rect l="l" t="t" r="r" b="b"/>
            <a:pathLst>
              <a:path w="389889" h="464184">
                <a:moveTo>
                  <a:pt x="0" y="0"/>
                </a:moveTo>
                <a:lnTo>
                  <a:pt x="0" y="381787"/>
                </a:lnTo>
                <a:lnTo>
                  <a:pt x="9945" y="407806"/>
                </a:lnTo>
                <a:lnTo>
                  <a:pt x="37676" y="430368"/>
                </a:lnTo>
                <a:lnTo>
                  <a:pt x="80038" y="448138"/>
                </a:lnTo>
                <a:lnTo>
                  <a:pt x="133873" y="459779"/>
                </a:lnTo>
                <a:lnTo>
                  <a:pt x="196024" y="463956"/>
                </a:lnTo>
                <a:lnTo>
                  <a:pt x="256942" y="459779"/>
                </a:lnTo>
                <a:lnTo>
                  <a:pt x="310029" y="448138"/>
                </a:lnTo>
                <a:lnTo>
                  <a:pt x="352006" y="430368"/>
                </a:lnTo>
                <a:lnTo>
                  <a:pt x="379596" y="407806"/>
                </a:lnTo>
                <a:lnTo>
                  <a:pt x="389521" y="381787"/>
                </a:lnTo>
                <a:lnTo>
                  <a:pt x="389521" y="0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316999" y="7293559"/>
            <a:ext cx="641350" cy="466090"/>
          </a:xfrm>
          <a:custGeom>
            <a:avLst/>
            <a:gdLst/>
            <a:ahLst/>
            <a:cxnLst/>
            <a:rect l="l" t="t" r="r" b="b"/>
            <a:pathLst>
              <a:path w="641350" h="466090">
                <a:moveTo>
                  <a:pt x="159346" y="295821"/>
                </a:moveTo>
                <a:lnTo>
                  <a:pt x="159346" y="208584"/>
                </a:lnTo>
                <a:lnTo>
                  <a:pt x="192404" y="196636"/>
                </a:lnTo>
                <a:lnTo>
                  <a:pt x="237520" y="188844"/>
                </a:lnTo>
                <a:lnTo>
                  <a:pt x="290026" y="185034"/>
                </a:lnTo>
                <a:lnTo>
                  <a:pt x="345254" y="185026"/>
                </a:lnTo>
                <a:lnTo>
                  <a:pt x="398534" y="188645"/>
                </a:lnTo>
                <a:lnTo>
                  <a:pt x="445199" y="195715"/>
                </a:lnTo>
                <a:lnTo>
                  <a:pt x="480580" y="206057"/>
                </a:lnTo>
                <a:lnTo>
                  <a:pt x="480580" y="295821"/>
                </a:lnTo>
              </a:path>
              <a:path w="641350" h="466090">
                <a:moveTo>
                  <a:pt x="480580" y="206057"/>
                </a:moveTo>
                <a:lnTo>
                  <a:pt x="511720" y="165287"/>
                </a:lnTo>
                <a:lnTo>
                  <a:pt x="555191" y="125468"/>
                </a:lnTo>
                <a:lnTo>
                  <a:pt x="601508" y="96552"/>
                </a:lnTo>
                <a:lnTo>
                  <a:pt x="641184" y="88493"/>
                </a:lnTo>
              </a:path>
              <a:path w="641350" h="466090">
                <a:moveTo>
                  <a:pt x="159346" y="211112"/>
                </a:moveTo>
                <a:lnTo>
                  <a:pt x="129352" y="172435"/>
                </a:lnTo>
                <a:lnTo>
                  <a:pt x="86313" y="136844"/>
                </a:lnTo>
                <a:lnTo>
                  <a:pt x="40901" y="111208"/>
                </a:lnTo>
                <a:lnTo>
                  <a:pt x="3784" y="102400"/>
                </a:lnTo>
              </a:path>
              <a:path w="641350" h="466090">
                <a:moveTo>
                  <a:pt x="118884" y="8851"/>
                </a:moveTo>
                <a:lnTo>
                  <a:pt x="82758" y="30633"/>
                </a:lnTo>
                <a:lnTo>
                  <a:pt x="49952" y="53249"/>
                </a:lnTo>
                <a:lnTo>
                  <a:pt x="22836" y="75158"/>
                </a:lnTo>
                <a:lnTo>
                  <a:pt x="3784" y="94818"/>
                </a:lnTo>
                <a:lnTo>
                  <a:pt x="3784" y="190893"/>
                </a:lnTo>
                <a:lnTo>
                  <a:pt x="32893" y="224533"/>
                </a:lnTo>
                <a:lnTo>
                  <a:pt x="68759" y="253311"/>
                </a:lnTo>
                <a:lnTo>
                  <a:pt x="111028" y="277111"/>
                </a:lnTo>
                <a:lnTo>
                  <a:pt x="159346" y="295821"/>
                </a:lnTo>
                <a:lnTo>
                  <a:pt x="212740" y="301878"/>
                </a:lnTo>
                <a:lnTo>
                  <a:pt x="269892" y="305933"/>
                </a:lnTo>
                <a:lnTo>
                  <a:pt x="328026" y="307670"/>
                </a:lnTo>
                <a:lnTo>
                  <a:pt x="384369" y="306774"/>
                </a:lnTo>
                <a:lnTo>
                  <a:pt x="436145" y="302929"/>
                </a:lnTo>
                <a:lnTo>
                  <a:pt x="480580" y="295821"/>
                </a:lnTo>
                <a:lnTo>
                  <a:pt x="531460" y="270576"/>
                </a:lnTo>
                <a:lnTo>
                  <a:pt x="576532" y="241774"/>
                </a:lnTo>
                <a:lnTo>
                  <a:pt x="613779" y="211551"/>
                </a:lnTo>
                <a:lnTo>
                  <a:pt x="641184" y="182041"/>
                </a:lnTo>
                <a:lnTo>
                  <a:pt x="641184" y="88493"/>
                </a:lnTo>
                <a:lnTo>
                  <a:pt x="614432" y="62397"/>
                </a:lnTo>
                <a:lnTo>
                  <a:pt x="582698" y="39027"/>
                </a:lnTo>
                <a:lnTo>
                  <a:pt x="547644" y="18266"/>
                </a:lnTo>
                <a:lnTo>
                  <a:pt x="510933" y="0"/>
                </a:lnTo>
              </a:path>
              <a:path w="641350" h="466090">
                <a:moveTo>
                  <a:pt x="155549" y="453834"/>
                </a:moveTo>
                <a:lnTo>
                  <a:pt x="155549" y="366610"/>
                </a:lnTo>
                <a:lnTo>
                  <a:pt x="188677" y="354662"/>
                </a:lnTo>
                <a:lnTo>
                  <a:pt x="233972" y="346871"/>
                </a:lnTo>
                <a:lnTo>
                  <a:pt x="286724" y="343060"/>
                </a:lnTo>
                <a:lnTo>
                  <a:pt x="342219" y="343052"/>
                </a:lnTo>
                <a:lnTo>
                  <a:pt x="395745" y="346672"/>
                </a:lnTo>
                <a:lnTo>
                  <a:pt x="442589" y="353741"/>
                </a:lnTo>
                <a:lnTo>
                  <a:pt x="478040" y="364083"/>
                </a:lnTo>
                <a:lnTo>
                  <a:pt x="478040" y="453834"/>
                </a:lnTo>
              </a:path>
              <a:path w="641350" h="466090">
                <a:moveTo>
                  <a:pt x="478040" y="364083"/>
                </a:moveTo>
                <a:lnTo>
                  <a:pt x="508632" y="323313"/>
                </a:lnTo>
                <a:lnTo>
                  <a:pt x="552029" y="283492"/>
                </a:lnTo>
                <a:lnTo>
                  <a:pt x="598271" y="254573"/>
                </a:lnTo>
                <a:lnTo>
                  <a:pt x="637400" y="246506"/>
                </a:lnTo>
              </a:path>
              <a:path w="641350" h="466090">
                <a:moveTo>
                  <a:pt x="155549" y="369138"/>
                </a:moveTo>
                <a:lnTo>
                  <a:pt x="126090" y="330461"/>
                </a:lnTo>
                <a:lnTo>
                  <a:pt x="82994" y="294868"/>
                </a:lnTo>
                <a:lnTo>
                  <a:pt x="37288" y="269229"/>
                </a:lnTo>
                <a:lnTo>
                  <a:pt x="0" y="260413"/>
                </a:lnTo>
              </a:path>
              <a:path w="641350" h="466090">
                <a:moveTo>
                  <a:pt x="31623" y="223761"/>
                </a:moveTo>
                <a:lnTo>
                  <a:pt x="21875" y="231323"/>
                </a:lnTo>
                <a:lnTo>
                  <a:pt x="13435" y="238767"/>
                </a:lnTo>
                <a:lnTo>
                  <a:pt x="6182" y="245976"/>
                </a:lnTo>
                <a:lnTo>
                  <a:pt x="0" y="252831"/>
                </a:lnTo>
                <a:lnTo>
                  <a:pt x="0" y="348907"/>
                </a:lnTo>
                <a:lnTo>
                  <a:pt x="29816" y="382548"/>
                </a:lnTo>
                <a:lnTo>
                  <a:pt x="65916" y="411329"/>
                </a:lnTo>
                <a:lnTo>
                  <a:pt x="107945" y="435130"/>
                </a:lnTo>
                <a:lnTo>
                  <a:pt x="155549" y="453834"/>
                </a:lnTo>
                <a:lnTo>
                  <a:pt x="209037" y="459892"/>
                </a:lnTo>
                <a:lnTo>
                  <a:pt x="266423" y="463949"/>
                </a:lnTo>
                <a:lnTo>
                  <a:pt x="324862" y="465688"/>
                </a:lnTo>
                <a:lnTo>
                  <a:pt x="381508" y="464793"/>
                </a:lnTo>
                <a:lnTo>
                  <a:pt x="433516" y="460947"/>
                </a:lnTo>
                <a:lnTo>
                  <a:pt x="478040" y="453834"/>
                </a:lnTo>
                <a:lnTo>
                  <a:pt x="528377" y="428591"/>
                </a:lnTo>
                <a:lnTo>
                  <a:pt x="573374" y="399794"/>
                </a:lnTo>
                <a:lnTo>
                  <a:pt x="610544" y="369575"/>
                </a:lnTo>
                <a:lnTo>
                  <a:pt x="637400" y="340067"/>
                </a:lnTo>
                <a:lnTo>
                  <a:pt x="637400" y="246506"/>
                </a:lnTo>
                <a:lnTo>
                  <a:pt x="631488" y="239875"/>
                </a:lnTo>
                <a:lnTo>
                  <a:pt x="625222" y="233240"/>
                </a:lnTo>
                <a:lnTo>
                  <a:pt x="618721" y="226602"/>
                </a:lnTo>
                <a:lnTo>
                  <a:pt x="612101" y="21996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466236" y="6923151"/>
            <a:ext cx="332740" cy="168910"/>
          </a:xfrm>
          <a:custGeom>
            <a:avLst/>
            <a:gdLst/>
            <a:ahLst/>
            <a:cxnLst/>
            <a:rect l="l" t="t" r="r" b="b"/>
            <a:pathLst>
              <a:path w="332739" h="168909">
                <a:moveTo>
                  <a:pt x="332600" y="70789"/>
                </a:moveTo>
                <a:lnTo>
                  <a:pt x="319519" y="98188"/>
                </a:lnTo>
                <a:lnTo>
                  <a:pt x="283911" y="120253"/>
                </a:lnTo>
                <a:lnTo>
                  <a:pt x="231230" y="134969"/>
                </a:lnTo>
                <a:lnTo>
                  <a:pt x="166928" y="140322"/>
                </a:lnTo>
                <a:lnTo>
                  <a:pt x="101900" y="134969"/>
                </a:lnTo>
                <a:lnTo>
                  <a:pt x="48845" y="120253"/>
                </a:lnTo>
                <a:lnTo>
                  <a:pt x="13100" y="98188"/>
                </a:lnTo>
                <a:lnTo>
                  <a:pt x="0" y="70789"/>
                </a:lnTo>
                <a:lnTo>
                  <a:pt x="13100" y="43200"/>
                </a:lnTo>
                <a:lnTo>
                  <a:pt x="48845" y="20702"/>
                </a:lnTo>
                <a:lnTo>
                  <a:pt x="101900" y="5551"/>
                </a:lnTo>
                <a:lnTo>
                  <a:pt x="166928" y="0"/>
                </a:lnTo>
                <a:lnTo>
                  <a:pt x="231230" y="5551"/>
                </a:lnTo>
                <a:lnTo>
                  <a:pt x="283911" y="20702"/>
                </a:lnTo>
                <a:lnTo>
                  <a:pt x="319519" y="43200"/>
                </a:lnTo>
                <a:lnTo>
                  <a:pt x="332600" y="70789"/>
                </a:lnTo>
                <a:close/>
              </a:path>
              <a:path w="332739" h="168909">
                <a:moveTo>
                  <a:pt x="0" y="70789"/>
                </a:moveTo>
                <a:lnTo>
                  <a:pt x="0" y="98767"/>
                </a:lnTo>
                <a:lnTo>
                  <a:pt x="13100" y="125636"/>
                </a:lnTo>
                <a:lnTo>
                  <a:pt x="48845" y="147759"/>
                </a:lnTo>
                <a:lnTo>
                  <a:pt x="101900" y="162770"/>
                </a:lnTo>
                <a:lnTo>
                  <a:pt x="166928" y="168300"/>
                </a:lnTo>
                <a:lnTo>
                  <a:pt x="231230" y="162770"/>
                </a:lnTo>
                <a:lnTo>
                  <a:pt x="283911" y="147759"/>
                </a:lnTo>
                <a:lnTo>
                  <a:pt x="319519" y="125636"/>
                </a:lnTo>
                <a:lnTo>
                  <a:pt x="332600" y="98767"/>
                </a:lnTo>
                <a:lnTo>
                  <a:pt x="332600" y="70789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9435312" y="7732929"/>
            <a:ext cx="393700" cy="682625"/>
            <a:chOff x="4380712" y="7732928"/>
            <a:chExt cx="393700" cy="682625"/>
          </a:xfrm>
        </p:grpSpPr>
        <p:sp>
          <p:nvSpPr>
            <p:cNvPr id="110" name="object 110"/>
            <p:cNvSpPr/>
            <p:nvPr/>
          </p:nvSpPr>
          <p:spPr>
            <a:xfrm>
              <a:off x="4382541" y="7734757"/>
              <a:ext cx="389890" cy="678815"/>
            </a:xfrm>
            <a:custGeom>
              <a:avLst/>
              <a:gdLst/>
              <a:ahLst/>
              <a:cxnLst/>
              <a:rect l="l" t="t" r="r" b="b"/>
              <a:pathLst>
                <a:path w="389889" h="678815">
                  <a:moveTo>
                    <a:pt x="0" y="345122"/>
                  </a:moveTo>
                  <a:lnTo>
                    <a:pt x="37676" y="393703"/>
                  </a:lnTo>
                  <a:lnTo>
                    <a:pt x="80038" y="411473"/>
                  </a:lnTo>
                  <a:lnTo>
                    <a:pt x="133873" y="423114"/>
                  </a:lnTo>
                  <a:lnTo>
                    <a:pt x="196024" y="427291"/>
                  </a:lnTo>
                  <a:lnTo>
                    <a:pt x="256942" y="423114"/>
                  </a:lnTo>
                  <a:lnTo>
                    <a:pt x="310029" y="411473"/>
                  </a:lnTo>
                  <a:lnTo>
                    <a:pt x="352006" y="393703"/>
                  </a:lnTo>
                  <a:lnTo>
                    <a:pt x="379596" y="371141"/>
                  </a:lnTo>
                  <a:lnTo>
                    <a:pt x="389521" y="345122"/>
                  </a:lnTo>
                </a:path>
                <a:path w="389889" h="678815">
                  <a:moveTo>
                    <a:pt x="0" y="312254"/>
                  </a:moveTo>
                  <a:lnTo>
                    <a:pt x="37676" y="360836"/>
                  </a:lnTo>
                  <a:lnTo>
                    <a:pt x="80038" y="378605"/>
                  </a:lnTo>
                  <a:lnTo>
                    <a:pt x="133873" y="390246"/>
                  </a:lnTo>
                  <a:lnTo>
                    <a:pt x="196024" y="394423"/>
                  </a:lnTo>
                  <a:lnTo>
                    <a:pt x="256942" y="390246"/>
                  </a:lnTo>
                  <a:lnTo>
                    <a:pt x="310029" y="378605"/>
                  </a:lnTo>
                  <a:lnTo>
                    <a:pt x="352006" y="360836"/>
                  </a:lnTo>
                  <a:lnTo>
                    <a:pt x="379596" y="338274"/>
                  </a:lnTo>
                  <a:lnTo>
                    <a:pt x="389521" y="312254"/>
                  </a:lnTo>
                </a:path>
                <a:path w="389889" h="678815">
                  <a:moveTo>
                    <a:pt x="0" y="279387"/>
                  </a:moveTo>
                  <a:lnTo>
                    <a:pt x="37676" y="327968"/>
                  </a:lnTo>
                  <a:lnTo>
                    <a:pt x="80038" y="345737"/>
                  </a:lnTo>
                  <a:lnTo>
                    <a:pt x="133873" y="357379"/>
                  </a:lnTo>
                  <a:lnTo>
                    <a:pt x="196024" y="361556"/>
                  </a:lnTo>
                  <a:lnTo>
                    <a:pt x="256942" y="357379"/>
                  </a:lnTo>
                  <a:lnTo>
                    <a:pt x="310029" y="345737"/>
                  </a:lnTo>
                  <a:lnTo>
                    <a:pt x="352006" y="327968"/>
                  </a:lnTo>
                  <a:lnTo>
                    <a:pt x="379596" y="305406"/>
                  </a:lnTo>
                  <a:lnTo>
                    <a:pt x="389521" y="279387"/>
                  </a:lnTo>
                </a:path>
                <a:path w="389889" h="678815">
                  <a:moveTo>
                    <a:pt x="0" y="246506"/>
                  </a:moveTo>
                  <a:lnTo>
                    <a:pt x="37676" y="295098"/>
                  </a:lnTo>
                  <a:lnTo>
                    <a:pt x="80038" y="312869"/>
                  </a:lnTo>
                  <a:lnTo>
                    <a:pt x="133873" y="324511"/>
                  </a:lnTo>
                  <a:lnTo>
                    <a:pt x="196024" y="328688"/>
                  </a:lnTo>
                  <a:lnTo>
                    <a:pt x="256942" y="324511"/>
                  </a:lnTo>
                  <a:lnTo>
                    <a:pt x="310029" y="312869"/>
                  </a:lnTo>
                  <a:lnTo>
                    <a:pt x="352006" y="295098"/>
                  </a:lnTo>
                  <a:lnTo>
                    <a:pt x="379596" y="272532"/>
                  </a:lnTo>
                  <a:lnTo>
                    <a:pt x="389521" y="246506"/>
                  </a:lnTo>
                </a:path>
                <a:path w="389889" h="678815">
                  <a:moveTo>
                    <a:pt x="0" y="213639"/>
                  </a:moveTo>
                  <a:lnTo>
                    <a:pt x="37676" y="262230"/>
                  </a:lnTo>
                  <a:lnTo>
                    <a:pt x="80038" y="280001"/>
                  </a:lnTo>
                  <a:lnTo>
                    <a:pt x="133873" y="291643"/>
                  </a:lnTo>
                  <a:lnTo>
                    <a:pt x="196024" y="295821"/>
                  </a:lnTo>
                  <a:lnTo>
                    <a:pt x="256942" y="291643"/>
                  </a:lnTo>
                  <a:lnTo>
                    <a:pt x="310029" y="280001"/>
                  </a:lnTo>
                  <a:lnTo>
                    <a:pt x="352006" y="262230"/>
                  </a:lnTo>
                  <a:lnTo>
                    <a:pt x="379596" y="239664"/>
                  </a:lnTo>
                  <a:lnTo>
                    <a:pt x="389521" y="213639"/>
                  </a:lnTo>
                </a:path>
                <a:path w="389889" h="678815">
                  <a:moveTo>
                    <a:pt x="0" y="180771"/>
                  </a:moveTo>
                  <a:lnTo>
                    <a:pt x="37676" y="229363"/>
                  </a:lnTo>
                  <a:lnTo>
                    <a:pt x="80038" y="247134"/>
                  </a:lnTo>
                  <a:lnTo>
                    <a:pt x="133873" y="258776"/>
                  </a:lnTo>
                  <a:lnTo>
                    <a:pt x="196024" y="262953"/>
                  </a:lnTo>
                  <a:lnTo>
                    <a:pt x="256942" y="258776"/>
                  </a:lnTo>
                  <a:lnTo>
                    <a:pt x="310029" y="247134"/>
                  </a:lnTo>
                  <a:lnTo>
                    <a:pt x="352006" y="229363"/>
                  </a:lnTo>
                  <a:lnTo>
                    <a:pt x="379596" y="206797"/>
                  </a:lnTo>
                  <a:lnTo>
                    <a:pt x="389521" y="180771"/>
                  </a:lnTo>
                </a:path>
                <a:path w="389889" h="678815">
                  <a:moveTo>
                    <a:pt x="0" y="147904"/>
                  </a:moveTo>
                  <a:lnTo>
                    <a:pt x="37676" y="196495"/>
                  </a:lnTo>
                  <a:lnTo>
                    <a:pt x="80038" y="214266"/>
                  </a:lnTo>
                  <a:lnTo>
                    <a:pt x="133873" y="225908"/>
                  </a:lnTo>
                  <a:lnTo>
                    <a:pt x="196024" y="230085"/>
                  </a:lnTo>
                  <a:lnTo>
                    <a:pt x="256942" y="225908"/>
                  </a:lnTo>
                  <a:lnTo>
                    <a:pt x="310029" y="214266"/>
                  </a:lnTo>
                  <a:lnTo>
                    <a:pt x="352006" y="196495"/>
                  </a:lnTo>
                  <a:lnTo>
                    <a:pt x="379596" y="173929"/>
                  </a:lnTo>
                  <a:lnTo>
                    <a:pt x="389521" y="147904"/>
                  </a:lnTo>
                </a:path>
                <a:path w="389889" h="678815">
                  <a:moveTo>
                    <a:pt x="0" y="115036"/>
                  </a:moveTo>
                  <a:lnTo>
                    <a:pt x="37676" y="163623"/>
                  </a:lnTo>
                  <a:lnTo>
                    <a:pt x="80038" y="181390"/>
                  </a:lnTo>
                  <a:lnTo>
                    <a:pt x="133873" y="193029"/>
                  </a:lnTo>
                  <a:lnTo>
                    <a:pt x="196024" y="197205"/>
                  </a:lnTo>
                  <a:lnTo>
                    <a:pt x="256942" y="193029"/>
                  </a:lnTo>
                  <a:lnTo>
                    <a:pt x="310029" y="181390"/>
                  </a:lnTo>
                  <a:lnTo>
                    <a:pt x="352006" y="163623"/>
                  </a:lnTo>
                  <a:lnTo>
                    <a:pt x="379596" y="141060"/>
                  </a:lnTo>
                  <a:lnTo>
                    <a:pt x="389521" y="115036"/>
                  </a:lnTo>
                </a:path>
                <a:path w="389889" h="678815">
                  <a:moveTo>
                    <a:pt x="0" y="82168"/>
                  </a:moveTo>
                  <a:lnTo>
                    <a:pt x="37676" y="130755"/>
                  </a:lnTo>
                  <a:lnTo>
                    <a:pt x="80038" y="148523"/>
                  </a:lnTo>
                  <a:lnTo>
                    <a:pt x="133873" y="160162"/>
                  </a:lnTo>
                  <a:lnTo>
                    <a:pt x="196024" y="164337"/>
                  </a:lnTo>
                  <a:lnTo>
                    <a:pt x="256942" y="160162"/>
                  </a:lnTo>
                  <a:lnTo>
                    <a:pt x="310029" y="148523"/>
                  </a:lnTo>
                  <a:lnTo>
                    <a:pt x="352006" y="130755"/>
                  </a:lnTo>
                  <a:lnTo>
                    <a:pt x="379596" y="108193"/>
                  </a:lnTo>
                  <a:lnTo>
                    <a:pt x="389521" y="82168"/>
                  </a:lnTo>
                </a:path>
                <a:path w="389889" h="678815">
                  <a:moveTo>
                    <a:pt x="0" y="49301"/>
                  </a:moveTo>
                  <a:lnTo>
                    <a:pt x="37676" y="97888"/>
                  </a:lnTo>
                  <a:lnTo>
                    <a:pt x="80038" y="115655"/>
                  </a:lnTo>
                  <a:lnTo>
                    <a:pt x="133873" y="127294"/>
                  </a:lnTo>
                  <a:lnTo>
                    <a:pt x="196024" y="131470"/>
                  </a:lnTo>
                  <a:lnTo>
                    <a:pt x="256942" y="127294"/>
                  </a:lnTo>
                  <a:lnTo>
                    <a:pt x="310029" y="115655"/>
                  </a:lnTo>
                  <a:lnTo>
                    <a:pt x="352006" y="97888"/>
                  </a:lnTo>
                  <a:lnTo>
                    <a:pt x="379596" y="75325"/>
                  </a:lnTo>
                  <a:lnTo>
                    <a:pt x="389521" y="49301"/>
                  </a:lnTo>
                </a:path>
                <a:path w="389889" h="678815">
                  <a:moveTo>
                    <a:pt x="0" y="16433"/>
                  </a:moveTo>
                  <a:lnTo>
                    <a:pt x="37676" y="65020"/>
                  </a:lnTo>
                  <a:lnTo>
                    <a:pt x="80038" y="82788"/>
                  </a:lnTo>
                  <a:lnTo>
                    <a:pt x="133873" y="94426"/>
                  </a:lnTo>
                  <a:lnTo>
                    <a:pt x="196024" y="98602"/>
                  </a:lnTo>
                  <a:lnTo>
                    <a:pt x="256942" y="94426"/>
                  </a:lnTo>
                  <a:lnTo>
                    <a:pt x="310029" y="82788"/>
                  </a:lnTo>
                  <a:lnTo>
                    <a:pt x="352006" y="65020"/>
                  </a:lnTo>
                  <a:lnTo>
                    <a:pt x="379596" y="42457"/>
                  </a:lnTo>
                  <a:lnTo>
                    <a:pt x="389521" y="16433"/>
                  </a:lnTo>
                </a:path>
                <a:path w="389889" h="678815">
                  <a:moveTo>
                    <a:pt x="5067" y="0"/>
                  </a:moveTo>
                  <a:lnTo>
                    <a:pt x="29028" y="26269"/>
                  </a:lnTo>
                  <a:lnTo>
                    <a:pt x="71608" y="47088"/>
                  </a:lnTo>
                  <a:lnTo>
                    <a:pt x="128657" y="60796"/>
                  </a:lnTo>
                  <a:lnTo>
                    <a:pt x="196024" y="65735"/>
                  </a:lnTo>
                  <a:lnTo>
                    <a:pt x="259596" y="61032"/>
                  </a:lnTo>
                  <a:lnTo>
                    <a:pt x="314748" y="48032"/>
                  </a:lnTo>
                  <a:lnTo>
                    <a:pt x="357335" y="28396"/>
                  </a:lnTo>
                  <a:lnTo>
                    <a:pt x="383209" y="3784"/>
                  </a:lnTo>
                </a:path>
                <a:path w="389889" h="678815">
                  <a:moveTo>
                    <a:pt x="36652" y="433273"/>
                  </a:moveTo>
                  <a:lnTo>
                    <a:pt x="36652" y="563003"/>
                  </a:lnTo>
                  <a:lnTo>
                    <a:pt x="39211" y="593029"/>
                  </a:lnTo>
                  <a:lnTo>
                    <a:pt x="59246" y="643851"/>
                  </a:lnTo>
                  <a:lnTo>
                    <a:pt x="114768" y="670365"/>
                  </a:lnTo>
                  <a:lnTo>
                    <a:pt x="172836" y="677159"/>
                  </a:lnTo>
                  <a:lnTo>
                    <a:pt x="237004" y="678355"/>
                  </a:lnTo>
                  <a:lnTo>
                    <a:pt x="293645" y="672757"/>
                  </a:lnTo>
                  <a:lnTo>
                    <a:pt x="329133" y="659168"/>
                  </a:lnTo>
                  <a:lnTo>
                    <a:pt x="348130" y="637041"/>
                  </a:lnTo>
                  <a:lnTo>
                    <a:pt x="356342" y="615335"/>
                  </a:lnTo>
                  <a:lnTo>
                    <a:pt x="358097" y="592622"/>
                  </a:lnTo>
                  <a:lnTo>
                    <a:pt x="357720" y="567474"/>
                  </a:lnTo>
                  <a:lnTo>
                    <a:pt x="357720" y="426580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521885" y="8214601"/>
              <a:ext cx="113030" cy="41275"/>
            </a:xfrm>
            <a:custGeom>
              <a:avLst/>
              <a:gdLst/>
              <a:ahLst/>
              <a:cxnLst/>
              <a:rect l="l" t="t" r="r" b="b"/>
              <a:pathLst>
                <a:path w="113029" h="41275">
                  <a:moveTo>
                    <a:pt x="20535" y="0"/>
                  </a:moveTo>
                  <a:lnTo>
                    <a:pt x="28518" y="1617"/>
                  </a:lnTo>
                  <a:lnTo>
                    <a:pt x="35047" y="6024"/>
                  </a:lnTo>
                  <a:lnTo>
                    <a:pt x="39454" y="12553"/>
                  </a:lnTo>
                  <a:lnTo>
                    <a:pt x="41071" y="20535"/>
                  </a:lnTo>
                  <a:lnTo>
                    <a:pt x="39454" y="28511"/>
                  </a:lnTo>
                  <a:lnTo>
                    <a:pt x="35047" y="35036"/>
                  </a:lnTo>
                  <a:lnTo>
                    <a:pt x="28518" y="39441"/>
                  </a:lnTo>
                  <a:lnTo>
                    <a:pt x="20535" y="41059"/>
                  </a:lnTo>
                  <a:lnTo>
                    <a:pt x="12553" y="39441"/>
                  </a:lnTo>
                  <a:lnTo>
                    <a:pt x="6024" y="35036"/>
                  </a:lnTo>
                  <a:lnTo>
                    <a:pt x="1617" y="28511"/>
                  </a:lnTo>
                  <a:lnTo>
                    <a:pt x="0" y="20535"/>
                  </a:lnTo>
                  <a:lnTo>
                    <a:pt x="1617" y="12553"/>
                  </a:lnTo>
                  <a:lnTo>
                    <a:pt x="6024" y="6024"/>
                  </a:lnTo>
                  <a:lnTo>
                    <a:pt x="12553" y="1617"/>
                  </a:lnTo>
                  <a:lnTo>
                    <a:pt x="20535" y="0"/>
                  </a:lnTo>
                  <a:close/>
                </a:path>
                <a:path w="113029" h="41275">
                  <a:moveTo>
                    <a:pt x="92417" y="0"/>
                  </a:moveTo>
                  <a:lnTo>
                    <a:pt x="100400" y="1617"/>
                  </a:lnTo>
                  <a:lnTo>
                    <a:pt x="106929" y="6024"/>
                  </a:lnTo>
                  <a:lnTo>
                    <a:pt x="111336" y="12553"/>
                  </a:lnTo>
                  <a:lnTo>
                    <a:pt x="112953" y="20535"/>
                  </a:lnTo>
                  <a:lnTo>
                    <a:pt x="111336" y="28511"/>
                  </a:lnTo>
                  <a:lnTo>
                    <a:pt x="106929" y="35036"/>
                  </a:lnTo>
                  <a:lnTo>
                    <a:pt x="100400" y="39441"/>
                  </a:lnTo>
                  <a:lnTo>
                    <a:pt x="92417" y="41059"/>
                  </a:lnTo>
                  <a:lnTo>
                    <a:pt x="84435" y="39441"/>
                  </a:lnTo>
                  <a:lnTo>
                    <a:pt x="77906" y="35036"/>
                  </a:lnTo>
                  <a:lnTo>
                    <a:pt x="73499" y="28511"/>
                  </a:lnTo>
                  <a:lnTo>
                    <a:pt x="71882" y="20535"/>
                  </a:lnTo>
                  <a:lnTo>
                    <a:pt x="73499" y="12553"/>
                  </a:lnTo>
                  <a:lnTo>
                    <a:pt x="77906" y="6024"/>
                  </a:lnTo>
                  <a:lnTo>
                    <a:pt x="84435" y="1617"/>
                  </a:lnTo>
                  <a:lnTo>
                    <a:pt x="9241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5761229" y="496316"/>
            <a:ext cx="3105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65" dirty="0">
                <a:latin typeface="Arial"/>
                <a:cs typeface="Arial"/>
              </a:rPr>
              <a:t>AS-</a:t>
            </a:r>
            <a:r>
              <a:rPr sz="1200" b="1" spc="30" dirty="0"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7958836" y="488695"/>
            <a:ext cx="43713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5" dirty="0">
                <a:latin typeface="Microsoft Sans Serif"/>
                <a:cs typeface="Microsoft Sans Serif"/>
              </a:rPr>
              <a:t>Actuator </a:t>
            </a:r>
            <a:r>
              <a:rPr sz="900" spc="5" dirty="0">
                <a:latin typeface="Microsoft Sans Serif"/>
                <a:cs typeface="Microsoft Sans Serif"/>
              </a:rPr>
              <a:t>Sensor </a:t>
            </a:r>
            <a:r>
              <a:rPr sz="900" spc="35" dirty="0">
                <a:latin typeface="Microsoft Sans Serif"/>
                <a:cs typeface="Microsoft Sans Serif"/>
              </a:rPr>
              <a:t>Interface </a:t>
            </a:r>
            <a:r>
              <a:rPr sz="900" spc="-30" dirty="0">
                <a:latin typeface="Microsoft Sans Serif"/>
                <a:cs typeface="Microsoft Sans Serif"/>
              </a:rPr>
              <a:t>(AS-i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10" dirty="0">
                <a:latin typeface="Microsoft Sans Serif"/>
                <a:cs typeface="Microsoft Sans Serif"/>
              </a:rPr>
              <a:t>AS-Interface)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interconectar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binarios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0" dirty="0">
                <a:latin typeface="Microsoft Sans Serif"/>
                <a:cs typeface="Microsoft Sans Serif"/>
              </a:rPr>
              <a:t>sensores. </a:t>
            </a:r>
            <a:r>
              <a:rPr sz="900" spc="15" dirty="0">
                <a:latin typeface="Microsoft Sans Serif"/>
                <a:cs typeface="Microsoft Sans Serif"/>
              </a:rPr>
              <a:t>Hasta </a:t>
            </a:r>
            <a:r>
              <a:rPr sz="900" spc="10" dirty="0">
                <a:latin typeface="Microsoft Sans Serif"/>
                <a:cs typeface="Microsoft Sans Serif"/>
              </a:rPr>
              <a:t>hace </a:t>
            </a:r>
            <a:r>
              <a:rPr sz="900" spc="20" dirty="0">
                <a:latin typeface="Microsoft Sans Serif"/>
                <a:cs typeface="Microsoft Sans Serif"/>
              </a:rPr>
              <a:t>poco,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necesitaba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extenso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cableado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paralelo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5" dirty="0">
                <a:latin typeface="Microsoft Sans Serif"/>
                <a:cs typeface="Microsoft Sans Serif"/>
              </a:rPr>
              <a:t>conectar </a:t>
            </a:r>
            <a:r>
              <a:rPr sz="900" spc="15" dirty="0">
                <a:latin typeface="Microsoft Sans Serif"/>
                <a:cs typeface="Microsoft Sans Serif"/>
              </a:rPr>
              <a:t>los sensores al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control.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-45" dirty="0">
                <a:latin typeface="Microsoft Sans Serif"/>
                <a:cs typeface="Microsoft Sans Serif"/>
              </a:rPr>
              <a:t>PLC,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20" dirty="0">
                <a:latin typeface="Microsoft Sans Serif"/>
                <a:cs typeface="Microsoft Sans Serif"/>
              </a:rPr>
              <a:t>usan </a:t>
            </a:r>
            <a:r>
              <a:rPr sz="900" spc="40" dirty="0">
                <a:latin typeface="Microsoft Sans Serif"/>
                <a:cs typeface="Microsoft Sans Serif"/>
              </a:rPr>
              <a:t>módulos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5" dirty="0">
                <a:latin typeface="Microsoft Sans Serif"/>
                <a:cs typeface="Microsoft Sans Serif"/>
              </a:rPr>
              <a:t>E/S </a:t>
            </a:r>
            <a:r>
              <a:rPr sz="900" spc="30" dirty="0">
                <a:latin typeface="Microsoft Sans Serif"/>
                <a:cs typeface="Microsoft Sans Serif"/>
              </a:rPr>
              <a:t>para recibir entradas 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binarios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sensores.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Las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salidas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binarias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activar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20" dirty="0">
                <a:latin typeface="Microsoft Sans Serif"/>
                <a:cs typeface="Microsoft Sans Serif"/>
              </a:rPr>
              <a:t>desactivar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proceso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5" dirty="0">
                <a:latin typeface="Microsoft Sans Serif"/>
                <a:cs typeface="Microsoft Sans Serif"/>
              </a:rPr>
              <a:t>resultado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entrada. </a:t>
            </a:r>
            <a:r>
              <a:rPr sz="900" spc="20" dirty="0">
                <a:latin typeface="Microsoft Sans Serif"/>
                <a:cs typeface="Microsoft Sans Serif"/>
              </a:rPr>
              <a:t>Usando cableado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convencional,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necesitaría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arnés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varias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entradas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paralelas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realizar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tareas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complejas.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958835" y="4283455"/>
            <a:ext cx="4122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latin typeface="Microsoft Sans Serif"/>
                <a:cs typeface="Microsoft Sans Serif"/>
              </a:rPr>
              <a:t>AS-i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reemplaza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complejo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arnés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cable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simple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hilos.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cable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diseñado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puedan </a:t>
            </a:r>
            <a:r>
              <a:rPr sz="900" spc="25" dirty="0">
                <a:latin typeface="Microsoft Sans Serif"/>
                <a:cs typeface="Microsoft Sans Serif"/>
              </a:rPr>
              <a:t>conectar </a:t>
            </a:r>
            <a:r>
              <a:rPr sz="900" spc="30" dirty="0">
                <a:latin typeface="Microsoft Sans Serif"/>
                <a:cs typeface="Microsoft Sans Serif"/>
              </a:rPr>
              <a:t> correctamente.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958835" y="6050026"/>
            <a:ext cx="4175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proximidad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inductivos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desarrollados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su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AS-i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tienen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chip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30" dirty="0">
                <a:latin typeface="Microsoft Sans Serif"/>
                <a:cs typeface="Microsoft Sans Serif"/>
              </a:rPr>
              <a:t>AS-i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inteligencia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integrados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3054" y="3875062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19" h="71754">
                <a:moveTo>
                  <a:pt x="41706" y="0"/>
                </a:moveTo>
                <a:lnTo>
                  <a:pt x="3162" y="0"/>
                </a:lnTo>
                <a:lnTo>
                  <a:pt x="1409" y="40830"/>
                </a:lnTo>
                <a:lnTo>
                  <a:pt x="8140" y="40830"/>
                </a:lnTo>
                <a:lnTo>
                  <a:pt x="8940" y="37464"/>
                </a:lnTo>
                <a:lnTo>
                  <a:pt x="10718" y="34734"/>
                </a:lnTo>
                <a:lnTo>
                  <a:pt x="16103" y="30683"/>
                </a:lnTo>
                <a:lnTo>
                  <a:pt x="19329" y="29654"/>
                </a:lnTo>
                <a:lnTo>
                  <a:pt x="27901" y="29654"/>
                </a:lnTo>
                <a:lnTo>
                  <a:pt x="31750" y="31356"/>
                </a:lnTo>
                <a:lnTo>
                  <a:pt x="37071" y="37846"/>
                </a:lnTo>
                <a:lnTo>
                  <a:pt x="38366" y="42011"/>
                </a:lnTo>
                <a:lnTo>
                  <a:pt x="38366" y="52082"/>
                </a:lnTo>
                <a:lnTo>
                  <a:pt x="37172" y="56235"/>
                </a:lnTo>
                <a:lnTo>
                  <a:pt x="31902" y="63792"/>
                </a:lnTo>
                <a:lnTo>
                  <a:pt x="27584" y="65887"/>
                </a:lnTo>
                <a:lnTo>
                  <a:pt x="17868" y="65887"/>
                </a:lnTo>
                <a:lnTo>
                  <a:pt x="14478" y="64808"/>
                </a:lnTo>
                <a:lnTo>
                  <a:pt x="8813" y="60286"/>
                </a:lnTo>
                <a:lnTo>
                  <a:pt x="7315" y="57023"/>
                </a:lnTo>
                <a:lnTo>
                  <a:pt x="7315" y="52908"/>
                </a:lnTo>
                <a:lnTo>
                  <a:pt x="0" y="52908"/>
                </a:lnTo>
                <a:lnTo>
                  <a:pt x="0" y="54737"/>
                </a:lnTo>
                <a:lnTo>
                  <a:pt x="292" y="56680"/>
                </a:lnTo>
                <a:lnTo>
                  <a:pt x="17932" y="71272"/>
                </a:lnTo>
                <a:lnTo>
                  <a:pt x="28752" y="71272"/>
                </a:lnTo>
                <a:lnTo>
                  <a:pt x="34543" y="69087"/>
                </a:lnTo>
                <a:lnTo>
                  <a:pt x="43116" y="60375"/>
                </a:lnTo>
                <a:lnTo>
                  <a:pt x="45275" y="54584"/>
                </a:lnTo>
                <a:lnTo>
                  <a:pt x="45275" y="40525"/>
                </a:lnTo>
                <a:lnTo>
                  <a:pt x="43345" y="34925"/>
                </a:lnTo>
                <a:lnTo>
                  <a:pt x="35636" y="26403"/>
                </a:lnTo>
                <a:lnTo>
                  <a:pt x="30429" y="24269"/>
                </a:lnTo>
                <a:lnTo>
                  <a:pt x="20675" y="24269"/>
                </a:lnTo>
                <a:lnTo>
                  <a:pt x="17780" y="24879"/>
                </a:lnTo>
                <a:lnTo>
                  <a:pt x="12585" y="27241"/>
                </a:lnTo>
                <a:lnTo>
                  <a:pt x="10223" y="29019"/>
                </a:lnTo>
                <a:lnTo>
                  <a:pt x="8140" y="31381"/>
                </a:lnTo>
                <a:lnTo>
                  <a:pt x="9347" y="5384"/>
                </a:lnTo>
                <a:lnTo>
                  <a:pt x="41706" y="5384"/>
                </a:lnTo>
                <a:lnTo>
                  <a:pt x="417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9804" y="4203002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585" y="54610"/>
                </a:moveTo>
                <a:lnTo>
                  <a:pt x="33096" y="54610"/>
                </a:lnTo>
                <a:lnTo>
                  <a:pt x="33096" y="71272"/>
                </a:lnTo>
                <a:lnTo>
                  <a:pt x="39585" y="71272"/>
                </a:lnTo>
                <a:lnTo>
                  <a:pt x="39585" y="54610"/>
                </a:lnTo>
                <a:close/>
              </a:path>
              <a:path w="51435" h="71754">
                <a:moveTo>
                  <a:pt x="39585" y="0"/>
                </a:moveTo>
                <a:lnTo>
                  <a:pt x="31254" y="0"/>
                </a:lnTo>
                <a:lnTo>
                  <a:pt x="0" y="47815"/>
                </a:lnTo>
                <a:lnTo>
                  <a:pt x="0" y="54610"/>
                </a:lnTo>
                <a:lnTo>
                  <a:pt x="50850" y="54610"/>
                </a:lnTo>
                <a:lnTo>
                  <a:pt x="50850" y="49225"/>
                </a:lnTo>
                <a:lnTo>
                  <a:pt x="5778" y="49225"/>
                </a:lnTo>
                <a:lnTo>
                  <a:pt x="33096" y="6692"/>
                </a:lnTo>
                <a:lnTo>
                  <a:pt x="39585" y="6692"/>
                </a:lnTo>
                <a:lnTo>
                  <a:pt x="39585" y="0"/>
                </a:lnTo>
                <a:close/>
              </a:path>
              <a:path w="51435" h="71754">
                <a:moveTo>
                  <a:pt x="39585" y="6692"/>
                </a:moveTo>
                <a:lnTo>
                  <a:pt x="33096" y="6692"/>
                </a:lnTo>
                <a:lnTo>
                  <a:pt x="33096" y="49225"/>
                </a:lnTo>
                <a:lnTo>
                  <a:pt x="39585" y="49225"/>
                </a:lnTo>
                <a:lnTo>
                  <a:pt x="39585" y="6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80820" y="4531437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02" y="0"/>
                </a:moveTo>
                <a:lnTo>
                  <a:pt x="15697" y="0"/>
                </a:lnTo>
                <a:lnTo>
                  <a:pt x="9842" y="2298"/>
                </a:lnTo>
                <a:lnTo>
                  <a:pt x="2603" y="10490"/>
                </a:lnTo>
                <a:lnTo>
                  <a:pt x="1003" y="14566"/>
                </a:lnTo>
                <a:lnTo>
                  <a:pt x="1003" y="19088"/>
                </a:lnTo>
                <a:lnTo>
                  <a:pt x="7696" y="19088"/>
                </a:lnTo>
                <a:lnTo>
                  <a:pt x="8242" y="14287"/>
                </a:lnTo>
                <a:lnTo>
                  <a:pt x="10045" y="10731"/>
                </a:lnTo>
                <a:lnTo>
                  <a:pt x="15709" y="6476"/>
                </a:lnTo>
                <a:lnTo>
                  <a:pt x="19202" y="5486"/>
                </a:lnTo>
                <a:lnTo>
                  <a:pt x="28790" y="5486"/>
                </a:lnTo>
                <a:lnTo>
                  <a:pt x="32854" y="6946"/>
                </a:lnTo>
                <a:lnTo>
                  <a:pt x="38138" y="12344"/>
                </a:lnTo>
                <a:lnTo>
                  <a:pt x="39369" y="15430"/>
                </a:lnTo>
                <a:lnTo>
                  <a:pt x="39369" y="22593"/>
                </a:lnTo>
                <a:lnTo>
                  <a:pt x="38074" y="25628"/>
                </a:lnTo>
                <a:lnTo>
                  <a:pt x="32600" y="30949"/>
                </a:lnTo>
                <a:lnTo>
                  <a:pt x="28638" y="32372"/>
                </a:lnTo>
                <a:lnTo>
                  <a:pt x="23634" y="32372"/>
                </a:lnTo>
                <a:lnTo>
                  <a:pt x="19596" y="32067"/>
                </a:lnTo>
                <a:lnTo>
                  <a:pt x="19596" y="38163"/>
                </a:lnTo>
                <a:lnTo>
                  <a:pt x="21297" y="37858"/>
                </a:lnTo>
                <a:lnTo>
                  <a:pt x="28371" y="37858"/>
                </a:lnTo>
                <a:lnTo>
                  <a:pt x="32435" y="39192"/>
                </a:lnTo>
                <a:lnTo>
                  <a:pt x="38709" y="44551"/>
                </a:lnTo>
                <a:lnTo>
                  <a:pt x="40284" y="48056"/>
                </a:lnTo>
                <a:lnTo>
                  <a:pt x="40284" y="56705"/>
                </a:lnTo>
                <a:lnTo>
                  <a:pt x="38709" y="60261"/>
                </a:lnTo>
                <a:lnTo>
                  <a:pt x="32435" y="65722"/>
                </a:lnTo>
                <a:lnTo>
                  <a:pt x="28346" y="67094"/>
                </a:lnTo>
                <a:lnTo>
                  <a:pt x="18808" y="67094"/>
                </a:lnTo>
                <a:lnTo>
                  <a:pt x="14922" y="65786"/>
                </a:lnTo>
                <a:lnTo>
                  <a:pt x="8508" y="60604"/>
                </a:lnTo>
                <a:lnTo>
                  <a:pt x="6908" y="57213"/>
                </a:lnTo>
                <a:lnTo>
                  <a:pt x="6908" y="53098"/>
                </a:lnTo>
                <a:lnTo>
                  <a:pt x="0" y="53086"/>
                </a:lnTo>
                <a:lnTo>
                  <a:pt x="0" y="55118"/>
                </a:lnTo>
                <a:lnTo>
                  <a:pt x="279" y="57150"/>
                </a:lnTo>
                <a:lnTo>
                  <a:pt x="19519" y="72783"/>
                </a:lnTo>
                <a:lnTo>
                  <a:pt x="30797" y="72783"/>
                </a:lnTo>
                <a:lnTo>
                  <a:pt x="37007" y="70612"/>
                </a:lnTo>
                <a:lnTo>
                  <a:pt x="45199" y="62572"/>
                </a:lnTo>
                <a:lnTo>
                  <a:pt x="47091" y="58089"/>
                </a:lnTo>
                <a:lnTo>
                  <a:pt x="47091" y="48488"/>
                </a:lnTo>
                <a:lnTo>
                  <a:pt x="45707" y="44678"/>
                </a:lnTo>
                <a:lnTo>
                  <a:pt x="40246" y="38265"/>
                </a:lnTo>
                <a:lnTo>
                  <a:pt x="36487" y="36131"/>
                </a:lnTo>
                <a:lnTo>
                  <a:pt x="31762" y="35128"/>
                </a:lnTo>
                <a:lnTo>
                  <a:pt x="36969" y="33845"/>
                </a:lnTo>
                <a:lnTo>
                  <a:pt x="40792" y="31534"/>
                </a:lnTo>
                <a:lnTo>
                  <a:pt x="45123" y="25717"/>
                </a:lnTo>
                <a:lnTo>
                  <a:pt x="46075" y="22694"/>
                </a:lnTo>
                <a:lnTo>
                  <a:pt x="46075" y="14376"/>
                </a:lnTo>
                <a:lnTo>
                  <a:pt x="44450" y="10223"/>
                </a:lnTo>
                <a:lnTo>
                  <a:pt x="37071" y="2247"/>
                </a:lnTo>
                <a:lnTo>
                  <a:pt x="311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2648" y="4860378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22" y="0"/>
                </a:moveTo>
                <a:lnTo>
                  <a:pt x="16256" y="0"/>
                </a:lnTo>
                <a:lnTo>
                  <a:pt x="11175" y="1727"/>
                </a:lnTo>
                <a:lnTo>
                  <a:pt x="2870" y="8889"/>
                </a:lnTo>
                <a:lnTo>
                  <a:pt x="698" y="13982"/>
                </a:lnTo>
                <a:lnTo>
                  <a:pt x="698" y="20408"/>
                </a:lnTo>
                <a:lnTo>
                  <a:pt x="8115" y="20408"/>
                </a:lnTo>
                <a:lnTo>
                  <a:pt x="8115" y="16078"/>
                </a:lnTo>
                <a:lnTo>
                  <a:pt x="9410" y="12573"/>
                </a:lnTo>
                <a:lnTo>
                  <a:pt x="14528" y="7302"/>
                </a:lnTo>
                <a:lnTo>
                  <a:pt x="17995" y="5981"/>
                </a:lnTo>
                <a:lnTo>
                  <a:pt x="27177" y="5981"/>
                </a:lnTo>
                <a:lnTo>
                  <a:pt x="30810" y="7581"/>
                </a:lnTo>
                <a:lnTo>
                  <a:pt x="34937" y="13119"/>
                </a:lnTo>
                <a:lnTo>
                  <a:pt x="35826" y="15913"/>
                </a:lnTo>
                <a:lnTo>
                  <a:pt x="35826" y="21247"/>
                </a:lnTo>
                <a:lnTo>
                  <a:pt x="11087" y="54711"/>
                </a:lnTo>
                <a:lnTo>
                  <a:pt x="0" y="64871"/>
                </a:lnTo>
                <a:lnTo>
                  <a:pt x="0" y="71767"/>
                </a:lnTo>
                <a:lnTo>
                  <a:pt x="44145" y="71767"/>
                </a:lnTo>
                <a:lnTo>
                  <a:pt x="44145" y="65582"/>
                </a:lnTo>
                <a:lnTo>
                  <a:pt x="8115" y="65582"/>
                </a:lnTo>
                <a:lnTo>
                  <a:pt x="16101" y="57992"/>
                </a:lnTo>
                <a:lnTo>
                  <a:pt x="42621" y="24371"/>
                </a:lnTo>
                <a:lnTo>
                  <a:pt x="43243" y="21450"/>
                </a:lnTo>
                <a:lnTo>
                  <a:pt x="43243" y="12738"/>
                </a:lnTo>
                <a:lnTo>
                  <a:pt x="41262" y="8204"/>
                </a:lnTo>
                <a:lnTo>
                  <a:pt x="33426" y="1638"/>
                </a:lnTo>
                <a:lnTo>
                  <a:pt x="284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9354" y="5189817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29" y="0"/>
                </a:moveTo>
                <a:lnTo>
                  <a:pt x="16217" y="0"/>
                </a:lnTo>
                <a:lnTo>
                  <a:pt x="10820" y="4825"/>
                </a:lnTo>
                <a:lnTo>
                  <a:pt x="6680" y="7785"/>
                </a:lnTo>
                <a:lnTo>
                  <a:pt x="3568" y="9512"/>
                </a:lnTo>
                <a:lnTo>
                  <a:pt x="0" y="11074"/>
                </a:lnTo>
                <a:lnTo>
                  <a:pt x="0" y="17678"/>
                </a:lnTo>
                <a:lnTo>
                  <a:pt x="15836" y="7213"/>
                </a:lnTo>
                <a:lnTo>
                  <a:pt x="15836" y="71272"/>
                </a:lnTo>
                <a:lnTo>
                  <a:pt x="22529" y="71272"/>
                </a:lnTo>
                <a:lnTo>
                  <a:pt x="225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82940" y="3917430"/>
            <a:ext cx="1969770" cy="1623695"/>
          </a:xfrm>
          <a:custGeom>
            <a:avLst/>
            <a:gdLst/>
            <a:ahLst/>
            <a:cxnLst/>
            <a:rect l="l" t="t" r="r" b="b"/>
            <a:pathLst>
              <a:path w="1969770" h="1623695">
                <a:moveTo>
                  <a:pt x="0" y="0"/>
                </a:moveTo>
                <a:lnTo>
                  <a:pt x="1969236" y="0"/>
                </a:lnTo>
                <a:lnTo>
                  <a:pt x="1969236" y="1623352"/>
                </a:lnTo>
                <a:lnTo>
                  <a:pt x="0" y="1623352"/>
                </a:lnTo>
                <a:lnTo>
                  <a:pt x="0" y="0"/>
                </a:lnTo>
                <a:close/>
              </a:path>
              <a:path w="1969770" h="1623695">
                <a:moveTo>
                  <a:pt x="0" y="478116"/>
                </a:moveTo>
                <a:lnTo>
                  <a:pt x="0" y="478116"/>
                </a:lnTo>
                <a:lnTo>
                  <a:pt x="1918743" y="478116"/>
                </a:lnTo>
                <a:lnTo>
                  <a:pt x="1969236" y="478116"/>
                </a:lnTo>
              </a:path>
              <a:path w="1969770" h="1623695">
                <a:moveTo>
                  <a:pt x="164426" y="1617992"/>
                </a:moveTo>
                <a:lnTo>
                  <a:pt x="164426" y="1617992"/>
                </a:lnTo>
                <a:lnTo>
                  <a:pt x="164426" y="50739"/>
                </a:lnTo>
                <a:lnTo>
                  <a:pt x="164426" y="0"/>
                </a:lnTo>
              </a:path>
              <a:path w="1969770" h="1623695">
                <a:moveTo>
                  <a:pt x="0" y="641718"/>
                </a:moveTo>
                <a:lnTo>
                  <a:pt x="0" y="641718"/>
                </a:lnTo>
                <a:lnTo>
                  <a:pt x="1918743" y="641718"/>
                </a:lnTo>
                <a:lnTo>
                  <a:pt x="1969236" y="641718"/>
                </a:lnTo>
              </a:path>
              <a:path w="1969770" h="1623695">
                <a:moveTo>
                  <a:pt x="327977" y="1617992"/>
                </a:moveTo>
                <a:lnTo>
                  <a:pt x="327977" y="1617992"/>
                </a:lnTo>
                <a:lnTo>
                  <a:pt x="327977" y="50739"/>
                </a:lnTo>
                <a:lnTo>
                  <a:pt x="327977" y="0"/>
                </a:lnTo>
              </a:path>
              <a:path w="1969770" h="1623695">
                <a:moveTo>
                  <a:pt x="0" y="805332"/>
                </a:moveTo>
                <a:lnTo>
                  <a:pt x="0" y="805332"/>
                </a:lnTo>
                <a:lnTo>
                  <a:pt x="1918743" y="805332"/>
                </a:lnTo>
                <a:lnTo>
                  <a:pt x="1969236" y="805332"/>
                </a:lnTo>
              </a:path>
              <a:path w="1969770" h="1623695">
                <a:moveTo>
                  <a:pt x="491528" y="1617992"/>
                </a:moveTo>
                <a:lnTo>
                  <a:pt x="491528" y="1617992"/>
                </a:lnTo>
                <a:lnTo>
                  <a:pt x="491528" y="50739"/>
                </a:lnTo>
                <a:lnTo>
                  <a:pt x="491528" y="0"/>
                </a:lnTo>
              </a:path>
              <a:path w="1969770" h="1623695">
                <a:moveTo>
                  <a:pt x="0" y="968933"/>
                </a:moveTo>
                <a:lnTo>
                  <a:pt x="0" y="968933"/>
                </a:lnTo>
                <a:lnTo>
                  <a:pt x="1918743" y="968933"/>
                </a:lnTo>
                <a:lnTo>
                  <a:pt x="1969236" y="968933"/>
                </a:lnTo>
              </a:path>
              <a:path w="1969770" h="1623695">
                <a:moveTo>
                  <a:pt x="655078" y="1617992"/>
                </a:moveTo>
                <a:lnTo>
                  <a:pt x="655078" y="1617992"/>
                </a:lnTo>
                <a:lnTo>
                  <a:pt x="655078" y="50739"/>
                </a:lnTo>
                <a:lnTo>
                  <a:pt x="655078" y="0"/>
                </a:lnTo>
              </a:path>
              <a:path w="1969770" h="1623695">
                <a:moveTo>
                  <a:pt x="0" y="1132535"/>
                </a:moveTo>
                <a:lnTo>
                  <a:pt x="0" y="1132535"/>
                </a:lnTo>
                <a:lnTo>
                  <a:pt x="1918743" y="1132535"/>
                </a:lnTo>
                <a:lnTo>
                  <a:pt x="1969236" y="1132535"/>
                </a:lnTo>
              </a:path>
              <a:path w="1969770" h="1623695">
                <a:moveTo>
                  <a:pt x="818629" y="1611757"/>
                </a:moveTo>
                <a:lnTo>
                  <a:pt x="818629" y="1611757"/>
                </a:lnTo>
                <a:lnTo>
                  <a:pt x="818629" y="50721"/>
                </a:lnTo>
                <a:lnTo>
                  <a:pt x="818629" y="0"/>
                </a:lnTo>
              </a:path>
              <a:path w="1969770" h="1623695">
                <a:moveTo>
                  <a:pt x="0" y="1296136"/>
                </a:moveTo>
                <a:lnTo>
                  <a:pt x="0" y="1296136"/>
                </a:lnTo>
                <a:lnTo>
                  <a:pt x="1918743" y="1296136"/>
                </a:lnTo>
                <a:lnTo>
                  <a:pt x="1969236" y="1296136"/>
                </a:lnTo>
              </a:path>
              <a:path w="1969770" h="1623695">
                <a:moveTo>
                  <a:pt x="982179" y="1617992"/>
                </a:moveTo>
                <a:lnTo>
                  <a:pt x="982179" y="1617992"/>
                </a:lnTo>
                <a:lnTo>
                  <a:pt x="982179" y="50739"/>
                </a:lnTo>
                <a:lnTo>
                  <a:pt x="982179" y="0"/>
                </a:lnTo>
              </a:path>
              <a:path w="1969770" h="1623695">
                <a:moveTo>
                  <a:pt x="0" y="1459738"/>
                </a:moveTo>
                <a:lnTo>
                  <a:pt x="0" y="1459738"/>
                </a:lnTo>
                <a:lnTo>
                  <a:pt x="1918743" y="1459738"/>
                </a:lnTo>
                <a:lnTo>
                  <a:pt x="1969236" y="1459738"/>
                </a:lnTo>
              </a:path>
              <a:path w="1969770" h="1623695">
                <a:moveTo>
                  <a:pt x="1145730" y="1617992"/>
                </a:moveTo>
                <a:lnTo>
                  <a:pt x="1145730" y="1617992"/>
                </a:lnTo>
                <a:lnTo>
                  <a:pt x="1145730" y="50739"/>
                </a:lnTo>
                <a:lnTo>
                  <a:pt x="1145730" y="0"/>
                </a:lnTo>
              </a:path>
              <a:path w="1969770" h="1623695">
                <a:moveTo>
                  <a:pt x="1310830" y="1617992"/>
                </a:moveTo>
                <a:lnTo>
                  <a:pt x="1310830" y="1617992"/>
                </a:lnTo>
                <a:lnTo>
                  <a:pt x="1310830" y="50739"/>
                </a:lnTo>
                <a:lnTo>
                  <a:pt x="1310830" y="0"/>
                </a:lnTo>
              </a:path>
              <a:path w="1969770" h="1623695">
                <a:moveTo>
                  <a:pt x="1475930" y="1617992"/>
                </a:moveTo>
                <a:lnTo>
                  <a:pt x="1475930" y="1617992"/>
                </a:lnTo>
                <a:lnTo>
                  <a:pt x="1475930" y="50739"/>
                </a:lnTo>
                <a:lnTo>
                  <a:pt x="147593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03551" y="5604015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42" y="0"/>
                </a:moveTo>
                <a:lnTo>
                  <a:pt x="16230" y="0"/>
                </a:lnTo>
                <a:lnTo>
                  <a:pt x="10833" y="4825"/>
                </a:lnTo>
                <a:lnTo>
                  <a:pt x="6692" y="7785"/>
                </a:lnTo>
                <a:lnTo>
                  <a:pt x="3581" y="9512"/>
                </a:lnTo>
                <a:lnTo>
                  <a:pt x="0" y="11061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272"/>
                </a:lnTo>
                <a:lnTo>
                  <a:pt x="22542" y="71272"/>
                </a:lnTo>
                <a:lnTo>
                  <a:pt x="225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18334" y="5603506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35" y="0"/>
                </a:moveTo>
                <a:lnTo>
                  <a:pt x="16255" y="0"/>
                </a:lnTo>
                <a:lnTo>
                  <a:pt x="11175" y="1727"/>
                </a:lnTo>
                <a:lnTo>
                  <a:pt x="2870" y="8902"/>
                </a:lnTo>
                <a:lnTo>
                  <a:pt x="698" y="13995"/>
                </a:lnTo>
                <a:lnTo>
                  <a:pt x="698" y="20408"/>
                </a:lnTo>
                <a:lnTo>
                  <a:pt x="8115" y="20408"/>
                </a:lnTo>
                <a:lnTo>
                  <a:pt x="8115" y="16078"/>
                </a:lnTo>
                <a:lnTo>
                  <a:pt x="9410" y="12585"/>
                </a:lnTo>
                <a:lnTo>
                  <a:pt x="14528" y="7315"/>
                </a:lnTo>
                <a:lnTo>
                  <a:pt x="17995" y="5994"/>
                </a:lnTo>
                <a:lnTo>
                  <a:pt x="27177" y="5994"/>
                </a:lnTo>
                <a:lnTo>
                  <a:pt x="30822" y="7581"/>
                </a:lnTo>
                <a:lnTo>
                  <a:pt x="34937" y="13131"/>
                </a:lnTo>
                <a:lnTo>
                  <a:pt x="35826" y="15925"/>
                </a:lnTo>
                <a:lnTo>
                  <a:pt x="35826" y="21247"/>
                </a:lnTo>
                <a:lnTo>
                  <a:pt x="11087" y="54711"/>
                </a:lnTo>
                <a:lnTo>
                  <a:pt x="0" y="64884"/>
                </a:lnTo>
                <a:lnTo>
                  <a:pt x="0" y="71780"/>
                </a:lnTo>
                <a:lnTo>
                  <a:pt x="44145" y="71780"/>
                </a:lnTo>
                <a:lnTo>
                  <a:pt x="44145" y="65582"/>
                </a:lnTo>
                <a:lnTo>
                  <a:pt x="8115" y="65582"/>
                </a:lnTo>
                <a:lnTo>
                  <a:pt x="16101" y="57994"/>
                </a:lnTo>
                <a:lnTo>
                  <a:pt x="42621" y="24371"/>
                </a:lnTo>
                <a:lnTo>
                  <a:pt x="43243" y="21450"/>
                </a:lnTo>
                <a:lnTo>
                  <a:pt x="43243" y="12738"/>
                </a:lnTo>
                <a:lnTo>
                  <a:pt x="41262" y="8204"/>
                </a:lnTo>
                <a:lnTo>
                  <a:pt x="33426" y="1638"/>
                </a:lnTo>
                <a:lnTo>
                  <a:pt x="284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43175" y="5603507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15" y="0"/>
                </a:moveTo>
                <a:lnTo>
                  <a:pt x="15709" y="0"/>
                </a:lnTo>
                <a:lnTo>
                  <a:pt x="9842" y="2298"/>
                </a:lnTo>
                <a:lnTo>
                  <a:pt x="2603" y="10490"/>
                </a:lnTo>
                <a:lnTo>
                  <a:pt x="1016" y="14566"/>
                </a:lnTo>
                <a:lnTo>
                  <a:pt x="1016" y="19088"/>
                </a:lnTo>
                <a:lnTo>
                  <a:pt x="7708" y="19088"/>
                </a:lnTo>
                <a:lnTo>
                  <a:pt x="8255" y="14300"/>
                </a:lnTo>
                <a:lnTo>
                  <a:pt x="10045" y="10744"/>
                </a:lnTo>
                <a:lnTo>
                  <a:pt x="15722" y="6476"/>
                </a:lnTo>
                <a:lnTo>
                  <a:pt x="19215" y="5486"/>
                </a:lnTo>
                <a:lnTo>
                  <a:pt x="28790" y="5486"/>
                </a:lnTo>
                <a:lnTo>
                  <a:pt x="32867" y="6946"/>
                </a:lnTo>
                <a:lnTo>
                  <a:pt x="38150" y="12357"/>
                </a:lnTo>
                <a:lnTo>
                  <a:pt x="39370" y="15430"/>
                </a:lnTo>
                <a:lnTo>
                  <a:pt x="39370" y="22605"/>
                </a:lnTo>
                <a:lnTo>
                  <a:pt x="38074" y="25628"/>
                </a:lnTo>
                <a:lnTo>
                  <a:pt x="32613" y="30949"/>
                </a:lnTo>
                <a:lnTo>
                  <a:pt x="28651" y="32372"/>
                </a:lnTo>
                <a:lnTo>
                  <a:pt x="23647" y="32372"/>
                </a:lnTo>
                <a:lnTo>
                  <a:pt x="19608" y="32080"/>
                </a:lnTo>
                <a:lnTo>
                  <a:pt x="19608" y="38163"/>
                </a:lnTo>
                <a:lnTo>
                  <a:pt x="21297" y="37858"/>
                </a:lnTo>
                <a:lnTo>
                  <a:pt x="28384" y="37858"/>
                </a:lnTo>
                <a:lnTo>
                  <a:pt x="32435" y="39204"/>
                </a:lnTo>
                <a:lnTo>
                  <a:pt x="38709" y="44551"/>
                </a:lnTo>
                <a:lnTo>
                  <a:pt x="40297" y="48069"/>
                </a:lnTo>
                <a:lnTo>
                  <a:pt x="40297" y="56705"/>
                </a:lnTo>
                <a:lnTo>
                  <a:pt x="38709" y="60261"/>
                </a:lnTo>
                <a:lnTo>
                  <a:pt x="32435" y="65735"/>
                </a:lnTo>
                <a:lnTo>
                  <a:pt x="28346" y="67094"/>
                </a:lnTo>
                <a:lnTo>
                  <a:pt x="18808" y="67094"/>
                </a:lnTo>
                <a:lnTo>
                  <a:pt x="14922" y="65786"/>
                </a:lnTo>
                <a:lnTo>
                  <a:pt x="8521" y="60604"/>
                </a:lnTo>
                <a:lnTo>
                  <a:pt x="6908" y="57226"/>
                </a:lnTo>
                <a:lnTo>
                  <a:pt x="6908" y="53098"/>
                </a:lnTo>
                <a:lnTo>
                  <a:pt x="0" y="53086"/>
                </a:lnTo>
                <a:lnTo>
                  <a:pt x="0" y="55117"/>
                </a:lnTo>
                <a:lnTo>
                  <a:pt x="292" y="57150"/>
                </a:lnTo>
                <a:lnTo>
                  <a:pt x="19532" y="72783"/>
                </a:lnTo>
                <a:lnTo>
                  <a:pt x="30810" y="72783"/>
                </a:lnTo>
                <a:lnTo>
                  <a:pt x="37020" y="70612"/>
                </a:lnTo>
                <a:lnTo>
                  <a:pt x="45199" y="62572"/>
                </a:lnTo>
                <a:lnTo>
                  <a:pt x="47104" y="58102"/>
                </a:lnTo>
                <a:lnTo>
                  <a:pt x="47104" y="48501"/>
                </a:lnTo>
                <a:lnTo>
                  <a:pt x="45720" y="44691"/>
                </a:lnTo>
                <a:lnTo>
                  <a:pt x="40246" y="38265"/>
                </a:lnTo>
                <a:lnTo>
                  <a:pt x="36499" y="36131"/>
                </a:lnTo>
                <a:lnTo>
                  <a:pt x="31775" y="35128"/>
                </a:lnTo>
                <a:lnTo>
                  <a:pt x="36969" y="33845"/>
                </a:lnTo>
                <a:lnTo>
                  <a:pt x="40805" y="31546"/>
                </a:lnTo>
                <a:lnTo>
                  <a:pt x="45135" y="25730"/>
                </a:lnTo>
                <a:lnTo>
                  <a:pt x="46088" y="22707"/>
                </a:lnTo>
                <a:lnTo>
                  <a:pt x="46088" y="14389"/>
                </a:lnTo>
                <a:lnTo>
                  <a:pt x="44450" y="10223"/>
                </a:lnTo>
                <a:lnTo>
                  <a:pt x="37084" y="2247"/>
                </a:lnTo>
                <a:lnTo>
                  <a:pt x="31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69794" y="5604015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585" y="54609"/>
                </a:moveTo>
                <a:lnTo>
                  <a:pt x="33096" y="54609"/>
                </a:lnTo>
                <a:lnTo>
                  <a:pt x="33096" y="71272"/>
                </a:lnTo>
                <a:lnTo>
                  <a:pt x="39585" y="71272"/>
                </a:lnTo>
                <a:lnTo>
                  <a:pt x="39585" y="54609"/>
                </a:lnTo>
                <a:close/>
              </a:path>
              <a:path w="51435" h="71754">
                <a:moveTo>
                  <a:pt x="39585" y="0"/>
                </a:moveTo>
                <a:lnTo>
                  <a:pt x="31254" y="0"/>
                </a:lnTo>
                <a:lnTo>
                  <a:pt x="0" y="47815"/>
                </a:lnTo>
                <a:lnTo>
                  <a:pt x="0" y="54609"/>
                </a:lnTo>
                <a:lnTo>
                  <a:pt x="50838" y="54609"/>
                </a:lnTo>
                <a:lnTo>
                  <a:pt x="50838" y="49225"/>
                </a:lnTo>
                <a:lnTo>
                  <a:pt x="5778" y="49225"/>
                </a:lnTo>
                <a:lnTo>
                  <a:pt x="33096" y="6692"/>
                </a:lnTo>
                <a:lnTo>
                  <a:pt x="39585" y="6692"/>
                </a:lnTo>
                <a:lnTo>
                  <a:pt x="39585" y="0"/>
                </a:lnTo>
                <a:close/>
              </a:path>
              <a:path w="51435" h="71754">
                <a:moveTo>
                  <a:pt x="39585" y="6692"/>
                </a:moveTo>
                <a:lnTo>
                  <a:pt x="33096" y="6692"/>
                </a:lnTo>
                <a:lnTo>
                  <a:pt x="33096" y="49225"/>
                </a:lnTo>
                <a:lnTo>
                  <a:pt x="39585" y="49225"/>
                </a:lnTo>
                <a:lnTo>
                  <a:pt x="39585" y="6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703460" y="5605018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20" h="71754">
                <a:moveTo>
                  <a:pt x="41694" y="0"/>
                </a:moveTo>
                <a:lnTo>
                  <a:pt x="3149" y="0"/>
                </a:lnTo>
                <a:lnTo>
                  <a:pt x="1409" y="40830"/>
                </a:lnTo>
                <a:lnTo>
                  <a:pt x="8127" y="40830"/>
                </a:lnTo>
                <a:lnTo>
                  <a:pt x="8928" y="37465"/>
                </a:lnTo>
                <a:lnTo>
                  <a:pt x="10706" y="34734"/>
                </a:lnTo>
                <a:lnTo>
                  <a:pt x="16103" y="30683"/>
                </a:lnTo>
                <a:lnTo>
                  <a:pt x="19329" y="29654"/>
                </a:lnTo>
                <a:lnTo>
                  <a:pt x="27901" y="29654"/>
                </a:lnTo>
                <a:lnTo>
                  <a:pt x="31737" y="31356"/>
                </a:lnTo>
                <a:lnTo>
                  <a:pt x="37071" y="37846"/>
                </a:lnTo>
                <a:lnTo>
                  <a:pt x="38353" y="42011"/>
                </a:lnTo>
                <a:lnTo>
                  <a:pt x="38353" y="52082"/>
                </a:lnTo>
                <a:lnTo>
                  <a:pt x="37160" y="56235"/>
                </a:lnTo>
                <a:lnTo>
                  <a:pt x="31902" y="63792"/>
                </a:lnTo>
                <a:lnTo>
                  <a:pt x="27584" y="65887"/>
                </a:lnTo>
                <a:lnTo>
                  <a:pt x="17856" y="65887"/>
                </a:lnTo>
                <a:lnTo>
                  <a:pt x="14477" y="64808"/>
                </a:lnTo>
                <a:lnTo>
                  <a:pt x="8801" y="60286"/>
                </a:lnTo>
                <a:lnTo>
                  <a:pt x="7302" y="57023"/>
                </a:lnTo>
                <a:lnTo>
                  <a:pt x="7302" y="52908"/>
                </a:lnTo>
                <a:lnTo>
                  <a:pt x="0" y="52908"/>
                </a:lnTo>
                <a:lnTo>
                  <a:pt x="0" y="54737"/>
                </a:lnTo>
                <a:lnTo>
                  <a:pt x="279" y="56680"/>
                </a:lnTo>
                <a:lnTo>
                  <a:pt x="17932" y="71272"/>
                </a:lnTo>
                <a:lnTo>
                  <a:pt x="28740" y="71272"/>
                </a:lnTo>
                <a:lnTo>
                  <a:pt x="34531" y="69087"/>
                </a:lnTo>
                <a:lnTo>
                  <a:pt x="43116" y="60375"/>
                </a:lnTo>
                <a:lnTo>
                  <a:pt x="45262" y="54584"/>
                </a:lnTo>
                <a:lnTo>
                  <a:pt x="45262" y="40525"/>
                </a:lnTo>
                <a:lnTo>
                  <a:pt x="43345" y="34925"/>
                </a:lnTo>
                <a:lnTo>
                  <a:pt x="35623" y="26403"/>
                </a:lnTo>
                <a:lnTo>
                  <a:pt x="30416" y="24269"/>
                </a:lnTo>
                <a:lnTo>
                  <a:pt x="20675" y="24269"/>
                </a:lnTo>
                <a:lnTo>
                  <a:pt x="17767" y="24879"/>
                </a:lnTo>
                <a:lnTo>
                  <a:pt x="12572" y="27241"/>
                </a:lnTo>
                <a:lnTo>
                  <a:pt x="10210" y="29019"/>
                </a:lnTo>
                <a:lnTo>
                  <a:pt x="8127" y="31381"/>
                </a:lnTo>
                <a:lnTo>
                  <a:pt x="9334" y="5384"/>
                </a:lnTo>
                <a:lnTo>
                  <a:pt x="41694" y="5384"/>
                </a:lnTo>
                <a:lnTo>
                  <a:pt x="416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810487" y="4640732"/>
            <a:ext cx="74930" cy="557530"/>
            <a:chOff x="2755887" y="4640732"/>
            <a:chExt cx="74930" cy="557530"/>
          </a:xfrm>
        </p:grpSpPr>
        <p:sp>
          <p:nvSpPr>
            <p:cNvPr id="14" name="object 14"/>
            <p:cNvSpPr/>
            <p:nvPr/>
          </p:nvSpPr>
          <p:spPr>
            <a:xfrm>
              <a:off x="2757398" y="5010809"/>
              <a:ext cx="73025" cy="187325"/>
            </a:xfrm>
            <a:custGeom>
              <a:avLst/>
              <a:gdLst/>
              <a:ahLst/>
              <a:cxnLst/>
              <a:rect l="l" t="t" r="r" b="b"/>
              <a:pathLst>
                <a:path w="73025" h="187325">
                  <a:moveTo>
                    <a:pt x="47371" y="80441"/>
                  </a:moveTo>
                  <a:lnTo>
                    <a:pt x="41986" y="80441"/>
                  </a:lnTo>
                  <a:lnTo>
                    <a:pt x="41973" y="106045"/>
                  </a:lnTo>
                  <a:lnTo>
                    <a:pt x="47371" y="106057"/>
                  </a:lnTo>
                  <a:lnTo>
                    <a:pt x="47371" y="80441"/>
                  </a:lnTo>
                  <a:close/>
                </a:path>
                <a:path w="73025" h="187325">
                  <a:moveTo>
                    <a:pt x="72872" y="154292"/>
                  </a:moveTo>
                  <a:lnTo>
                    <a:pt x="67919" y="147612"/>
                  </a:lnTo>
                  <a:lnTo>
                    <a:pt x="67716" y="147535"/>
                  </a:lnTo>
                  <a:lnTo>
                    <a:pt x="67183" y="147345"/>
                  </a:lnTo>
                  <a:lnTo>
                    <a:pt x="67183" y="170408"/>
                  </a:lnTo>
                  <a:lnTo>
                    <a:pt x="63207" y="175031"/>
                  </a:lnTo>
                  <a:lnTo>
                    <a:pt x="50342" y="179425"/>
                  </a:lnTo>
                  <a:lnTo>
                    <a:pt x="44069" y="180263"/>
                  </a:lnTo>
                  <a:lnTo>
                    <a:pt x="29032" y="180263"/>
                  </a:lnTo>
                  <a:lnTo>
                    <a:pt x="22733" y="179387"/>
                  </a:lnTo>
                  <a:lnTo>
                    <a:pt x="9664" y="174929"/>
                  </a:lnTo>
                  <a:lnTo>
                    <a:pt x="5753" y="170408"/>
                  </a:lnTo>
                  <a:lnTo>
                    <a:pt x="5689" y="157403"/>
                  </a:lnTo>
                  <a:lnTo>
                    <a:pt x="9664" y="152793"/>
                  </a:lnTo>
                  <a:lnTo>
                    <a:pt x="22517" y="148386"/>
                  </a:lnTo>
                  <a:lnTo>
                    <a:pt x="28829" y="147535"/>
                  </a:lnTo>
                  <a:lnTo>
                    <a:pt x="43929" y="147535"/>
                  </a:lnTo>
                  <a:lnTo>
                    <a:pt x="67183" y="170408"/>
                  </a:lnTo>
                  <a:lnTo>
                    <a:pt x="67183" y="147345"/>
                  </a:lnTo>
                  <a:lnTo>
                    <a:pt x="52476" y="141770"/>
                  </a:lnTo>
                  <a:lnTo>
                    <a:pt x="45300" y="140728"/>
                  </a:lnTo>
                  <a:lnTo>
                    <a:pt x="36487" y="140728"/>
                  </a:lnTo>
                  <a:lnTo>
                    <a:pt x="0" y="156464"/>
                  </a:lnTo>
                  <a:lnTo>
                    <a:pt x="0" y="173520"/>
                  </a:lnTo>
                  <a:lnTo>
                    <a:pt x="4953" y="180213"/>
                  </a:lnTo>
                  <a:lnTo>
                    <a:pt x="20459" y="186029"/>
                  </a:lnTo>
                  <a:lnTo>
                    <a:pt x="27673" y="187083"/>
                  </a:lnTo>
                  <a:lnTo>
                    <a:pt x="36487" y="187083"/>
                  </a:lnTo>
                  <a:lnTo>
                    <a:pt x="64858" y="180263"/>
                  </a:lnTo>
                  <a:lnTo>
                    <a:pt x="69773" y="177088"/>
                  </a:lnTo>
                  <a:lnTo>
                    <a:pt x="72872" y="171361"/>
                  </a:lnTo>
                  <a:lnTo>
                    <a:pt x="72872" y="154292"/>
                  </a:lnTo>
                  <a:close/>
                </a:path>
                <a:path w="73025" h="187325">
                  <a:moveTo>
                    <a:pt x="72872" y="16548"/>
                  </a:moveTo>
                  <a:lnTo>
                    <a:pt x="70688" y="10756"/>
                  </a:lnTo>
                  <a:lnTo>
                    <a:pt x="61950" y="2159"/>
                  </a:lnTo>
                  <a:lnTo>
                    <a:pt x="56172" y="0"/>
                  </a:lnTo>
                  <a:lnTo>
                    <a:pt x="42075" y="0"/>
                  </a:lnTo>
                  <a:lnTo>
                    <a:pt x="36474" y="1943"/>
                  </a:lnTo>
                  <a:lnTo>
                    <a:pt x="27952" y="9664"/>
                  </a:lnTo>
                  <a:lnTo>
                    <a:pt x="25831" y="14897"/>
                  </a:lnTo>
                  <a:lnTo>
                    <a:pt x="25831" y="24650"/>
                  </a:lnTo>
                  <a:lnTo>
                    <a:pt x="26428" y="27559"/>
                  </a:lnTo>
                  <a:lnTo>
                    <a:pt x="28790" y="32766"/>
                  </a:lnTo>
                  <a:lnTo>
                    <a:pt x="30581" y="35128"/>
                  </a:lnTo>
                  <a:lnTo>
                    <a:pt x="32931" y="37211"/>
                  </a:lnTo>
                  <a:lnTo>
                    <a:pt x="6921" y="35991"/>
                  </a:lnTo>
                  <a:lnTo>
                    <a:pt x="6921" y="3568"/>
                  </a:lnTo>
                  <a:lnTo>
                    <a:pt x="1536" y="3568"/>
                  </a:lnTo>
                  <a:lnTo>
                    <a:pt x="1524" y="42189"/>
                  </a:lnTo>
                  <a:lnTo>
                    <a:pt x="42392" y="43942"/>
                  </a:lnTo>
                  <a:lnTo>
                    <a:pt x="42392" y="37211"/>
                  </a:lnTo>
                  <a:lnTo>
                    <a:pt x="39001" y="36410"/>
                  </a:lnTo>
                  <a:lnTo>
                    <a:pt x="36271" y="34620"/>
                  </a:lnTo>
                  <a:lnTo>
                    <a:pt x="32232" y="29210"/>
                  </a:lnTo>
                  <a:lnTo>
                    <a:pt x="31216" y="25984"/>
                  </a:lnTo>
                  <a:lnTo>
                    <a:pt x="31216" y="17386"/>
                  </a:lnTo>
                  <a:lnTo>
                    <a:pt x="32905" y="13550"/>
                  </a:lnTo>
                  <a:lnTo>
                    <a:pt x="39395" y="8204"/>
                  </a:lnTo>
                  <a:lnTo>
                    <a:pt x="43573" y="6908"/>
                  </a:lnTo>
                  <a:lnTo>
                    <a:pt x="53670" y="6908"/>
                  </a:lnTo>
                  <a:lnTo>
                    <a:pt x="57810" y="8102"/>
                  </a:lnTo>
                  <a:lnTo>
                    <a:pt x="65392" y="13398"/>
                  </a:lnTo>
                  <a:lnTo>
                    <a:pt x="67487" y="17716"/>
                  </a:lnTo>
                  <a:lnTo>
                    <a:pt x="67487" y="27457"/>
                  </a:lnTo>
                  <a:lnTo>
                    <a:pt x="66395" y="30873"/>
                  </a:lnTo>
                  <a:lnTo>
                    <a:pt x="61861" y="36537"/>
                  </a:lnTo>
                  <a:lnTo>
                    <a:pt x="58597" y="38036"/>
                  </a:lnTo>
                  <a:lnTo>
                    <a:pt x="54483" y="38036"/>
                  </a:lnTo>
                  <a:lnTo>
                    <a:pt x="54483" y="45351"/>
                  </a:lnTo>
                  <a:lnTo>
                    <a:pt x="56299" y="45351"/>
                  </a:lnTo>
                  <a:lnTo>
                    <a:pt x="58242" y="45059"/>
                  </a:lnTo>
                  <a:lnTo>
                    <a:pt x="72872" y="27393"/>
                  </a:lnTo>
                  <a:lnTo>
                    <a:pt x="72872" y="165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5887" y="4819497"/>
              <a:ext cx="73380" cy="1500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757932" y="4640731"/>
              <a:ext cx="73025" cy="145415"/>
            </a:xfrm>
            <a:custGeom>
              <a:avLst/>
              <a:gdLst/>
              <a:ahLst/>
              <a:cxnLst/>
              <a:rect l="l" t="t" r="r" b="b"/>
              <a:pathLst>
                <a:path w="73025" h="145414">
                  <a:moveTo>
                    <a:pt x="71348" y="79019"/>
                  </a:moveTo>
                  <a:lnTo>
                    <a:pt x="38722" y="79006"/>
                  </a:lnTo>
                  <a:lnTo>
                    <a:pt x="35052" y="78435"/>
                  </a:lnTo>
                  <a:lnTo>
                    <a:pt x="28067" y="75184"/>
                  </a:lnTo>
                  <a:lnTo>
                    <a:pt x="25831" y="71081"/>
                  </a:lnTo>
                  <a:lnTo>
                    <a:pt x="25831" y="63690"/>
                  </a:lnTo>
                  <a:lnTo>
                    <a:pt x="25933" y="62522"/>
                  </a:lnTo>
                  <a:lnTo>
                    <a:pt x="26136" y="61518"/>
                  </a:lnTo>
                  <a:lnTo>
                    <a:pt x="19824" y="61518"/>
                  </a:lnTo>
                  <a:lnTo>
                    <a:pt x="19824" y="68021"/>
                  </a:lnTo>
                  <a:lnTo>
                    <a:pt x="20358" y="70548"/>
                  </a:lnTo>
                  <a:lnTo>
                    <a:pt x="22898" y="75615"/>
                  </a:lnTo>
                  <a:lnTo>
                    <a:pt x="25323" y="77863"/>
                  </a:lnTo>
                  <a:lnTo>
                    <a:pt x="28676" y="79413"/>
                  </a:lnTo>
                  <a:lnTo>
                    <a:pt x="20320" y="79819"/>
                  </a:lnTo>
                  <a:lnTo>
                    <a:pt x="20320" y="86118"/>
                  </a:lnTo>
                  <a:lnTo>
                    <a:pt x="21399" y="86118"/>
                  </a:lnTo>
                  <a:lnTo>
                    <a:pt x="31089" y="85521"/>
                  </a:lnTo>
                  <a:lnTo>
                    <a:pt x="71348" y="85521"/>
                  </a:lnTo>
                  <a:lnTo>
                    <a:pt x="71348" y="79019"/>
                  </a:lnTo>
                  <a:close/>
                </a:path>
                <a:path w="73025" h="145414">
                  <a:moveTo>
                    <a:pt x="71348" y="12"/>
                  </a:moveTo>
                  <a:lnTo>
                    <a:pt x="0" y="0"/>
                  </a:lnTo>
                  <a:lnTo>
                    <a:pt x="0" y="6311"/>
                  </a:lnTo>
                  <a:lnTo>
                    <a:pt x="4800" y="11734"/>
                  </a:lnTo>
                  <a:lnTo>
                    <a:pt x="7785" y="15862"/>
                  </a:lnTo>
                  <a:lnTo>
                    <a:pt x="9525" y="18986"/>
                  </a:lnTo>
                  <a:lnTo>
                    <a:pt x="11074" y="22580"/>
                  </a:lnTo>
                  <a:lnTo>
                    <a:pt x="17678" y="22580"/>
                  </a:lnTo>
                  <a:lnTo>
                    <a:pt x="7213" y="6705"/>
                  </a:lnTo>
                  <a:lnTo>
                    <a:pt x="71348" y="6718"/>
                  </a:lnTo>
                  <a:lnTo>
                    <a:pt x="71348" y="12"/>
                  </a:lnTo>
                  <a:close/>
                </a:path>
                <a:path w="73025" h="145414">
                  <a:moveTo>
                    <a:pt x="72466" y="114579"/>
                  </a:moveTo>
                  <a:lnTo>
                    <a:pt x="70294" y="108940"/>
                  </a:lnTo>
                  <a:lnTo>
                    <a:pt x="66979" y="105740"/>
                  </a:lnTo>
                  <a:lnTo>
                    <a:pt x="66979" y="127368"/>
                  </a:lnTo>
                  <a:lnTo>
                    <a:pt x="64706" y="131775"/>
                  </a:lnTo>
                  <a:lnTo>
                    <a:pt x="56235" y="137464"/>
                  </a:lnTo>
                  <a:lnTo>
                    <a:pt x="51206" y="138785"/>
                  </a:lnTo>
                  <a:lnTo>
                    <a:pt x="38760" y="138785"/>
                  </a:lnTo>
                  <a:lnTo>
                    <a:pt x="33705" y="137198"/>
                  </a:lnTo>
                  <a:lnTo>
                    <a:pt x="26339" y="130924"/>
                  </a:lnTo>
                  <a:lnTo>
                    <a:pt x="24485" y="126771"/>
                  </a:lnTo>
                  <a:lnTo>
                    <a:pt x="24485" y="116459"/>
                  </a:lnTo>
                  <a:lnTo>
                    <a:pt x="26339" y="112293"/>
                  </a:lnTo>
                  <a:lnTo>
                    <a:pt x="33718" y="106006"/>
                  </a:lnTo>
                  <a:lnTo>
                    <a:pt x="38760" y="104419"/>
                  </a:lnTo>
                  <a:lnTo>
                    <a:pt x="51206" y="104419"/>
                  </a:lnTo>
                  <a:lnTo>
                    <a:pt x="56235" y="105752"/>
                  </a:lnTo>
                  <a:lnTo>
                    <a:pt x="64706" y="111455"/>
                  </a:lnTo>
                  <a:lnTo>
                    <a:pt x="66967" y="115849"/>
                  </a:lnTo>
                  <a:lnTo>
                    <a:pt x="66979" y="127368"/>
                  </a:lnTo>
                  <a:lnTo>
                    <a:pt x="66979" y="105740"/>
                  </a:lnTo>
                  <a:lnTo>
                    <a:pt x="65620" y="104419"/>
                  </a:lnTo>
                  <a:lnTo>
                    <a:pt x="61214" y="100139"/>
                  </a:lnTo>
                  <a:lnTo>
                    <a:pt x="54394" y="97815"/>
                  </a:lnTo>
                  <a:lnTo>
                    <a:pt x="36525" y="97815"/>
                  </a:lnTo>
                  <a:lnTo>
                    <a:pt x="29667" y="100291"/>
                  </a:lnTo>
                  <a:lnTo>
                    <a:pt x="21005" y="109448"/>
                  </a:lnTo>
                  <a:lnTo>
                    <a:pt x="19113" y="114579"/>
                  </a:lnTo>
                  <a:lnTo>
                    <a:pt x="19062" y="128524"/>
                  </a:lnTo>
                  <a:lnTo>
                    <a:pt x="21031" y="133819"/>
                  </a:lnTo>
                  <a:lnTo>
                    <a:pt x="29768" y="142951"/>
                  </a:lnTo>
                  <a:lnTo>
                    <a:pt x="36588" y="145389"/>
                  </a:lnTo>
                  <a:lnTo>
                    <a:pt x="54356" y="145389"/>
                  </a:lnTo>
                  <a:lnTo>
                    <a:pt x="61137" y="143052"/>
                  </a:lnTo>
                  <a:lnTo>
                    <a:pt x="65532" y="138785"/>
                  </a:lnTo>
                  <a:lnTo>
                    <a:pt x="70294" y="134124"/>
                  </a:lnTo>
                  <a:lnTo>
                    <a:pt x="72466" y="128524"/>
                  </a:lnTo>
                  <a:lnTo>
                    <a:pt x="72466" y="1145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809090" y="4260012"/>
            <a:ext cx="76200" cy="329565"/>
            <a:chOff x="2754490" y="4260011"/>
            <a:chExt cx="76200" cy="329565"/>
          </a:xfrm>
        </p:grpSpPr>
        <p:sp>
          <p:nvSpPr>
            <p:cNvPr id="18" name="object 18"/>
            <p:cNvSpPr/>
            <p:nvPr/>
          </p:nvSpPr>
          <p:spPr>
            <a:xfrm>
              <a:off x="2758948" y="4482934"/>
              <a:ext cx="71755" cy="106680"/>
            </a:xfrm>
            <a:custGeom>
              <a:avLst/>
              <a:gdLst/>
              <a:ahLst/>
              <a:cxnLst/>
              <a:rect l="l" t="t" r="r" b="b"/>
              <a:pathLst>
                <a:path w="71755" h="106679">
                  <a:moveTo>
                    <a:pt x="45847" y="80441"/>
                  </a:moveTo>
                  <a:lnTo>
                    <a:pt x="40462" y="80441"/>
                  </a:lnTo>
                  <a:lnTo>
                    <a:pt x="40449" y="106045"/>
                  </a:lnTo>
                  <a:lnTo>
                    <a:pt x="45847" y="106057"/>
                  </a:lnTo>
                  <a:lnTo>
                    <a:pt x="45847" y="80441"/>
                  </a:lnTo>
                  <a:close/>
                </a:path>
                <a:path w="71755" h="106679">
                  <a:moveTo>
                    <a:pt x="71348" y="16548"/>
                  </a:moveTo>
                  <a:lnTo>
                    <a:pt x="69164" y="10756"/>
                  </a:lnTo>
                  <a:lnTo>
                    <a:pt x="60426" y="2171"/>
                  </a:lnTo>
                  <a:lnTo>
                    <a:pt x="54635" y="0"/>
                  </a:lnTo>
                  <a:lnTo>
                    <a:pt x="40551" y="0"/>
                  </a:lnTo>
                  <a:lnTo>
                    <a:pt x="34950" y="1943"/>
                  </a:lnTo>
                  <a:lnTo>
                    <a:pt x="26428" y="9664"/>
                  </a:lnTo>
                  <a:lnTo>
                    <a:pt x="24307" y="14909"/>
                  </a:lnTo>
                  <a:lnTo>
                    <a:pt x="24307" y="24650"/>
                  </a:lnTo>
                  <a:lnTo>
                    <a:pt x="24904" y="27559"/>
                  </a:lnTo>
                  <a:lnTo>
                    <a:pt x="27266" y="32766"/>
                  </a:lnTo>
                  <a:lnTo>
                    <a:pt x="29057" y="35128"/>
                  </a:lnTo>
                  <a:lnTo>
                    <a:pt x="31407" y="37223"/>
                  </a:lnTo>
                  <a:lnTo>
                    <a:pt x="5397" y="35991"/>
                  </a:lnTo>
                  <a:lnTo>
                    <a:pt x="5397" y="3568"/>
                  </a:lnTo>
                  <a:lnTo>
                    <a:pt x="12" y="3568"/>
                  </a:lnTo>
                  <a:lnTo>
                    <a:pt x="0" y="42202"/>
                  </a:lnTo>
                  <a:lnTo>
                    <a:pt x="40868" y="43942"/>
                  </a:lnTo>
                  <a:lnTo>
                    <a:pt x="40868" y="37223"/>
                  </a:lnTo>
                  <a:lnTo>
                    <a:pt x="37465" y="36410"/>
                  </a:lnTo>
                  <a:lnTo>
                    <a:pt x="34747" y="34632"/>
                  </a:lnTo>
                  <a:lnTo>
                    <a:pt x="30708" y="29210"/>
                  </a:lnTo>
                  <a:lnTo>
                    <a:pt x="29679" y="25996"/>
                  </a:lnTo>
                  <a:lnTo>
                    <a:pt x="29679" y="17399"/>
                  </a:lnTo>
                  <a:lnTo>
                    <a:pt x="31381" y="13550"/>
                  </a:lnTo>
                  <a:lnTo>
                    <a:pt x="37871" y="8216"/>
                  </a:lnTo>
                  <a:lnTo>
                    <a:pt x="42049" y="6908"/>
                  </a:lnTo>
                  <a:lnTo>
                    <a:pt x="52133" y="6921"/>
                  </a:lnTo>
                  <a:lnTo>
                    <a:pt x="56286" y="8115"/>
                  </a:lnTo>
                  <a:lnTo>
                    <a:pt x="63868" y="13398"/>
                  </a:lnTo>
                  <a:lnTo>
                    <a:pt x="65963" y="17716"/>
                  </a:lnTo>
                  <a:lnTo>
                    <a:pt x="65963" y="27457"/>
                  </a:lnTo>
                  <a:lnTo>
                    <a:pt x="64871" y="30873"/>
                  </a:lnTo>
                  <a:lnTo>
                    <a:pt x="60337" y="36537"/>
                  </a:lnTo>
                  <a:lnTo>
                    <a:pt x="57073" y="38036"/>
                  </a:lnTo>
                  <a:lnTo>
                    <a:pt x="52959" y="38036"/>
                  </a:lnTo>
                  <a:lnTo>
                    <a:pt x="52959" y="45351"/>
                  </a:lnTo>
                  <a:lnTo>
                    <a:pt x="54775" y="45351"/>
                  </a:lnTo>
                  <a:lnTo>
                    <a:pt x="56705" y="45072"/>
                  </a:lnTo>
                  <a:lnTo>
                    <a:pt x="71348" y="27406"/>
                  </a:lnTo>
                  <a:lnTo>
                    <a:pt x="71348" y="165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4490" y="4260011"/>
              <a:ext cx="75933" cy="198348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8916505" y="5738063"/>
            <a:ext cx="393065" cy="73025"/>
          </a:xfrm>
          <a:custGeom>
            <a:avLst/>
            <a:gdLst/>
            <a:ahLst/>
            <a:cxnLst/>
            <a:rect l="l" t="t" r="r" b="b"/>
            <a:pathLst>
              <a:path w="393064" h="73025">
                <a:moveTo>
                  <a:pt x="46278" y="36449"/>
                </a:moveTo>
                <a:lnTo>
                  <a:pt x="39446" y="7988"/>
                </a:lnTo>
                <a:lnTo>
                  <a:pt x="39446" y="44018"/>
                </a:lnTo>
                <a:lnTo>
                  <a:pt x="38582" y="50190"/>
                </a:lnTo>
                <a:lnTo>
                  <a:pt x="34112" y="63169"/>
                </a:lnTo>
                <a:lnTo>
                  <a:pt x="29552" y="67094"/>
                </a:lnTo>
                <a:lnTo>
                  <a:pt x="16649" y="67094"/>
                </a:lnTo>
                <a:lnTo>
                  <a:pt x="12052" y="63131"/>
                </a:lnTo>
                <a:lnTo>
                  <a:pt x="7658" y="50292"/>
                </a:lnTo>
                <a:lnTo>
                  <a:pt x="6908" y="44843"/>
                </a:lnTo>
                <a:lnTo>
                  <a:pt x="6985" y="27660"/>
                </a:lnTo>
                <a:lnTo>
                  <a:pt x="7683" y="22707"/>
                </a:lnTo>
                <a:lnTo>
                  <a:pt x="12141" y="9652"/>
                </a:lnTo>
                <a:lnTo>
                  <a:pt x="16725" y="5689"/>
                </a:lnTo>
                <a:lnTo>
                  <a:pt x="29616" y="5689"/>
                </a:lnTo>
                <a:lnTo>
                  <a:pt x="34226" y="9652"/>
                </a:lnTo>
                <a:lnTo>
                  <a:pt x="38620" y="22504"/>
                </a:lnTo>
                <a:lnTo>
                  <a:pt x="39370" y="28067"/>
                </a:lnTo>
                <a:lnTo>
                  <a:pt x="39446" y="44018"/>
                </a:lnTo>
                <a:lnTo>
                  <a:pt x="39446" y="7988"/>
                </a:lnTo>
                <a:lnTo>
                  <a:pt x="37960" y="5689"/>
                </a:lnTo>
                <a:lnTo>
                  <a:pt x="36296" y="3098"/>
                </a:lnTo>
                <a:lnTo>
                  <a:pt x="30568" y="0"/>
                </a:lnTo>
                <a:lnTo>
                  <a:pt x="13525" y="0"/>
                </a:lnTo>
                <a:lnTo>
                  <a:pt x="6845" y="4953"/>
                </a:lnTo>
                <a:lnTo>
                  <a:pt x="3136" y="14833"/>
                </a:lnTo>
                <a:lnTo>
                  <a:pt x="1054" y="20447"/>
                </a:lnTo>
                <a:lnTo>
                  <a:pt x="0" y="27660"/>
                </a:lnTo>
                <a:lnTo>
                  <a:pt x="0" y="36449"/>
                </a:lnTo>
                <a:lnTo>
                  <a:pt x="15697" y="72796"/>
                </a:lnTo>
                <a:lnTo>
                  <a:pt x="23139" y="72796"/>
                </a:lnTo>
                <a:lnTo>
                  <a:pt x="32740" y="72783"/>
                </a:lnTo>
                <a:lnTo>
                  <a:pt x="39420" y="67843"/>
                </a:lnTo>
                <a:lnTo>
                  <a:pt x="39700" y="67094"/>
                </a:lnTo>
                <a:lnTo>
                  <a:pt x="45224" y="52425"/>
                </a:lnTo>
                <a:lnTo>
                  <a:pt x="46278" y="45250"/>
                </a:lnTo>
                <a:lnTo>
                  <a:pt x="46278" y="36449"/>
                </a:lnTo>
                <a:close/>
              </a:path>
              <a:path w="393064" h="73025">
                <a:moveTo>
                  <a:pt x="106464" y="41922"/>
                </a:moveTo>
                <a:lnTo>
                  <a:pt x="80899" y="41922"/>
                </a:lnTo>
                <a:lnTo>
                  <a:pt x="80886" y="47307"/>
                </a:lnTo>
                <a:lnTo>
                  <a:pt x="106464" y="47307"/>
                </a:lnTo>
                <a:lnTo>
                  <a:pt x="106464" y="41922"/>
                </a:lnTo>
                <a:close/>
              </a:path>
              <a:path w="393064" h="73025">
                <a:moveTo>
                  <a:pt x="188188" y="42646"/>
                </a:moveTo>
                <a:lnTo>
                  <a:pt x="186385" y="37160"/>
                </a:lnTo>
                <a:lnTo>
                  <a:pt x="181851" y="31775"/>
                </a:lnTo>
                <a:lnTo>
                  <a:pt x="181381" y="31229"/>
                </a:lnTo>
                <a:lnTo>
                  <a:pt x="181381" y="54749"/>
                </a:lnTo>
                <a:lnTo>
                  <a:pt x="179984" y="59080"/>
                </a:lnTo>
                <a:lnTo>
                  <a:pt x="174447" y="65481"/>
                </a:lnTo>
                <a:lnTo>
                  <a:pt x="170573" y="67094"/>
                </a:lnTo>
                <a:lnTo>
                  <a:pt x="160718" y="67094"/>
                </a:lnTo>
                <a:lnTo>
                  <a:pt x="156832" y="65481"/>
                </a:lnTo>
                <a:lnTo>
                  <a:pt x="151231" y="59080"/>
                </a:lnTo>
                <a:lnTo>
                  <a:pt x="149821" y="54749"/>
                </a:lnTo>
                <a:lnTo>
                  <a:pt x="149821" y="43992"/>
                </a:lnTo>
                <a:lnTo>
                  <a:pt x="151168" y="39725"/>
                </a:lnTo>
                <a:lnTo>
                  <a:pt x="152882" y="37680"/>
                </a:lnTo>
                <a:lnTo>
                  <a:pt x="156502" y="33375"/>
                </a:lnTo>
                <a:lnTo>
                  <a:pt x="160451" y="31775"/>
                </a:lnTo>
                <a:lnTo>
                  <a:pt x="170853" y="31775"/>
                </a:lnTo>
                <a:lnTo>
                  <a:pt x="181381" y="54749"/>
                </a:lnTo>
                <a:lnTo>
                  <a:pt x="181381" y="31229"/>
                </a:lnTo>
                <a:lnTo>
                  <a:pt x="178955" y="28359"/>
                </a:lnTo>
                <a:lnTo>
                  <a:pt x="173672" y="26085"/>
                </a:lnTo>
                <a:lnTo>
                  <a:pt x="158191" y="26085"/>
                </a:lnTo>
                <a:lnTo>
                  <a:pt x="151815" y="29959"/>
                </a:lnTo>
                <a:lnTo>
                  <a:pt x="147904" y="37680"/>
                </a:lnTo>
                <a:lnTo>
                  <a:pt x="147904" y="26047"/>
                </a:lnTo>
                <a:lnTo>
                  <a:pt x="149326" y="17780"/>
                </a:lnTo>
                <a:lnTo>
                  <a:pt x="154990" y="8102"/>
                </a:lnTo>
                <a:lnTo>
                  <a:pt x="159740" y="5689"/>
                </a:lnTo>
                <a:lnTo>
                  <a:pt x="170472" y="5689"/>
                </a:lnTo>
                <a:lnTo>
                  <a:pt x="173875" y="6781"/>
                </a:lnTo>
                <a:lnTo>
                  <a:pt x="179133" y="11099"/>
                </a:lnTo>
                <a:lnTo>
                  <a:pt x="180467" y="14122"/>
                </a:lnTo>
                <a:lnTo>
                  <a:pt x="180467" y="17970"/>
                </a:lnTo>
                <a:lnTo>
                  <a:pt x="187274" y="17970"/>
                </a:lnTo>
                <a:lnTo>
                  <a:pt x="187274" y="11747"/>
                </a:lnTo>
                <a:lnTo>
                  <a:pt x="184924" y="7035"/>
                </a:lnTo>
                <a:lnTo>
                  <a:pt x="182943" y="5689"/>
                </a:lnTo>
                <a:lnTo>
                  <a:pt x="176479" y="1295"/>
                </a:lnTo>
                <a:lnTo>
                  <a:pt x="171767" y="0"/>
                </a:lnTo>
                <a:lnTo>
                  <a:pt x="156413" y="0"/>
                </a:lnTo>
                <a:lnTo>
                  <a:pt x="141147" y="36588"/>
                </a:lnTo>
                <a:lnTo>
                  <a:pt x="141097" y="48056"/>
                </a:lnTo>
                <a:lnTo>
                  <a:pt x="142684" y="55765"/>
                </a:lnTo>
                <a:lnTo>
                  <a:pt x="149974" y="69024"/>
                </a:lnTo>
                <a:lnTo>
                  <a:pt x="156616" y="72783"/>
                </a:lnTo>
                <a:lnTo>
                  <a:pt x="171970" y="72783"/>
                </a:lnTo>
                <a:lnTo>
                  <a:pt x="177165" y="70878"/>
                </a:lnTo>
                <a:lnTo>
                  <a:pt x="181267" y="67094"/>
                </a:lnTo>
                <a:lnTo>
                  <a:pt x="185889" y="62852"/>
                </a:lnTo>
                <a:lnTo>
                  <a:pt x="188188" y="56908"/>
                </a:lnTo>
                <a:lnTo>
                  <a:pt x="188188" y="42646"/>
                </a:lnTo>
                <a:close/>
              </a:path>
              <a:path w="393064" h="73025">
                <a:moveTo>
                  <a:pt x="302895" y="35852"/>
                </a:moveTo>
                <a:lnTo>
                  <a:pt x="302145" y="31648"/>
                </a:lnTo>
                <a:lnTo>
                  <a:pt x="297942" y="22923"/>
                </a:lnTo>
                <a:lnTo>
                  <a:pt x="292785" y="20091"/>
                </a:lnTo>
                <a:lnTo>
                  <a:pt x="281038" y="20091"/>
                </a:lnTo>
                <a:lnTo>
                  <a:pt x="277406" y="21043"/>
                </a:lnTo>
                <a:lnTo>
                  <a:pt x="271792" y="24561"/>
                </a:lnTo>
                <a:lnTo>
                  <a:pt x="269278" y="27076"/>
                </a:lnTo>
                <a:lnTo>
                  <a:pt x="266865" y="30467"/>
                </a:lnTo>
                <a:lnTo>
                  <a:pt x="265430" y="26479"/>
                </a:lnTo>
                <a:lnTo>
                  <a:pt x="263055" y="23622"/>
                </a:lnTo>
                <a:lnTo>
                  <a:pt x="257390" y="20713"/>
                </a:lnTo>
                <a:lnTo>
                  <a:pt x="254571" y="20091"/>
                </a:lnTo>
                <a:lnTo>
                  <a:pt x="247815" y="20091"/>
                </a:lnTo>
                <a:lnTo>
                  <a:pt x="244551" y="20904"/>
                </a:lnTo>
                <a:lnTo>
                  <a:pt x="238633" y="24066"/>
                </a:lnTo>
                <a:lnTo>
                  <a:pt x="236308" y="26327"/>
                </a:lnTo>
                <a:lnTo>
                  <a:pt x="234696" y="29235"/>
                </a:lnTo>
                <a:lnTo>
                  <a:pt x="234276" y="20815"/>
                </a:lnTo>
                <a:lnTo>
                  <a:pt x="227990" y="20815"/>
                </a:lnTo>
                <a:lnTo>
                  <a:pt x="228600" y="31584"/>
                </a:lnTo>
                <a:lnTo>
                  <a:pt x="228600" y="71780"/>
                </a:lnTo>
                <a:lnTo>
                  <a:pt x="235089" y="71780"/>
                </a:lnTo>
                <a:lnTo>
                  <a:pt x="235089" y="38658"/>
                </a:lnTo>
                <a:lnTo>
                  <a:pt x="236169" y="34353"/>
                </a:lnTo>
                <a:lnTo>
                  <a:pt x="240830" y="27457"/>
                </a:lnTo>
                <a:lnTo>
                  <a:pt x="244627" y="25577"/>
                </a:lnTo>
                <a:lnTo>
                  <a:pt x="254635" y="25577"/>
                </a:lnTo>
                <a:lnTo>
                  <a:pt x="258140" y="27254"/>
                </a:lnTo>
                <a:lnTo>
                  <a:pt x="261708" y="33121"/>
                </a:lnTo>
                <a:lnTo>
                  <a:pt x="262496" y="37096"/>
                </a:lnTo>
                <a:lnTo>
                  <a:pt x="262496" y="71780"/>
                </a:lnTo>
                <a:lnTo>
                  <a:pt x="268986" y="71780"/>
                </a:lnTo>
                <a:lnTo>
                  <a:pt x="268986" y="38658"/>
                </a:lnTo>
                <a:lnTo>
                  <a:pt x="270065" y="34353"/>
                </a:lnTo>
                <a:lnTo>
                  <a:pt x="274726" y="27457"/>
                </a:lnTo>
                <a:lnTo>
                  <a:pt x="278536" y="25577"/>
                </a:lnTo>
                <a:lnTo>
                  <a:pt x="288544" y="25577"/>
                </a:lnTo>
                <a:lnTo>
                  <a:pt x="292049" y="27254"/>
                </a:lnTo>
                <a:lnTo>
                  <a:pt x="295617" y="33121"/>
                </a:lnTo>
                <a:lnTo>
                  <a:pt x="296405" y="37096"/>
                </a:lnTo>
                <a:lnTo>
                  <a:pt x="296405" y="71780"/>
                </a:lnTo>
                <a:lnTo>
                  <a:pt x="302895" y="71780"/>
                </a:lnTo>
                <a:lnTo>
                  <a:pt x="302895" y="35852"/>
                </a:lnTo>
                <a:close/>
              </a:path>
              <a:path w="393064" h="73025">
                <a:moveTo>
                  <a:pt x="393014" y="35852"/>
                </a:moveTo>
                <a:lnTo>
                  <a:pt x="392264" y="31648"/>
                </a:lnTo>
                <a:lnTo>
                  <a:pt x="388061" y="22923"/>
                </a:lnTo>
                <a:lnTo>
                  <a:pt x="382917" y="20091"/>
                </a:lnTo>
                <a:lnTo>
                  <a:pt x="371157" y="20091"/>
                </a:lnTo>
                <a:lnTo>
                  <a:pt x="367538" y="21043"/>
                </a:lnTo>
                <a:lnTo>
                  <a:pt x="361924" y="24561"/>
                </a:lnTo>
                <a:lnTo>
                  <a:pt x="359397" y="27076"/>
                </a:lnTo>
                <a:lnTo>
                  <a:pt x="356984" y="30467"/>
                </a:lnTo>
                <a:lnTo>
                  <a:pt x="355561" y="26479"/>
                </a:lnTo>
                <a:lnTo>
                  <a:pt x="353187" y="23622"/>
                </a:lnTo>
                <a:lnTo>
                  <a:pt x="347510" y="20713"/>
                </a:lnTo>
                <a:lnTo>
                  <a:pt x="344690" y="20091"/>
                </a:lnTo>
                <a:lnTo>
                  <a:pt x="337947" y="20091"/>
                </a:lnTo>
                <a:lnTo>
                  <a:pt x="334683" y="20904"/>
                </a:lnTo>
                <a:lnTo>
                  <a:pt x="328752" y="24066"/>
                </a:lnTo>
                <a:lnTo>
                  <a:pt x="326440" y="26327"/>
                </a:lnTo>
                <a:lnTo>
                  <a:pt x="324827" y="29235"/>
                </a:lnTo>
                <a:lnTo>
                  <a:pt x="324408" y="20815"/>
                </a:lnTo>
                <a:lnTo>
                  <a:pt x="318122" y="20815"/>
                </a:lnTo>
                <a:lnTo>
                  <a:pt x="318719" y="31584"/>
                </a:lnTo>
                <a:lnTo>
                  <a:pt x="318719" y="71780"/>
                </a:lnTo>
                <a:lnTo>
                  <a:pt x="325208" y="71780"/>
                </a:lnTo>
                <a:lnTo>
                  <a:pt x="325208" y="38658"/>
                </a:lnTo>
                <a:lnTo>
                  <a:pt x="326288" y="34353"/>
                </a:lnTo>
                <a:lnTo>
                  <a:pt x="330949" y="27457"/>
                </a:lnTo>
                <a:lnTo>
                  <a:pt x="334759" y="25577"/>
                </a:lnTo>
                <a:lnTo>
                  <a:pt x="344766" y="25577"/>
                </a:lnTo>
                <a:lnTo>
                  <a:pt x="348259" y="27254"/>
                </a:lnTo>
                <a:lnTo>
                  <a:pt x="351828" y="33121"/>
                </a:lnTo>
                <a:lnTo>
                  <a:pt x="352628" y="37096"/>
                </a:lnTo>
                <a:lnTo>
                  <a:pt x="352628" y="71780"/>
                </a:lnTo>
                <a:lnTo>
                  <a:pt x="359117" y="71780"/>
                </a:lnTo>
                <a:lnTo>
                  <a:pt x="359117" y="38658"/>
                </a:lnTo>
                <a:lnTo>
                  <a:pt x="360197" y="34353"/>
                </a:lnTo>
                <a:lnTo>
                  <a:pt x="364858" y="27457"/>
                </a:lnTo>
                <a:lnTo>
                  <a:pt x="368655" y="25577"/>
                </a:lnTo>
                <a:lnTo>
                  <a:pt x="378675" y="25577"/>
                </a:lnTo>
                <a:lnTo>
                  <a:pt x="382168" y="27254"/>
                </a:lnTo>
                <a:lnTo>
                  <a:pt x="385737" y="33121"/>
                </a:lnTo>
                <a:lnTo>
                  <a:pt x="386524" y="37096"/>
                </a:lnTo>
                <a:lnTo>
                  <a:pt x="386524" y="71780"/>
                </a:lnTo>
                <a:lnTo>
                  <a:pt x="393014" y="71780"/>
                </a:lnTo>
                <a:lnTo>
                  <a:pt x="393014" y="358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85264" y="4076026"/>
            <a:ext cx="1967230" cy="0"/>
          </a:xfrm>
          <a:custGeom>
            <a:avLst/>
            <a:gdLst/>
            <a:ahLst/>
            <a:cxnLst/>
            <a:rect l="l" t="t" r="r" b="b"/>
            <a:pathLst>
              <a:path w="1967229">
                <a:moveTo>
                  <a:pt x="0" y="0"/>
                </a:moveTo>
                <a:lnTo>
                  <a:pt x="196691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85264" y="3917429"/>
            <a:ext cx="1967230" cy="1624330"/>
          </a:xfrm>
          <a:custGeom>
            <a:avLst/>
            <a:gdLst/>
            <a:ahLst/>
            <a:cxnLst/>
            <a:rect l="l" t="t" r="r" b="b"/>
            <a:pathLst>
              <a:path w="1967229" h="1624329">
                <a:moveTo>
                  <a:pt x="0" y="317195"/>
                </a:moveTo>
                <a:lnTo>
                  <a:pt x="1966912" y="317195"/>
                </a:lnTo>
              </a:path>
              <a:path w="1967229" h="1624329">
                <a:moveTo>
                  <a:pt x="1638033" y="0"/>
                </a:moveTo>
                <a:lnTo>
                  <a:pt x="1638033" y="1624012"/>
                </a:lnTo>
              </a:path>
              <a:path w="1967229" h="1624329">
                <a:moveTo>
                  <a:pt x="1802472" y="0"/>
                </a:moveTo>
                <a:lnTo>
                  <a:pt x="1802472" y="162401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44697" y="5604663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0670" y="0"/>
                </a:moveTo>
                <a:lnTo>
                  <a:pt x="15328" y="0"/>
                </a:lnTo>
                <a:lnTo>
                  <a:pt x="8445" y="4063"/>
                </a:lnTo>
                <a:lnTo>
                  <a:pt x="0" y="48044"/>
                </a:lnTo>
                <a:lnTo>
                  <a:pt x="1587" y="55765"/>
                </a:lnTo>
                <a:lnTo>
                  <a:pt x="8877" y="69024"/>
                </a:lnTo>
                <a:lnTo>
                  <a:pt x="15532" y="72770"/>
                </a:lnTo>
                <a:lnTo>
                  <a:pt x="30873" y="72770"/>
                </a:lnTo>
                <a:lnTo>
                  <a:pt x="36068" y="70878"/>
                </a:lnTo>
                <a:lnTo>
                  <a:pt x="40209" y="67094"/>
                </a:lnTo>
                <a:lnTo>
                  <a:pt x="19621" y="67094"/>
                </a:lnTo>
                <a:lnTo>
                  <a:pt x="15735" y="65481"/>
                </a:lnTo>
                <a:lnTo>
                  <a:pt x="10147" y="59067"/>
                </a:lnTo>
                <a:lnTo>
                  <a:pt x="8737" y="54737"/>
                </a:lnTo>
                <a:lnTo>
                  <a:pt x="8737" y="43992"/>
                </a:lnTo>
                <a:lnTo>
                  <a:pt x="10071" y="39712"/>
                </a:lnTo>
                <a:lnTo>
                  <a:pt x="11788" y="37668"/>
                </a:lnTo>
                <a:lnTo>
                  <a:pt x="6807" y="37668"/>
                </a:lnTo>
                <a:lnTo>
                  <a:pt x="6807" y="26035"/>
                </a:lnTo>
                <a:lnTo>
                  <a:pt x="8229" y="17767"/>
                </a:lnTo>
                <a:lnTo>
                  <a:pt x="13893" y="8102"/>
                </a:lnTo>
                <a:lnTo>
                  <a:pt x="18643" y="5676"/>
                </a:lnTo>
                <a:lnTo>
                  <a:pt x="41840" y="5676"/>
                </a:lnTo>
                <a:lnTo>
                  <a:pt x="35382" y="1295"/>
                </a:lnTo>
                <a:lnTo>
                  <a:pt x="30670" y="0"/>
                </a:lnTo>
                <a:close/>
              </a:path>
              <a:path w="47625" h="73025">
                <a:moveTo>
                  <a:pt x="40757" y="31762"/>
                </a:moveTo>
                <a:lnTo>
                  <a:pt x="29756" y="31762"/>
                </a:lnTo>
                <a:lnTo>
                  <a:pt x="33680" y="33375"/>
                </a:lnTo>
                <a:lnTo>
                  <a:pt x="38963" y="39801"/>
                </a:lnTo>
                <a:lnTo>
                  <a:pt x="40264" y="43992"/>
                </a:lnTo>
                <a:lnTo>
                  <a:pt x="40284" y="54737"/>
                </a:lnTo>
                <a:lnTo>
                  <a:pt x="38900" y="59067"/>
                </a:lnTo>
                <a:lnTo>
                  <a:pt x="33350" y="65481"/>
                </a:lnTo>
                <a:lnTo>
                  <a:pt x="29476" y="67094"/>
                </a:lnTo>
                <a:lnTo>
                  <a:pt x="40209" y="67094"/>
                </a:lnTo>
                <a:lnTo>
                  <a:pt x="44792" y="62839"/>
                </a:lnTo>
                <a:lnTo>
                  <a:pt x="47091" y="56895"/>
                </a:lnTo>
                <a:lnTo>
                  <a:pt x="47091" y="42633"/>
                </a:lnTo>
                <a:lnTo>
                  <a:pt x="45300" y="37147"/>
                </a:lnTo>
                <a:lnTo>
                  <a:pt x="40757" y="31762"/>
                </a:lnTo>
                <a:close/>
              </a:path>
              <a:path w="47625" h="73025">
                <a:moveTo>
                  <a:pt x="32575" y="26073"/>
                </a:moveTo>
                <a:lnTo>
                  <a:pt x="17094" y="26073"/>
                </a:lnTo>
                <a:lnTo>
                  <a:pt x="10718" y="29946"/>
                </a:lnTo>
                <a:lnTo>
                  <a:pt x="6807" y="37668"/>
                </a:lnTo>
                <a:lnTo>
                  <a:pt x="11788" y="37668"/>
                </a:lnTo>
                <a:lnTo>
                  <a:pt x="15405" y="33362"/>
                </a:lnTo>
                <a:lnTo>
                  <a:pt x="19354" y="31762"/>
                </a:lnTo>
                <a:lnTo>
                  <a:pt x="40757" y="31762"/>
                </a:lnTo>
                <a:lnTo>
                  <a:pt x="37858" y="28359"/>
                </a:lnTo>
                <a:lnTo>
                  <a:pt x="32575" y="26073"/>
                </a:lnTo>
                <a:close/>
              </a:path>
              <a:path w="47625" h="73025">
                <a:moveTo>
                  <a:pt x="41840" y="5676"/>
                </a:moveTo>
                <a:lnTo>
                  <a:pt x="29375" y="5676"/>
                </a:lnTo>
                <a:lnTo>
                  <a:pt x="32778" y="6769"/>
                </a:lnTo>
                <a:lnTo>
                  <a:pt x="38049" y="11087"/>
                </a:lnTo>
                <a:lnTo>
                  <a:pt x="39370" y="14122"/>
                </a:lnTo>
                <a:lnTo>
                  <a:pt x="39370" y="17957"/>
                </a:lnTo>
                <a:lnTo>
                  <a:pt x="46177" y="17957"/>
                </a:lnTo>
                <a:lnTo>
                  <a:pt x="46177" y="11734"/>
                </a:lnTo>
                <a:lnTo>
                  <a:pt x="43827" y="7035"/>
                </a:lnTo>
                <a:lnTo>
                  <a:pt x="41840" y="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85264" y="3917429"/>
            <a:ext cx="1967230" cy="1624330"/>
          </a:xfrm>
          <a:custGeom>
            <a:avLst/>
            <a:gdLst/>
            <a:ahLst/>
            <a:cxnLst/>
            <a:rect l="l" t="t" r="r" b="b"/>
            <a:pathLst>
              <a:path w="1967229" h="1624329">
                <a:moveTo>
                  <a:pt x="0" y="1624012"/>
                </a:moveTo>
                <a:lnTo>
                  <a:pt x="46220" y="1600710"/>
                </a:lnTo>
                <a:lnTo>
                  <a:pt x="92629" y="1577754"/>
                </a:lnTo>
                <a:lnTo>
                  <a:pt x="139085" y="1554885"/>
                </a:lnTo>
                <a:lnTo>
                  <a:pt x="185447" y="1531843"/>
                </a:lnTo>
                <a:lnTo>
                  <a:pt x="231573" y="1508367"/>
                </a:lnTo>
                <a:lnTo>
                  <a:pt x="277323" y="1484199"/>
                </a:lnTo>
                <a:lnTo>
                  <a:pt x="322554" y="1459077"/>
                </a:lnTo>
                <a:lnTo>
                  <a:pt x="368076" y="1432171"/>
                </a:lnTo>
                <a:lnTo>
                  <a:pt x="412257" y="1404330"/>
                </a:lnTo>
                <a:lnTo>
                  <a:pt x="455164" y="1375599"/>
                </a:lnTo>
                <a:lnTo>
                  <a:pt x="496865" y="1346020"/>
                </a:lnTo>
                <a:lnTo>
                  <a:pt x="537427" y="1315636"/>
                </a:lnTo>
                <a:lnTo>
                  <a:pt x="576918" y="1284492"/>
                </a:lnTo>
                <a:lnTo>
                  <a:pt x="615405" y="1252630"/>
                </a:lnTo>
                <a:lnTo>
                  <a:pt x="652955" y="1220093"/>
                </a:lnTo>
                <a:lnTo>
                  <a:pt x="689637" y="1186925"/>
                </a:lnTo>
                <a:lnTo>
                  <a:pt x="725518" y="1153169"/>
                </a:lnTo>
                <a:lnTo>
                  <a:pt x="760664" y="1118869"/>
                </a:lnTo>
                <a:lnTo>
                  <a:pt x="795145" y="1084067"/>
                </a:lnTo>
                <a:lnTo>
                  <a:pt x="829026" y="1048807"/>
                </a:lnTo>
                <a:lnTo>
                  <a:pt x="862376" y="1013132"/>
                </a:lnTo>
                <a:lnTo>
                  <a:pt x="895263" y="977085"/>
                </a:lnTo>
                <a:lnTo>
                  <a:pt x="927753" y="940710"/>
                </a:lnTo>
                <a:lnTo>
                  <a:pt x="959914" y="904050"/>
                </a:lnTo>
                <a:lnTo>
                  <a:pt x="991814" y="867148"/>
                </a:lnTo>
                <a:lnTo>
                  <a:pt x="1023520" y="830048"/>
                </a:lnTo>
                <a:lnTo>
                  <a:pt x="1055100" y="792792"/>
                </a:lnTo>
                <a:lnTo>
                  <a:pt x="1086621" y="755424"/>
                </a:lnTo>
                <a:lnTo>
                  <a:pt x="1118151" y="717988"/>
                </a:lnTo>
                <a:lnTo>
                  <a:pt x="1149757" y="680526"/>
                </a:lnTo>
                <a:lnTo>
                  <a:pt x="1181506" y="643082"/>
                </a:lnTo>
                <a:lnTo>
                  <a:pt x="1213467" y="605699"/>
                </a:lnTo>
                <a:lnTo>
                  <a:pt x="1245706" y="568421"/>
                </a:lnTo>
                <a:lnTo>
                  <a:pt x="1278291" y="531290"/>
                </a:lnTo>
                <a:lnTo>
                  <a:pt x="1311290" y="494350"/>
                </a:lnTo>
                <a:lnTo>
                  <a:pt x="1344770" y="457644"/>
                </a:lnTo>
                <a:lnTo>
                  <a:pt x="1378799" y="421216"/>
                </a:lnTo>
                <a:lnTo>
                  <a:pt x="1413444" y="385109"/>
                </a:lnTo>
                <a:lnTo>
                  <a:pt x="1448773" y="349365"/>
                </a:lnTo>
                <a:lnTo>
                  <a:pt x="1484853" y="314029"/>
                </a:lnTo>
                <a:lnTo>
                  <a:pt x="1521751" y="279143"/>
                </a:lnTo>
                <a:lnTo>
                  <a:pt x="1559535" y="244751"/>
                </a:lnTo>
                <a:lnTo>
                  <a:pt x="1598274" y="210896"/>
                </a:lnTo>
                <a:lnTo>
                  <a:pt x="1638033" y="177622"/>
                </a:lnTo>
                <a:lnTo>
                  <a:pt x="1680861" y="146049"/>
                </a:lnTo>
                <a:lnTo>
                  <a:pt x="1726228" y="118264"/>
                </a:lnTo>
                <a:lnTo>
                  <a:pt x="1773441" y="93234"/>
                </a:lnTo>
                <a:lnTo>
                  <a:pt x="1821809" y="69925"/>
                </a:lnTo>
                <a:lnTo>
                  <a:pt x="1870638" y="47305"/>
                </a:lnTo>
                <a:lnTo>
                  <a:pt x="1919237" y="24341"/>
                </a:lnTo>
                <a:lnTo>
                  <a:pt x="1966912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61689" y="4425861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0" y="0"/>
                </a:moveTo>
                <a:lnTo>
                  <a:pt x="221348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91601" y="3917429"/>
            <a:ext cx="1941830" cy="1294130"/>
          </a:xfrm>
          <a:custGeom>
            <a:avLst/>
            <a:gdLst/>
            <a:ahLst/>
            <a:cxnLst/>
            <a:rect l="l" t="t" r="r" b="b"/>
            <a:pathLst>
              <a:path w="1941829" h="1294129">
                <a:moveTo>
                  <a:pt x="0" y="1294129"/>
                </a:moveTo>
                <a:lnTo>
                  <a:pt x="316217" y="1154569"/>
                </a:lnTo>
                <a:lnTo>
                  <a:pt x="359662" y="1129776"/>
                </a:lnTo>
                <a:lnTo>
                  <a:pt x="402642" y="1104291"/>
                </a:lnTo>
                <a:lnTo>
                  <a:pt x="445180" y="1078149"/>
                </a:lnTo>
                <a:lnTo>
                  <a:pt x="487300" y="1051383"/>
                </a:lnTo>
                <a:lnTo>
                  <a:pt x="529025" y="1024025"/>
                </a:lnTo>
                <a:lnTo>
                  <a:pt x="570378" y="996109"/>
                </a:lnTo>
                <a:lnTo>
                  <a:pt x="611382" y="967667"/>
                </a:lnTo>
                <a:lnTo>
                  <a:pt x="652061" y="938733"/>
                </a:lnTo>
                <a:lnTo>
                  <a:pt x="692439" y="909340"/>
                </a:lnTo>
                <a:lnTo>
                  <a:pt x="732538" y="879521"/>
                </a:lnTo>
                <a:lnTo>
                  <a:pt x="772382" y="849310"/>
                </a:lnTo>
                <a:lnTo>
                  <a:pt x="811995" y="818738"/>
                </a:lnTo>
                <a:lnTo>
                  <a:pt x="851399" y="787840"/>
                </a:lnTo>
                <a:lnTo>
                  <a:pt x="890618" y="756648"/>
                </a:lnTo>
                <a:lnTo>
                  <a:pt x="929676" y="725196"/>
                </a:lnTo>
                <a:lnTo>
                  <a:pt x="968595" y="693516"/>
                </a:lnTo>
                <a:lnTo>
                  <a:pt x="1007400" y="661642"/>
                </a:lnTo>
                <a:lnTo>
                  <a:pt x="1046112" y="629607"/>
                </a:lnTo>
                <a:lnTo>
                  <a:pt x="1084757" y="597444"/>
                </a:lnTo>
                <a:lnTo>
                  <a:pt x="1123357" y="565186"/>
                </a:lnTo>
                <a:lnTo>
                  <a:pt x="1161935" y="532866"/>
                </a:lnTo>
                <a:lnTo>
                  <a:pt x="1200515" y="500517"/>
                </a:lnTo>
                <a:lnTo>
                  <a:pt x="1239120" y="468173"/>
                </a:lnTo>
                <a:lnTo>
                  <a:pt x="1277774" y="435866"/>
                </a:lnTo>
                <a:lnTo>
                  <a:pt x="1316500" y="403629"/>
                </a:lnTo>
                <a:lnTo>
                  <a:pt x="1355321" y="371496"/>
                </a:lnTo>
                <a:lnTo>
                  <a:pt x="1394260" y="339500"/>
                </a:lnTo>
                <a:lnTo>
                  <a:pt x="1433342" y="307674"/>
                </a:lnTo>
                <a:lnTo>
                  <a:pt x="1472588" y="276050"/>
                </a:lnTo>
                <a:lnTo>
                  <a:pt x="1512024" y="244663"/>
                </a:lnTo>
                <a:lnTo>
                  <a:pt x="1551671" y="213544"/>
                </a:lnTo>
                <a:lnTo>
                  <a:pt x="1591554" y="182728"/>
                </a:lnTo>
                <a:lnTo>
                  <a:pt x="1631695" y="152247"/>
                </a:lnTo>
                <a:lnTo>
                  <a:pt x="1941601" y="0"/>
                </a:lnTo>
              </a:path>
            </a:pathLst>
          </a:custGeom>
          <a:ln w="1371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67913" y="4594517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0" y="0"/>
                </a:moveTo>
                <a:lnTo>
                  <a:pt x="221348" y="0"/>
                </a:lnTo>
              </a:path>
            </a:pathLst>
          </a:custGeom>
          <a:ln w="1371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0585589" y="4371988"/>
            <a:ext cx="670560" cy="94615"/>
            <a:chOff x="5530989" y="4371987"/>
            <a:chExt cx="670560" cy="94615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0989" y="4371987"/>
              <a:ext cx="325907" cy="7585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4971" y="4371987"/>
              <a:ext cx="306412" cy="94030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85717" y="4540251"/>
            <a:ext cx="671525" cy="95123"/>
          </a:xfrm>
          <a:prstGeom prst="rect">
            <a:avLst/>
          </a:prstGeom>
        </p:spPr>
      </p:pic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7790179" y="6371844"/>
          <a:ext cx="3826510" cy="723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66370" marR="120650" indent="-67310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  </a:t>
                      </a: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alambres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0-6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7790179" y="537973"/>
          <a:ext cx="3378200" cy="1525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Alojamiento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Dimensión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7780" algn="ctr">
                        <a:lnSpc>
                          <a:spcPct val="100000"/>
                        </a:lnSpc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blindado 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blindaje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270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Sn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Operando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5240" algn="ctr">
                        <a:lnSpc>
                          <a:spcPts val="116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Latón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524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blindaje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R="12700" algn="ctr">
                        <a:lnSpc>
                          <a:spcPts val="1045"/>
                        </a:lnSpc>
                        <a:spcBef>
                          <a:spcPts val="5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ts val="994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07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object 34"/>
          <p:cNvSpPr txBox="1"/>
          <p:nvPr/>
        </p:nvSpPr>
        <p:spPr>
          <a:xfrm>
            <a:off x="5581395" y="464008"/>
            <a:ext cx="1121410" cy="4032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200" b="1" spc="-40" dirty="0">
                <a:latin typeface="Arial"/>
                <a:cs typeface="Arial"/>
              </a:rPr>
              <a:t>AS-i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155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81395" y="2335276"/>
            <a:ext cx="10553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Salida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analógica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79003" y="2304795"/>
            <a:ext cx="42468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Estos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utilizan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cuando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requiere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analógico.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algunas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aplicaciones,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deseable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conocer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45" dirty="0">
                <a:latin typeface="Microsoft Sans Serif"/>
                <a:cs typeface="Microsoft Sans Serif"/>
              </a:rPr>
              <a:t>nominal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analógico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inductivo</a:t>
            </a:r>
            <a:r>
              <a:rPr sz="1000" spc="-10" dirty="0">
                <a:latin typeface="Microsoft Sans Serif"/>
                <a:cs typeface="Microsoft Sans Serif"/>
              </a:rPr>
              <a:t> 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mm.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aumenta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70" dirty="0">
                <a:latin typeface="Microsoft Sans Serif"/>
                <a:cs typeface="Microsoft Sans Serif"/>
              </a:rPr>
              <a:t>V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CC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medida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aleja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81395" y="6394806"/>
            <a:ext cx="1121410" cy="3251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spcBef>
                <a:spcPts val="260"/>
              </a:spcBef>
            </a:pPr>
            <a:r>
              <a:rPr sz="600" b="1" spc="-15" dirty="0">
                <a:latin typeface="Arial"/>
                <a:cs typeface="Arial"/>
              </a:rPr>
              <a:t>Cosa </a:t>
            </a:r>
            <a:r>
              <a:rPr sz="600" b="1" spc="20" dirty="0">
                <a:latin typeface="Arial"/>
                <a:cs typeface="Arial"/>
              </a:rPr>
              <a:t>análoga</a:t>
            </a:r>
            <a:endParaRPr sz="600">
              <a:latin typeface="Arial"/>
              <a:cs typeface="Arial"/>
            </a:endParaRPr>
          </a:p>
          <a:p>
            <a:pPr marL="12700">
              <a:spcBef>
                <a:spcPts val="275"/>
              </a:spcBef>
            </a:pPr>
            <a:r>
              <a:rPr sz="1000" b="1" spc="15" dirty="0">
                <a:latin typeface="Arial"/>
                <a:cs typeface="Arial"/>
              </a:rPr>
              <a:t>Guía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selección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1227" y="502666"/>
            <a:ext cx="6731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Reseña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0520" y="539751"/>
            <a:ext cx="4316730" cy="4440383"/>
          </a:xfrm>
          <a:prstGeom prst="rect">
            <a:avLst/>
          </a:prstGeom>
          <a:solidFill>
            <a:srgbClr val="DEDEDE"/>
          </a:solidFill>
        </p:spPr>
        <p:txBody>
          <a:bodyPr vert="horz" wrap="square" lIns="0" tIns="146685" rIns="0" bIns="0" rtlCol="0">
            <a:spAutoFit/>
          </a:bodyPr>
          <a:lstStyle/>
          <a:p>
            <a:pPr marL="233679" marR="1125220" indent="-233679">
              <a:lnSpc>
                <a:spcPct val="120000"/>
              </a:lnSpc>
              <a:spcBef>
                <a:spcPts val="1155"/>
              </a:spcBef>
              <a:buAutoNum type="arabicParenR"/>
              <a:tabLst>
                <a:tab pos="233679" algn="l"/>
                <a:tab pos="1285240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inductivos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35" dirty="0">
                <a:latin typeface="Microsoft Sans Serif"/>
                <a:cs typeface="Microsoft Sans Serif"/>
              </a:rPr>
              <a:t>dividen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0" dirty="0">
                <a:latin typeface="Microsoft Sans Serif"/>
                <a:cs typeface="Microsoft Sans Serif"/>
              </a:rPr>
              <a:t>categorías.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40665" marR="378460" indent="-240665">
              <a:lnSpc>
                <a:spcPct val="114300"/>
              </a:lnSpc>
              <a:buAutoNum type="arabicParenR"/>
              <a:tabLst>
                <a:tab pos="240665" algn="l"/>
                <a:tab pos="3262629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rango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máximo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detección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proximidad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inductivo </a:t>
            </a:r>
            <a:r>
              <a:rPr sz="1050" spc="30" dirty="0">
                <a:latin typeface="Microsoft Sans Serif"/>
                <a:cs typeface="Microsoft Sans Serif"/>
              </a:rPr>
              <a:t>con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5" dirty="0">
                <a:latin typeface="Microsoft Sans Serif"/>
                <a:cs typeface="Microsoft Sans Serif"/>
              </a:rPr>
              <a:t>carcasa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estilo cilíndrico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0" dirty="0">
                <a:latin typeface="Microsoft Sans Serif"/>
                <a:cs typeface="Microsoft Sans Serif"/>
              </a:rPr>
              <a:t>serie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estándar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(requisitos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normales)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</a:t>
            </a:r>
            <a:r>
              <a:rPr sz="10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65" dirty="0">
                <a:latin typeface="Microsoft Sans Serif"/>
                <a:cs typeface="Microsoft Sans Serif"/>
              </a:rPr>
              <a:t>mm.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/>
            </a:pPr>
            <a:endParaRPr sz="1300">
              <a:latin typeface="Microsoft Sans Serif"/>
              <a:cs typeface="Microsoft Sans Serif"/>
            </a:endParaRPr>
          </a:p>
          <a:p>
            <a:pPr marL="233679" marR="298450" indent="-233679">
              <a:lnSpc>
                <a:spcPct val="113799"/>
              </a:lnSpc>
              <a:buAutoNum type="arabicParenR"/>
              <a:tabLst>
                <a:tab pos="233679" algn="l"/>
                <a:tab pos="2115820" algn="l"/>
                <a:tab pos="3369310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operativo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máximo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 </a:t>
            </a:r>
            <a:r>
              <a:rPr sz="1000" spc="40" dirty="0">
                <a:latin typeface="Microsoft Sans Serif"/>
                <a:cs typeface="Microsoft Sans Serif"/>
              </a:rPr>
              <a:t>inductivo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50" dirty="0">
                <a:latin typeface="Microsoft Sans Serif"/>
                <a:cs typeface="Microsoft Sans Serif"/>
              </a:rPr>
              <a:t>aumentar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electricidad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requisitos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es</a:t>
            </a:r>
            <a:r>
              <a:rPr sz="11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75" dirty="0">
                <a:latin typeface="Microsoft Sans Serif"/>
                <a:cs typeface="Microsoft Sans Serif"/>
              </a:rPr>
              <a:t>VAC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o</a:t>
            </a:r>
            <a:r>
              <a:rPr sz="115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50" dirty="0">
                <a:latin typeface="Microsoft Sans Serif"/>
                <a:cs typeface="Microsoft Sans Serif"/>
              </a:rPr>
              <a:t>VDC.</a:t>
            </a:r>
            <a:endParaRPr sz="1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arenR"/>
            </a:pPr>
            <a:endParaRPr sz="1500">
              <a:latin typeface="Microsoft Sans Serif"/>
              <a:cs typeface="Microsoft Sans Serif"/>
            </a:endParaRPr>
          </a:p>
          <a:p>
            <a:pPr marL="240665" marR="465455" indent="-240665">
              <a:lnSpc>
                <a:spcPct val="114300"/>
              </a:lnSpc>
              <a:spcBef>
                <a:spcPts val="1160"/>
              </a:spcBef>
              <a:buFont typeface="Microsoft Sans Serif"/>
              <a:buAutoNum type="arabicParenR"/>
              <a:tabLst>
                <a:tab pos="240665" algn="l"/>
                <a:tab pos="98044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25" dirty="0">
                <a:latin typeface="Microsoft Sans Serif"/>
                <a:cs typeface="Microsoft Sans Serif"/>
              </a:rPr>
              <a:t>sistema </a:t>
            </a:r>
            <a:r>
              <a:rPr sz="1050" spc="45" dirty="0">
                <a:latin typeface="Microsoft Sans Serif"/>
                <a:cs typeface="Microsoft Sans Serif"/>
              </a:rPr>
              <a:t>europeo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5" dirty="0">
                <a:latin typeface="Microsoft Sans Serif"/>
                <a:cs typeface="Microsoft Sans Serif"/>
              </a:rPr>
              <a:t>clasificación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indica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grado </a:t>
            </a:r>
            <a:r>
              <a:rPr sz="1050" spc="35" dirty="0">
                <a:latin typeface="Microsoft Sans Serif"/>
                <a:cs typeface="Microsoft Sans Serif"/>
              </a:rPr>
              <a:t>de protección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50" dirty="0">
                <a:latin typeface="Microsoft Sans Serif"/>
                <a:cs typeface="Microsoft Sans Serif"/>
              </a:rPr>
              <a:t>brinda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40" dirty="0">
                <a:latin typeface="Microsoft Sans Serif"/>
                <a:cs typeface="Microsoft Sans Serif"/>
              </a:rPr>
              <a:t>gabinete </a:t>
            </a:r>
            <a:r>
              <a:rPr sz="1050" spc="45" dirty="0">
                <a:latin typeface="Microsoft Sans Serif"/>
                <a:cs typeface="Microsoft Sans Serif"/>
              </a:rPr>
              <a:t> contra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polvo,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líquidos,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objetos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sólidos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contacto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personal.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26060" marR="638175" indent="-226060">
              <a:lnSpc>
                <a:spcPct val="126299"/>
              </a:lnSpc>
              <a:buAutoNum type="arabicParenR"/>
              <a:tabLst>
                <a:tab pos="226060" algn="l"/>
              </a:tabLst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rango </a:t>
            </a:r>
            <a:r>
              <a:rPr sz="950" spc="50" dirty="0">
                <a:latin typeface="Microsoft Sans Serif"/>
                <a:cs typeface="Microsoft Sans Serif"/>
              </a:rPr>
              <a:t>máximo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inductivo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designado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mayor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nominal</a:t>
            </a:r>
            <a:r>
              <a:rPr sz="950" spc="-10" dirty="0">
                <a:latin typeface="Microsoft Sans Serif"/>
                <a:cs typeface="Microsoft Sans Serif"/>
              </a:rPr>
              <a:t> es</a:t>
            </a:r>
            <a:endParaRPr sz="950">
              <a:latin typeface="Microsoft Sans Serif"/>
              <a:cs typeface="Microsoft Sans Serif"/>
            </a:endParaRPr>
          </a:p>
          <a:p>
            <a:pPr marL="396875">
              <a:spcBef>
                <a:spcPts val="100"/>
              </a:spcBef>
              <a:tabLst>
                <a:tab pos="120840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70" dirty="0">
                <a:latin typeface="Microsoft Sans Serif"/>
                <a:cs typeface="Microsoft Sans Serif"/>
              </a:rPr>
              <a:t>mm.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219075" marR="532130" indent="-219075">
              <a:lnSpc>
                <a:spcPct val="133300"/>
              </a:lnSpc>
              <a:buAutoNum type="arabicParenR" startAt="6"/>
              <a:tabLst>
                <a:tab pos="219075" algn="l"/>
                <a:tab pos="296672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inductivos</a:t>
            </a:r>
            <a:r>
              <a:rPr sz="9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30" dirty="0">
                <a:latin typeface="Microsoft Sans Serif"/>
                <a:cs typeface="Microsoft Sans Serif"/>
              </a:rPr>
              <a:t>detectan</a:t>
            </a:r>
            <a:r>
              <a:rPr sz="900" spc="-6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todos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metales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reducción.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6830" y="3387407"/>
            <a:ext cx="2218142" cy="132290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760419" y="7808518"/>
            <a:ext cx="1077595" cy="786130"/>
            <a:chOff x="5705818" y="7808518"/>
            <a:chExt cx="1077595" cy="7861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2042" y="8106359"/>
              <a:ext cx="96621" cy="2721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76352" y="8196237"/>
              <a:ext cx="504825" cy="92075"/>
            </a:xfrm>
            <a:custGeom>
              <a:avLst/>
              <a:gdLst/>
              <a:ahLst/>
              <a:cxnLst/>
              <a:rect l="l" t="t" r="r" b="b"/>
              <a:pathLst>
                <a:path w="504825" h="92075">
                  <a:moveTo>
                    <a:pt x="0" y="0"/>
                  </a:moveTo>
                  <a:lnTo>
                    <a:pt x="2995" y="42540"/>
                  </a:lnTo>
                  <a:lnTo>
                    <a:pt x="4533" y="65052"/>
                  </a:lnTo>
                  <a:lnTo>
                    <a:pt x="5100" y="75034"/>
                  </a:lnTo>
                  <a:lnTo>
                    <a:pt x="5181" y="79984"/>
                  </a:lnTo>
                  <a:lnTo>
                    <a:pt x="5181" y="86563"/>
                  </a:lnTo>
                  <a:lnTo>
                    <a:pt x="11468" y="91922"/>
                  </a:lnTo>
                  <a:lnTo>
                    <a:pt x="19189" y="91922"/>
                  </a:lnTo>
                  <a:lnTo>
                    <a:pt x="26898" y="91922"/>
                  </a:lnTo>
                  <a:lnTo>
                    <a:pt x="33185" y="86563"/>
                  </a:lnTo>
                  <a:lnTo>
                    <a:pt x="33185" y="79984"/>
                  </a:lnTo>
                  <a:lnTo>
                    <a:pt x="33994" y="64842"/>
                  </a:lnTo>
                  <a:lnTo>
                    <a:pt x="35775" y="37944"/>
                  </a:lnTo>
                  <a:lnTo>
                    <a:pt x="37557" y="12279"/>
                  </a:lnTo>
                  <a:lnTo>
                    <a:pt x="38366" y="838"/>
                  </a:lnTo>
                  <a:lnTo>
                    <a:pt x="504228" y="17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8337" y="7969021"/>
              <a:ext cx="188302" cy="4658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08104" y="7810804"/>
              <a:ext cx="292100" cy="781685"/>
            </a:xfrm>
            <a:custGeom>
              <a:avLst/>
              <a:gdLst/>
              <a:ahLst/>
              <a:cxnLst/>
              <a:rect l="l" t="t" r="r" b="b"/>
              <a:pathLst>
                <a:path w="292100" h="781684">
                  <a:moveTo>
                    <a:pt x="218935" y="389763"/>
                  </a:moveTo>
                  <a:lnTo>
                    <a:pt x="224640" y="541871"/>
                  </a:lnTo>
                  <a:lnTo>
                    <a:pt x="227569" y="622365"/>
                  </a:lnTo>
                  <a:lnTo>
                    <a:pt x="228649" y="658055"/>
                  </a:lnTo>
                  <a:lnTo>
                    <a:pt x="228803" y="675754"/>
                  </a:lnTo>
                  <a:lnTo>
                    <a:pt x="230899" y="692350"/>
                  </a:lnTo>
                  <a:lnTo>
                    <a:pt x="236612" y="705929"/>
                  </a:lnTo>
                  <a:lnTo>
                    <a:pt x="245074" y="715098"/>
                  </a:lnTo>
                  <a:lnTo>
                    <a:pt x="255422" y="718464"/>
                  </a:lnTo>
                  <a:lnTo>
                    <a:pt x="265771" y="715098"/>
                  </a:lnTo>
                  <a:lnTo>
                    <a:pt x="274239" y="705929"/>
                  </a:lnTo>
                  <a:lnTo>
                    <a:pt x="279955" y="692350"/>
                  </a:lnTo>
                  <a:lnTo>
                    <a:pt x="282054" y="675754"/>
                  </a:lnTo>
                  <a:lnTo>
                    <a:pt x="283594" y="621611"/>
                  </a:lnTo>
                  <a:lnTo>
                    <a:pt x="286981" y="525430"/>
                  </a:lnTo>
                  <a:lnTo>
                    <a:pt x="290369" y="433659"/>
                  </a:lnTo>
                  <a:lnTo>
                    <a:pt x="291909" y="392747"/>
                  </a:lnTo>
                </a:path>
                <a:path w="292100" h="781684">
                  <a:moveTo>
                    <a:pt x="145961" y="392302"/>
                  </a:moveTo>
                  <a:lnTo>
                    <a:pt x="151658" y="240194"/>
                  </a:lnTo>
                  <a:lnTo>
                    <a:pt x="154584" y="159700"/>
                  </a:lnTo>
                  <a:lnTo>
                    <a:pt x="155662" y="124010"/>
                  </a:lnTo>
                  <a:lnTo>
                    <a:pt x="155816" y="106311"/>
                  </a:lnTo>
                  <a:lnTo>
                    <a:pt x="157914" y="89717"/>
                  </a:lnTo>
                  <a:lnTo>
                    <a:pt x="163631" y="76142"/>
                  </a:lnTo>
                  <a:lnTo>
                    <a:pt x="172098" y="66978"/>
                  </a:lnTo>
                  <a:lnTo>
                    <a:pt x="182448" y="63614"/>
                  </a:lnTo>
                  <a:lnTo>
                    <a:pt x="192795" y="66978"/>
                  </a:lnTo>
                  <a:lnTo>
                    <a:pt x="201258" y="76142"/>
                  </a:lnTo>
                  <a:lnTo>
                    <a:pt x="206970" y="89717"/>
                  </a:lnTo>
                  <a:lnTo>
                    <a:pt x="209067" y="106311"/>
                  </a:lnTo>
                  <a:lnTo>
                    <a:pt x="210609" y="160456"/>
                  </a:lnTo>
                  <a:lnTo>
                    <a:pt x="214001" y="256641"/>
                  </a:lnTo>
                  <a:lnTo>
                    <a:pt x="217393" y="348416"/>
                  </a:lnTo>
                  <a:lnTo>
                    <a:pt x="218935" y="389331"/>
                  </a:lnTo>
                </a:path>
                <a:path w="292100" h="781684">
                  <a:moveTo>
                    <a:pt x="72974" y="387426"/>
                  </a:moveTo>
                  <a:lnTo>
                    <a:pt x="78679" y="569622"/>
                  </a:lnTo>
                  <a:lnTo>
                    <a:pt x="81608" y="666037"/>
                  </a:lnTo>
                  <a:lnTo>
                    <a:pt x="82687" y="708786"/>
                  </a:lnTo>
                  <a:lnTo>
                    <a:pt x="82842" y="729983"/>
                  </a:lnTo>
                  <a:lnTo>
                    <a:pt x="84938" y="749858"/>
                  </a:lnTo>
                  <a:lnTo>
                    <a:pt x="90652" y="766117"/>
                  </a:lnTo>
                  <a:lnTo>
                    <a:pt x="99119" y="777096"/>
                  </a:lnTo>
                  <a:lnTo>
                    <a:pt x="109474" y="781126"/>
                  </a:lnTo>
                  <a:lnTo>
                    <a:pt x="119816" y="777096"/>
                  </a:lnTo>
                  <a:lnTo>
                    <a:pt x="128279" y="766117"/>
                  </a:lnTo>
                  <a:lnTo>
                    <a:pt x="133994" y="749858"/>
                  </a:lnTo>
                  <a:lnTo>
                    <a:pt x="136093" y="729983"/>
                  </a:lnTo>
                  <a:lnTo>
                    <a:pt x="137635" y="665132"/>
                  </a:lnTo>
                  <a:lnTo>
                    <a:pt x="141027" y="549925"/>
                  </a:lnTo>
                  <a:lnTo>
                    <a:pt x="144419" y="440000"/>
                  </a:lnTo>
                  <a:lnTo>
                    <a:pt x="145961" y="390994"/>
                  </a:lnTo>
                </a:path>
                <a:path w="292100" h="781684">
                  <a:moveTo>
                    <a:pt x="0" y="393700"/>
                  </a:moveTo>
                  <a:lnTo>
                    <a:pt x="5697" y="211504"/>
                  </a:lnTo>
                  <a:lnTo>
                    <a:pt x="8623" y="115088"/>
                  </a:lnTo>
                  <a:lnTo>
                    <a:pt x="9701" y="72340"/>
                  </a:lnTo>
                  <a:lnTo>
                    <a:pt x="9855" y="51142"/>
                  </a:lnTo>
                  <a:lnTo>
                    <a:pt x="11953" y="31268"/>
                  </a:lnTo>
                  <a:lnTo>
                    <a:pt x="17670" y="15008"/>
                  </a:lnTo>
                  <a:lnTo>
                    <a:pt x="26137" y="4029"/>
                  </a:lnTo>
                  <a:lnTo>
                    <a:pt x="36487" y="0"/>
                  </a:lnTo>
                  <a:lnTo>
                    <a:pt x="46836" y="4029"/>
                  </a:lnTo>
                  <a:lnTo>
                    <a:pt x="55303" y="15008"/>
                  </a:lnTo>
                  <a:lnTo>
                    <a:pt x="61020" y="31268"/>
                  </a:lnTo>
                  <a:lnTo>
                    <a:pt x="63119" y="51142"/>
                  </a:lnTo>
                  <a:lnTo>
                    <a:pt x="64658" y="115993"/>
                  </a:lnTo>
                  <a:lnTo>
                    <a:pt x="68046" y="231200"/>
                  </a:lnTo>
                  <a:lnTo>
                    <a:pt x="71434" y="341125"/>
                  </a:lnTo>
                  <a:lnTo>
                    <a:pt x="72974" y="39013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0523564" y="7793456"/>
            <a:ext cx="239395" cy="817244"/>
          </a:xfrm>
          <a:custGeom>
            <a:avLst/>
            <a:gdLst/>
            <a:ahLst/>
            <a:cxnLst/>
            <a:rect l="l" t="t" r="r" b="b"/>
            <a:pathLst>
              <a:path w="239395" h="817245">
                <a:moveTo>
                  <a:pt x="160032" y="409905"/>
                </a:moveTo>
                <a:lnTo>
                  <a:pt x="153799" y="220209"/>
                </a:lnTo>
                <a:lnTo>
                  <a:pt x="150598" y="119826"/>
                </a:lnTo>
                <a:lnTo>
                  <a:pt x="149418" y="75318"/>
                </a:lnTo>
                <a:lnTo>
                  <a:pt x="149250" y="53251"/>
                </a:lnTo>
                <a:lnTo>
                  <a:pt x="146960" y="32554"/>
                </a:lnTo>
                <a:lnTo>
                  <a:pt x="140719" y="15624"/>
                </a:lnTo>
                <a:lnTo>
                  <a:pt x="131473" y="4194"/>
                </a:lnTo>
                <a:lnTo>
                  <a:pt x="120167" y="0"/>
                </a:lnTo>
                <a:lnTo>
                  <a:pt x="108866" y="4194"/>
                </a:lnTo>
                <a:lnTo>
                  <a:pt x="99620" y="15624"/>
                </a:lnTo>
                <a:lnTo>
                  <a:pt x="93376" y="32554"/>
                </a:lnTo>
                <a:lnTo>
                  <a:pt x="91084" y="53251"/>
                </a:lnTo>
                <a:lnTo>
                  <a:pt x="89401" y="120770"/>
                </a:lnTo>
                <a:lnTo>
                  <a:pt x="85699" y="240720"/>
                </a:lnTo>
                <a:lnTo>
                  <a:pt x="81997" y="355172"/>
                </a:lnTo>
                <a:lnTo>
                  <a:pt x="80314" y="406196"/>
                </a:lnTo>
              </a:path>
              <a:path w="239395" h="817245">
                <a:moveTo>
                  <a:pt x="0" y="402234"/>
                </a:moveTo>
                <a:lnTo>
                  <a:pt x="6226" y="591922"/>
                </a:lnTo>
                <a:lnTo>
                  <a:pt x="9423" y="692303"/>
                </a:lnTo>
                <a:lnTo>
                  <a:pt x="10601" y="736813"/>
                </a:lnTo>
                <a:lnTo>
                  <a:pt x="10769" y="758888"/>
                </a:lnTo>
                <a:lnTo>
                  <a:pt x="13061" y="779580"/>
                </a:lnTo>
                <a:lnTo>
                  <a:pt x="19307" y="796510"/>
                </a:lnTo>
                <a:lnTo>
                  <a:pt x="28557" y="807942"/>
                </a:lnTo>
                <a:lnTo>
                  <a:pt x="39865" y="812139"/>
                </a:lnTo>
                <a:lnTo>
                  <a:pt x="51163" y="807942"/>
                </a:lnTo>
                <a:lnTo>
                  <a:pt x="60405" y="796510"/>
                </a:lnTo>
                <a:lnTo>
                  <a:pt x="66645" y="779580"/>
                </a:lnTo>
                <a:lnTo>
                  <a:pt x="68935" y="758888"/>
                </a:lnTo>
                <a:lnTo>
                  <a:pt x="70620" y="691364"/>
                </a:lnTo>
                <a:lnTo>
                  <a:pt x="74326" y="571414"/>
                </a:lnTo>
                <a:lnTo>
                  <a:pt x="78033" y="456965"/>
                </a:lnTo>
                <a:lnTo>
                  <a:pt x="79717" y="405942"/>
                </a:lnTo>
              </a:path>
              <a:path w="239395" h="817245">
                <a:moveTo>
                  <a:pt x="159423" y="407123"/>
                </a:moveTo>
                <a:lnTo>
                  <a:pt x="165649" y="596812"/>
                </a:lnTo>
                <a:lnTo>
                  <a:pt x="168846" y="697193"/>
                </a:lnTo>
                <a:lnTo>
                  <a:pt x="170024" y="741703"/>
                </a:lnTo>
                <a:lnTo>
                  <a:pt x="170192" y="763777"/>
                </a:lnTo>
                <a:lnTo>
                  <a:pt x="172484" y="784469"/>
                </a:lnTo>
                <a:lnTo>
                  <a:pt x="178728" y="801400"/>
                </a:lnTo>
                <a:lnTo>
                  <a:pt x="187975" y="812832"/>
                </a:lnTo>
                <a:lnTo>
                  <a:pt x="199275" y="817029"/>
                </a:lnTo>
                <a:lnTo>
                  <a:pt x="210583" y="812832"/>
                </a:lnTo>
                <a:lnTo>
                  <a:pt x="219833" y="801400"/>
                </a:lnTo>
                <a:lnTo>
                  <a:pt x="226079" y="784469"/>
                </a:lnTo>
                <a:lnTo>
                  <a:pt x="228371" y="763777"/>
                </a:lnTo>
                <a:lnTo>
                  <a:pt x="230054" y="696253"/>
                </a:lnTo>
                <a:lnTo>
                  <a:pt x="233756" y="576303"/>
                </a:lnTo>
                <a:lnTo>
                  <a:pt x="237458" y="461854"/>
                </a:lnTo>
                <a:lnTo>
                  <a:pt x="239140" y="41083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130716" y="7808518"/>
            <a:ext cx="1076325" cy="786130"/>
            <a:chOff x="4076115" y="7808518"/>
            <a:chExt cx="1076325" cy="78613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9124" y="8106359"/>
              <a:ext cx="96621" cy="27216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78401" y="8196237"/>
              <a:ext cx="503555" cy="92075"/>
            </a:xfrm>
            <a:custGeom>
              <a:avLst/>
              <a:gdLst/>
              <a:ahLst/>
              <a:cxnLst/>
              <a:rect l="l" t="t" r="r" b="b"/>
              <a:pathLst>
                <a:path w="503554" h="92075">
                  <a:moveTo>
                    <a:pt x="503034" y="0"/>
                  </a:moveTo>
                  <a:lnTo>
                    <a:pt x="500031" y="42540"/>
                  </a:lnTo>
                  <a:lnTo>
                    <a:pt x="498489" y="65052"/>
                  </a:lnTo>
                  <a:lnTo>
                    <a:pt x="497921" y="75034"/>
                  </a:lnTo>
                  <a:lnTo>
                    <a:pt x="497839" y="79984"/>
                  </a:lnTo>
                  <a:lnTo>
                    <a:pt x="497839" y="86563"/>
                  </a:lnTo>
                  <a:lnTo>
                    <a:pt x="491553" y="91922"/>
                  </a:lnTo>
                  <a:lnTo>
                    <a:pt x="483844" y="91922"/>
                  </a:lnTo>
                  <a:lnTo>
                    <a:pt x="476135" y="91922"/>
                  </a:lnTo>
                  <a:lnTo>
                    <a:pt x="469849" y="86563"/>
                  </a:lnTo>
                  <a:lnTo>
                    <a:pt x="469849" y="79984"/>
                  </a:lnTo>
                  <a:lnTo>
                    <a:pt x="469039" y="64842"/>
                  </a:lnTo>
                  <a:lnTo>
                    <a:pt x="467258" y="37944"/>
                  </a:lnTo>
                  <a:lnTo>
                    <a:pt x="465477" y="12279"/>
                  </a:lnTo>
                  <a:lnTo>
                    <a:pt x="464667" y="838"/>
                  </a:lnTo>
                  <a:lnTo>
                    <a:pt x="0" y="17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1136" y="7969021"/>
              <a:ext cx="188315" cy="4658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857762" y="7810804"/>
              <a:ext cx="292100" cy="781685"/>
            </a:xfrm>
            <a:custGeom>
              <a:avLst/>
              <a:gdLst/>
              <a:ahLst/>
              <a:cxnLst/>
              <a:rect l="l" t="t" r="r" b="b"/>
              <a:pathLst>
                <a:path w="292100" h="781684">
                  <a:moveTo>
                    <a:pt x="72986" y="389763"/>
                  </a:moveTo>
                  <a:lnTo>
                    <a:pt x="67282" y="541871"/>
                  </a:lnTo>
                  <a:lnTo>
                    <a:pt x="64352" y="622365"/>
                  </a:lnTo>
                  <a:lnTo>
                    <a:pt x="63273" y="658055"/>
                  </a:lnTo>
                  <a:lnTo>
                    <a:pt x="63119" y="675754"/>
                  </a:lnTo>
                  <a:lnTo>
                    <a:pt x="61020" y="692350"/>
                  </a:lnTo>
                  <a:lnTo>
                    <a:pt x="55303" y="705929"/>
                  </a:lnTo>
                  <a:lnTo>
                    <a:pt x="46836" y="715098"/>
                  </a:lnTo>
                  <a:lnTo>
                    <a:pt x="36487" y="718464"/>
                  </a:lnTo>
                  <a:lnTo>
                    <a:pt x="26144" y="715098"/>
                  </a:lnTo>
                  <a:lnTo>
                    <a:pt x="17681" y="705929"/>
                  </a:lnTo>
                  <a:lnTo>
                    <a:pt x="11966" y="692350"/>
                  </a:lnTo>
                  <a:lnTo>
                    <a:pt x="9867" y="675754"/>
                  </a:lnTo>
                  <a:lnTo>
                    <a:pt x="8326" y="621611"/>
                  </a:lnTo>
                  <a:lnTo>
                    <a:pt x="4933" y="525430"/>
                  </a:lnTo>
                  <a:lnTo>
                    <a:pt x="1541" y="433659"/>
                  </a:lnTo>
                  <a:lnTo>
                    <a:pt x="0" y="392747"/>
                  </a:lnTo>
                </a:path>
                <a:path w="292100" h="781684">
                  <a:moveTo>
                    <a:pt x="145961" y="392302"/>
                  </a:moveTo>
                  <a:lnTo>
                    <a:pt x="140263" y="240194"/>
                  </a:lnTo>
                  <a:lnTo>
                    <a:pt x="137337" y="159700"/>
                  </a:lnTo>
                  <a:lnTo>
                    <a:pt x="136259" y="124010"/>
                  </a:lnTo>
                  <a:lnTo>
                    <a:pt x="136105" y="106311"/>
                  </a:lnTo>
                  <a:lnTo>
                    <a:pt x="134007" y="89717"/>
                  </a:lnTo>
                  <a:lnTo>
                    <a:pt x="128290" y="76142"/>
                  </a:lnTo>
                  <a:lnTo>
                    <a:pt x="119823" y="66978"/>
                  </a:lnTo>
                  <a:lnTo>
                    <a:pt x="109474" y="63614"/>
                  </a:lnTo>
                  <a:lnTo>
                    <a:pt x="99124" y="66978"/>
                  </a:lnTo>
                  <a:lnTo>
                    <a:pt x="90657" y="76142"/>
                  </a:lnTo>
                  <a:lnTo>
                    <a:pt x="84940" y="89717"/>
                  </a:lnTo>
                  <a:lnTo>
                    <a:pt x="82842" y="106311"/>
                  </a:lnTo>
                  <a:lnTo>
                    <a:pt x="81302" y="160456"/>
                  </a:lnTo>
                  <a:lnTo>
                    <a:pt x="77914" y="256641"/>
                  </a:lnTo>
                  <a:lnTo>
                    <a:pt x="74526" y="348416"/>
                  </a:lnTo>
                  <a:lnTo>
                    <a:pt x="72986" y="389331"/>
                  </a:lnTo>
                </a:path>
                <a:path w="292100" h="781684">
                  <a:moveTo>
                    <a:pt x="218948" y="387426"/>
                  </a:moveTo>
                  <a:lnTo>
                    <a:pt x="213243" y="569622"/>
                  </a:lnTo>
                  <a:lnTo>
                    <a:pt x="210313" y="666037"/>
                  </a:lnTo>
                  <a:lnTo>
                    <a:pt x="209234" y="708786"/>
                  </a:lnTo>
                  <a:lnTo>
                    <a:pt x="209080" y="729983"/>
                  </a:lnTo>
                  <a:lnTo>
                    <a:pt x="206981" y="749858"/>
                  </a:lnTo>
                  <a:lnTo>
                    <a:pt x="201264" y="766117"/>
                  </a:lnTo>
                  <a:lnTo>
                    <a:pt x="192797" y="777096"/>
                  </a:lnTo>
                  <a:lnTo>
                    <a:pt x="182448" y="781126"/>
                  </a:lnTo>
                  <a:lnTo>
                    <a:pt x="172100" y="777096"/>
                  </a:lnTo>
                  <a:lnTo>
                    <a:pt x="163637" y="766117"/>
                  </a:lnTo>
                  <a:lnTo>
                    <a:pt x="157925" y="749858"/>
                  </a:lnTo>
                  <a:lnTo>
                    <a:pt x="155829" y="729983"/>
                  </a:lnTo>
                  <a:lnTo>
                    <a:pt x="154287" y="665132"/>
                  </a:lnTo>
                  <a:lnTo>
                    <a:pt x="150895" y="549925"/>
                  </a:lnTo>
                  <a:lnTo>
                    <a:pt x="147502" y="440000"/>
                  </a:lnTo>
                  <a:lnTo>
                    <a:pt x="145961" y="390994"/>
                  </a:lnTo>
                </a:path>
                <a:path w="292100" h="781684">
                  <a:moveTo>
                    <a:pt x="291922" y="393700"/>
                  </a:moveTo>
                  <a:lnTo>
                    <a:pt x="286217" y="211504"/>
                  </a:lnTo>
                  <a:lnTo>
                    <a:pt x="283287" y="115088"/>
                  </a:lnTo>
                  <a:lnTo>
                    <a:pt x="282208" y="72340"/>
                  </a:lnTo>
                  <a:lnTo>
                    <a:pt x="282054" y="51142"/>
                  </a:lnTo>
                  <a:lnTo>
                    <a:pt x="279957" y="31268"/>
                  </a:lnTo>
                  <a:lnTo>
                    <a:pt x="274245" y="15008"/>
                  </a:lnTo>
                  <a:lnTo>
                    <a:pt x="265782" y="4029"/>
                  </a:lnTo>
                  <a:lnTo>
                    <a:pt x="255435" y="0"/>
                  </a:lnTo>
                  <a:lnTo>
                    <a:pt x="245085" y="4029"/>
                  </a:lnTo>
                  <a:lnTo>
                    <a:pt x="236618" y="15008"/>
                  </a:lnTo>
                  <a:lnTo>
                    <a:pt x="230901" y="31268"/>
                  </a:lnTo>
                  <a:lnTo>
                    <a:pt x="228803" y="51142"/>
                  </a:lnTo>
                  <a:lnTo>
                    <a:pt x="227263" y="115993"/>
                  </a:lnTo>
                  <a:lnTo>
                    <a:pt x="223875" y="231200"/>
                  </a:lnTo>
                  <a:lnTo>
                    <a:pt x="220487" y="341125"/>
                  </a:lnTo>
                  <a:lnTo>
                    <a:pt x="218948" y="39013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0283393" y="7793457"/>
            <a:ext cx="80010" cy="410209"/>
          </a:xfrm>
          <a:custGeom>
            <a:avLst/>
            <a:gdLst/>
            <a:ahLst/>
            <a:cxnLst/>
            <a:rect l="l" t="t" r="r" b="b"/>
            <a:pathLst>
              <a:path w="80010" h="410209">
                <a:moveTo>
                  <a:pt x="0" y="409905"/>
                </a:moveTo>
                <a:lnTo>
                  <a:pt x="6226" y="220209"/>
                </a:lnTo>
                <a:lnTo>
                  <a:pt x="9423" y="119826"/>
                </a:lnTo>
                <a:lnTo>
                  <a:pt x="10601" y="75318"/>
                </a:lnTo>
                <a:lnTo>
                  <a:pt x="10769" y="53251"/>
                </a:lnTo>
                <a:lnTo>
                  <a:pt x="13061" y="32554"/>
                </a:lnTo>
                <a:lnTo>
                  <a:pt x="19307" y="15624"/>
                </a:lnTo>
                <a:lnTo>
                  <a:pt x="28557" y="4194"/>
                </a:lnTo>
                <a:lnTo>
                  <a:pt x="39865" y="0"/>
                </a:lnTo>
                <a:lnTo>
                  <a:pt x="51163" y="4194"/>
                </a:lnTo>
                <a:lnTo>
                  <a:pt x="60405" y="15624"/>
                </a:lnTo>
                <a:lnTo>
                  <a:pt x="66645" y="32554"/>
                </a:lnTo>
                <a:lnTo>
                  <a:pt x="68935" y="53251"/>
                </a:lnTo>
                <a:lnTo>
                  <a:pt x="70620" y="120770"/>
                </a:lnTo>
                <a:lnTo>
                  <a:pt x="74326" y="240720"/>
                </a:lnTo>
                <a:lnTo>
                  <a:pt x="78033" y="355172"/>
                </a:lnTo>
                <a:lnTo>
                  <a:pt x="79717" y="4061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363708" y="7790662"/>
            <a:ext cx="160020" cy="815340"/>
          </a:xfrm>
          <a:custGeom>
            <a:avLst/>
            <a:gdLst/>
            <a:ahLst/>
            <a:cxnLst/>
            <a:rect l="l" t="t" r="r" b="b"/>
            <a:pathLst>
              <a:path w="160020" h="815340">
                <a:moveTo>
                  <a:pt x="159423" y="409917"/>
                </a:moveTo>
                <a:lnTo>
                  <a:pt x="153196" y="220221"/>
                </a:lnTo>
                <a:lnTo>
                  <a:pt x="149999" y="119837"/>
                </a:lnTo>
                <a:lnTo>
                  <a:pt x="148821" y="75326"/>
                </a:lnTo>
                <a:lnTo>
                  <a:pt x="148653" y="53251"/>
                </a:lnTo>
                <a:lnTo>
                  <a:pt x="146363" y="32559"/>
                </a:lnTo>
                <a:lnTo>
                  <a:pt x="140122" y="15628"/>
                </a:lnTo>
                <a:lnTo>
                  <a:pt x="130876" y="4196"/>
                </a:lnTo>
                <a:lnTo>
                  <a:pt x="119570" y="0"/>
                </a:lnTo>
                <a:lnTo>
                  <a:pt x="108264" y="4196"/>
                </a:lnTo>
                <a:lnTo>
                  <a:pt x="99018" y="15628"/>
                </a:lnTo>
                <a:lnTo>
                  <a:pt x="92777" y="32559"/>
                </a:lnTo>
                <a:lnTo>
                  <a:pt x="90487" y="53251"/>
                </a:lnTo>
                <a:lnTo>
                  <a:pt x="88804" y="120775"/>
                </a:lnTo>
                <a:lnTo>
                  <a:pt x="85102" y="240725"/>
                </a:lnTo>
                <a:lnTo>
                  <a:pt x="81400" y="355174"/>
                </a:lnTo>
                <a:lnTo>
                  <a:pt x="79717" y="406196"/>
                </a:lnTo>
              </a:path>
              <a:path w="160020" h="815340">
                <a:moveTo>
                  <a:pt x="79717" y="405028"/>
                </a:moveTo>
                <a:lnTo>
                  <a:pt x="73484" y="594716"/>
                </a:lnTo>
                <a:lnTo>
                  <a:pt x="70283" y="695097"/>
                </a:lnTo>
                <a:lnTo>
                  <a:pt x="69104" y="739607"/>
                </a:lnTo>
                <a:lnTo>
                  <a:pt x="68935" y="761682"/>
                </a:lnTo>
                <a:lnTo>
                  <a:pt x="66645" y="782374"/>
                </a:lnTo>
                <a:lnTo>
                  <a:pt x="60404" y="799304"/>
                </a:lnTo>
                <a:lnTo>
                  <a:pt x="51158" y="810736"/>
                </a:lnTo>
                <a:lnTo>
                  <a:pt x="39852" y="814933"/>
                </a:lnTo>
                <a:lnTo>
                  <a:pt x="28552" y="810736"/>
                </a:lnTo>
                <a:lnTo>
                  <a:pt x="19305" y="799304"/>
                </a:lnTo>
                <a:lnTo>
                  <a:pt x="13061" y="782374"/>
                </a:lnTo>
                <a:lnTo>
                  <a:pt x="10769" y="761682"/>
                </a:lnTo>
                <a:lnTo>
                  <a:pt x="9086" y="694158"/>
                </a:lnTo>
                <a:lnTo>
                  <a:pt x="5384" y="574208"/>
                </a:lnTo>
                <a:lnTo>
                  <a:pt x="1682" y="459759"/>
                </a:lnTo>
                <a:lnTo>
                  <a:pt x="0" y="40873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04284" y="8200581"/>
            <a:ext cx="80010" cy="410209"/>
          </a:xfrm>
          <a:custGeom>
            <a:avLst/>
            <a:gdLst/>
            <a:ahLst/>
            <a:cxnLst/>
            <a:rect l="l" t="t" r="r" b="b"/>
            <a:pathLst>
              <a:path w="80010" h="410209">
                <a:moveTo>
                  <a:pt x="79717" y="0"/>
                </a:moveTo>
                <a:lnTo>
                  <a:pt x="73484" y="189688"/>
                </a:lnTo>
                <a:lnTo>
                  <a:pt x="70283" y="290069"/>
                </a:lnTo>
                <a:lnTo>
                  <a:pt x="69104" y="334579"/>
                </a:lnTo>
                <a:lnTo>
                  <a:pt x="68935" y="356654"/>
                </a:lnTo>
                <a:lnTo>
                  <a:pt x="66645" y="377345"/>
                </a:lnTo>
                <a:lnTo>
                  <a:pt x="60404" y="394276"/>
                </a:lnTo>
                <a:lnTo>
                  <a:pt x="51158" y="405708"/>
                </a:lnTo>
                <a:lnTo>
                  <a:pt x="39852" y="409905"/>
                </a:lnTo>
                <a:lnTo>
                  <a:pt x="28552" y="405708"/>
                </a:lnTo>
                <a:lnTo>
                  <a:pt x="19305" y="394276"/>
                </a:lnTo>
                <a:lnTo>
                  <a:pt x="13061" y="377345"/>
                </a:lnTo>
                <a:lnTo>
                  <a:pt x="10769" y="356654"/>
                </a:lnTo>
                <a:lnTo>
                  <a:pt x="9086" y="289129"/>
                </a:lnTo>
                <a:lnTo>
                  <a:pt x="5384" y="169179"/>
                </a:lnTo>
                <a:lnTo>
                  <a:pt x="1682" y="54730"/>
                </a:lnTo>
                <a:lnTo>
                  <a:pt x="0" y="370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48000" y="8875623"/>
            <a:ext cx="617588" cy="9372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303393" y="8875623"/>
            <a:ext cx="617600" cy="9372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62400" y="8875623"/>
            <a:ext cx="644194" cy="9372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9051251" y="8754809"/>
            <a:ext cx="2865120" cy="42545"/>
          </a:xfrm>
          <a:custGeom>
            <a:avLst/>
            <a:gdLst/>
            <a:ahLst/>
            <a:cxnLst/>
            <a:rect l="l" t="t" r="r" b="b"/>
            <a:pathLst>
              <a:path w="2865120" h="42545">
                <a:moveTo>
                  <a:pt x="2229815" y="0"/>
                </a:moveTo>
                <a:lnTo>
                  <a:pt x="2229815" y="42278"/>
                </a:lnTo>
                <a:lnTo>
                  <a:pt x="635266" y="42278"/>
                </a:lnTo>
                <a:lnTo>
                  <a:pt x="635266" y="0"/>
                </a:lnTo>
              </a:path>
              <a:path w="2865120" h="42545">
                <a:moveTo>
                  <a:pt x="609676" y="0"/>
                </a:moveTo>
                <a:lnTo>
                  <a:pt x="609676" y="42278"/>
                </a:lnTo>
                <a:lnTo>
                  <a:pt x="0" y="42278"/>
                </a:lnTo>
                <a:lnTo>
                  <a:pt x="0" y="0"/>
                </a:lnTo>
              </a:path>
              <a:path w="2865120" h="42545">
                <a:moveTo>
                  <a:pt x="2865081" y="0"/>
                </a:moveTo>
                <a:lnTo>
                  <a:pt x="2865081" y="42278"/>
                </a:lnTo>
                <a:lnTo>
                  <a:pt x="2255392" y="42278"/>
                </a:lnTo>
                <a:lnTo>
                  <a:pt x="225539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049525" y="7754659"/>
            <a:ext cx="2874645" cy="915669"/>
          </a:xfrm>
          <a:custGeom>
            <a:avLst/>
            <a:gdLst/>
            <a:ahLst/>
            <a:cxnLst/>
            <a:rect l="l" t="t" r="r" b="b"/>
            <a:pathLst>
              <a:path w="2874645" h="915670">
                <a:moveTo>
                  <a:pt x="0" y="0"/>
                </a:moveTo>
                <a:lnTo>
                  <a:pt x="0" y="915454"/>
                </a:lnTo>
                <a:lnTo>
                  <a:pt x="2874492" y="91545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15212" y="7290753"/>
            <a:ext cx="1105039" cy="212912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779004" y="578610"/>
            <a:ext cx="25857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latin typeface="Microsoft Sans Serif"/>
                <a:cs typeface="Microsoft Sans Serif"/>
              </a:rPr>
              <a:t>Sensores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20" dirty="0">
                <a:latin typeface="Microsoft Sans Serif"/>
                <a:cs typeface="Microsoft Sans Serif"/>
              </a:rPr>
              <a:t>capacitivos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60" dirty="0">
                <a:latin typeface="Microsoft Sans Serif"/>
                <a:cs typeface="Microsoft Sans Serif"/>
              </a:rPr>
              <a:t>proximidad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960"/>
              </a:spcBef>
            </a:pPr>
            <a:r>
              <a:rPr sz="1200" spc="20" dirty="0">
                <a:latin typeface="Microsoft Sans Serif"/>
                <a:cs typeface="Microsoft Sans Serif"/>
              </a:rPr>
              <a:t>Teoría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55" dirty="0">
                <a:latin typeface="Microsoft Sans Serif"/>
                <a:cs typeface="Microsoft Sans Serif"/>
              </a:rPr>
              <a:t>funcionamiento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79005" y="1909063"/>
            <a:ext cx="42830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15" dirty="0">
                <a:latin typeface="Microsoft Sans Serif"/>
                <a:cs typeface="Microsoft Sans Serif"/>
              </a:rPr>
              <a:t>capacitivos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20" dirty="0">
                <a:latin typeface="Microsoft Sans Serif"/>
                <a:cs typeface="Microsoft Sans Serif"/>
              </a:rPr>
              <a:t>similares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25" dirty="0">
                <a:latin typeface="Microsoft Sans Serif"/>
                <a:cs typeface="Microsoft Sans Serif"/>
              </a:rPr>
              <a:t>inductivos.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principal </a:t>
            </a:r>
            <a:r>
              <a:rPr sz="900" spc="25" dirty="0">
                <a:latin typeface="Microsoft Sans Serif"/>
                <a:cs typeface="Microsoft Sans Serif"/>
              </a:rPr>
              <a:t>diferencia </a:t>
            </a:r>
            <a:r>
              <a:rPr sz="900" spc="40" dirty="0">
                <a:latin typeface="Microsoft Sans Serif"/>
                <a:cs typeface="Microsoft Sans Serif"/>
              </a:rPr>
              <a:t>entre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35" dirty="0">
                <a:latin typeface="Microsoft Sans Serif"/>
                <a:cs typeface="Microsoft Sans Serif"/>
              </a:rPr>
              <a:t>tipos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capacitivos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producen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campo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electrostático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lugar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spc="30" dirty="0">
                <a:latin typeface="Microsoft Sans Serif"/>
                <a:cs typeface="Microsoft Sans Serif"/>
              </a:rPr>
              <a:t>electromagnético.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proximidad </a:t>
            </a:r>
            <a:r>
              <a:rPr sz="900" spc="15" dirty="0">
                <a:latin typeface="Microsoft Sans Serif"/>
                <a:cs typeface="Microsoft Sans Serif"/>
              </a:rPr>
              <a:t>capacitivos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detectarán </a:t>
            </a:r>
            <a:r>
              <a:rPr sz="900" spc="25" dirty="0">
                <a:latin typeface="Microsoft Sans Serif"/>
                <a:cs typeface="Microsoft Sans Serif"/>
              </a:rPr>
              <a:t>materiales metálicos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20" dirty="0">
                <a:latin typeface="Microsoft Sans Serif"/>
                <a:cs typeface="Microsoft Sans Serif"/>
              </a:rPr>
              <a:t>metálicos,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20" dirty="0">
                <a:latin typeface="Microsoft Sans Serif"/>
                <a:cs typeface="Microsoft Sans Serif"/>
              </a:rPr>
              <a:t>papel, </a:t>
            </a:r>
            <a:r>
              <a:rPr sz="900" spc="30" dirty="0">
                <a:latin typeface="Microsoft Sans Serif"/>
                <a:cs typeface="Microsoft Sans Serif"/>
              </a:rPr>
              <a:t>vidrio, líquidos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 telas.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79005" y="5005323"/>
            <a:ext cx="423608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superficie 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20" dirty="0">
                <a:latin typeface="Microsoft Sans Serif"/>
                <a:cs typeface="Microsoft Sans Serif"/>
              </a:rPr>
              <a:t>capacitivo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50" dirty="0">
                <a:latin typeface="Microsoft Sans Serif"/>
                <a:cs typeface="Microsoft Sans Serif"/>
              </a:rPr>
              <a:t>formada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dos </a:t>
            </a:r>
            <a:r>
              <a:rPr sz="1000" spc="30" dirty="0">
                <a:latin typeface="Microsoft Sans Serif"/>
                <a:cs typeface="Microsoft Sans Serif"/>
              </a:rPr>
              <a:t>electrodos </a:t>
            </a:r>
            <a:r>
              <a:rPr sz="1000" spc="25" dirty="0">
                <a:latin typeface="Microsoft Sans Serif"/>
                <a:cs typeface="Microsoft Sans Serif"/>
              </a:rPr>
              <a:t>metálicos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forma </a:t>
            </a:r>
            <a:r>
              <a:rPr sz="1000" spc="25" dirty="0">
                <a:latin typeface="Microsoft Sans Serif"/>
                <a:cs typeface="Microsoft Sans Serif"/>
              </a:rPr>
              <a:t>concéntrica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5" dirty="0">
                <a:latin typeface="Microsoft Sans Serif"/>
                <a:cs typeface="Microsoft Sans Serif"/>
              </a:rPr>
              <a:t>condensador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desenrollado.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Cuando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objeto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acerca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superficie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detección,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ingresa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5" dirty="0">
                <a:latin typeface="Microsoft Sans Serif"/>
                <a:cs typeface="Microsoft Sans Serif"/>
              </a:rPr>
              <a:t>campo </a:t>
            </a:r>
            <a:r>
              <a:rPr sz="1000" spc="30" dirty="0">
                <a:latin typeface="Microsoft Sans Serif"/>
                <a:cs typeface="Microsoft Sans Serif"/>
              </a:rPr>
              <a:t>electrostático de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30" dirty="0">
                <a:latin typeface="Microsoft Sans Serif"/>
                <a:cs typeface="Microsoft Sans Serif"/>
              </a:rPr>
              <a:t>electrodos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0" dirty="0">
                <a:latin typeface="Microsoft Sans Serif"/>
                <a:cs typeface="Microsoft Sans Serif"/>
              </a:rPr>
              <a:t>cambia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capacitancia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5" dirty="0">
                <a:latin typeface="Microsoft Sans Serif"/>
                <a:cs typeface="Microsoft Sans Serif"/>
              </a:rPr>
              <a:t>circuito </a:t>
            </a:r>
            <a:r>
              <a:rPr sz="1000" spc="25" dirty="0">
                <a:latin typeface="Microsoft Sans Serif"/>
                <a:cs typeface="Microsoft Sans Serif"/>
              </a:rPr>
              <a:t>oscilador. Como </a:t>
            </a:r>
            <a:r>
              <a:rPr sz="1000" spc="30" dirty="0">
                <a:latin typeface="Microsoft Sans Serif"/>
                <a:cs typeface="Microsoft Sans Serif"/>
              </a:rPr>
              <a:t>resultado,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oscilador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comienza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oscilar.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disparo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lee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amplitud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oscilador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cuando </a:t>
            </a:r>
            <a:r>
              <a:rPr sz="1000" spc="5" dirty="0">
                <a:latin typeface="Microsoft Sans Serif"/>
                <a:cs typeface="Microsoft Sans Serif"/>
              </a:rPr>
              <a:t>alcanza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nivel </a:t>
            </a:r>
            <a:r>
              <a:rPr sz="1000" spc="15" dirty="0">
                <a:latin typeface="Microsoft Sans Serif"/>
                <a:cs typeface="Microsoft Sans Serif"/>
              </a:rPr>
              <a:t>específico, </a:t>
            </a:r>
            <a:r>
              <a:rPr sz="1000" spc="30" dirty="0">
                <a:latin typeface="Microsoft Sans Serif"/>
                <a:cs typeface="Microsoft Sans Serif"/>
              </a:rPr>
              <a:t>cambia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estado de </a:t>
            </a:r>
            <a:r>
              <a:rPr sz="1000" spc="15" dirty="0">
                <a:latin typeface="Microsoft Sans Serif"/>
                <a:cs typeface="Microsoft Sans Serif"/>
              </a:rPr>
              <a:t>salida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medida que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aleja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0" dirty="0">
                <a:latin typeface="Microsoft Sans Serif"/>
                <a:cs typeface="Microsoft Sans Serif"/>
              </a:rPr>
              <a:t>sensor,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50" dirty="0">
                <a:latin typeface="Microsoft Sans Serif"/>
                <a:cs typeface="Microsoft Sans Serif"/>
              </a:rPr>
              <a:t>amplitud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oscilador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disminuye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regresa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estado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original.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621" y="2254440"/>
            <a:ext cx="103568" cy="728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0329" y="2470086"/>
            <a:ext cx="103860" cy="7283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447" y="2685720"/>
            <a:ext cx="102743" cy="728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71853" y="2901366"/>
            <a:ext cx="102336" cy="728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68589" y="3117011"/>
            <a:ext cx="105600" cy="728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69618" y="3332657"/>
            <a:ext cx="104571" cy="7283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71447" y="3548292"/>
            <a:ext cx="102743" cy="7284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185734" y="3763937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42" y="520"/>
                </a:moveTo>
                <a:lnTo>
                  <a:pt x="16243" y="520"/>
                </a:lnTo>
                <a:lnTo>
                  <a:pt x="10820" y="5346"/>
                </a:lnTo>
                <a:lnTo>
                  <a:pt x="6705" y="8305"/>
                </a:lnTo>
                <a:lnTo>
                  <a:pt x="3581" y="10033"/>
                </a:lnTo>
                <a:lnTo>
                  <a:pt x="0" y="11595"/>
                </a:lnTo>
                <a:lnTo>
                  <a:pt x="0" y="18199"/>
                </a:lnTo>
                <a:lnTo>
                  <a:pt x="15836" y="7734"/>
                </a:lnTo>
                <a:lnTo>
                  <a:pt x="15836" y="71818"/>
                </a:lnTo>
                <a:lnTo>
                  <a:pt x="22542" y="71818"/>
                </a:lnTo>
                <a:lnTo>
                  <a:pt x="22542" y="520"/>
                </a:lnTo>
                <a:close/>
              </a:path>
              <a:path w="88900" h="73025">
                <a:moveTo>
                  <a:pt x="88455" y="36487"/>
                </a:moveTo>
                <a:lnTo>
                  <a:pt x="81622" y="8013"/>
                </a:lnTo>
                <a:lnTo>
                  <a:pt x="81622" y="44056"/>
                </a:lnTo>
                <a:lnTo>
                  <a:pt x="80759" y="50228"/>
                </a:lnTo>
                <a:lnTo>
                  <a:pt x="79006" y="55372"/>
                </a:lnTo>
                <a:lnTo>
                  <a:pt x="76301" y="63207"/>
                </a:lnTo>
                <a:lnTo>
                  <a:pt x="71729" y="67144"/>
                </a:lnTo>
                <a:lnTo>
                  <a:pt x="58801" y="67144"/>
                </a:lnTo>
                <a:lnTo>
                  <a:pt x="54203" y="63182"/>
                </a:lnTo>
                <a:lnTo>
                  <a:pt x="49809" y="50330"/>
                </a:lnTo>
                <a:lnTo>
                  <a:pt x="49072" y="44881"/>
                </a:lnTo>
                <a:lnTo>
                  <a:pt x="49149" y="27673"/>
                </a:lnTo>
                <a:lnTo>
                  <a:pt x="49847" y="22720"/>
                </a:lnTo>
                <a:lnTo>
                  <a:pt x="54305" y="9664"/>
                </a:lnTo>
                <a:lnTo>
                  <a:pt x="58877" y="5689"/>
                </a:lnTo>
                <a:lnTo>
                  <a:pt x="71793" y="5689"/>
                </a:lnTo>
                <a:lnTo>
                  <a:pt x="76403" y="9664"/>
                </a:lnTo>
                <a:lnTo>
                  <a:pt x="80810" y="22517"/>
                </a:lnTo>
                <a:lnTo>
                  <a:pt x="81546" y="28079"/>
                </a:lnTo>
                <a:lnTo>
                  <a:pt x="81622" y="44056"/>
                </a:lnTo>
                <a:lnTo>
                  <a:pt x="81622" y="8013"/>
                </a:lnTo>
                <a:lnTo>
                  <a:pt x="80124" y="5689"/>
                </a:lnTo>
                <a:lnTo>
                  <a:pt x="78473" y="3111"/>
                </a:lnTo>
                <a:lnTo>
                  <a:pt x="72745" y="0"/>
                </a:lnTo>
                <a:lnTo>
                  <a:pt x="55702" y="0"/>
                </a:lnTo>
                <a:lnTo>
                  <a:pt x="49009" y="4953"/>
                </a:lnTo>
                <a:lnTo>
                  <a:pt x="43205" y="20459"/>
                </a:lnTo>
                <a:lnTo>
                  <a:pt x="42164" y="27673"/>
                </a:lnTo>
                <a:lnTo>
                  <a:pt x="42164" y="36487"/>
                </a:lnTo>
                <a:lnTo>
                  <a:pt x="57861" y="72847"/>
                </a:lnTo>
                <a:lnTo>
                  <a:pt x="65303" y="72847"/>
                </a:lnTo>
                <a:lnTo>
                  <a:pt x="74917" y="72834"/>
                </a:lnTo>
                <a:lnTo>
                  <a:pt x="81597" y="67881"/>
                </a:lnTo>
                <a:lnTo>
                  <a:pt x="81864" y="67144"/>
                </a:lnTo>
                <a:lnTo>
                  <a:pt x="85305" y="58000"/>
                </a:lnTo>
                <a:lnTo>
                  <a:pt x="87414" y="52463"/>
                </a:lnTo>
                <a:lnTo>
                  <a:pt x="88455" y="45275"/>
                </a:lnTo>
                <a:lnTo>
                  <a:pt x="88455" y="36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27899" y="3979584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581" y="0"/>
                </a:moveTo>
                <a:lnTo>
                  <a:pt x="13538" y="0"/>
                </a:lnTo>
                <a:lnTo>
                  <a:pt x="6845" y="4952"/>
                </a:lnTo>
                <a:lnTo>
                  <a:pt x="1041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697" y="72834"/>
                </a:lnTo>
                <a:lnTo>
                  <a:pt x="23139" y="72834"/>
                </a:lnTo>
                <a:lnTo>
                  <a:pt x="32753" y="72821"/>
                </a:lnTo>
                <a:lnTo>
                  <a:pt x="39433" y="67868"/>
                </a:lnTo>
                <a:lnTo>
                  <a:pt x="39705" y="67144"/>
                </a:lnTo>
                <a:lnTo>
                  <a:pt x="16636" y="67144"/>
                </a:lnTo>
                <a:lnTo>
                  <a:pt x="12039" y="63182"/>
                </a:lnTo>
                <a:lnTo>
                  <a:pt x="7645" y="50330"/>
                </a:lnTo>
                <a:lnTo>
                  <a:pt x="6915" y="44868"/>
                </a:lnTo>
                <a:lnTo>
                  <a:pt x="6994" y="27673"/>
                </a:lnTo>
                <a:lnTo>
                  <a:pt x="7683" y="22720"/>
                </a:lnTo>
                <a:lnTo>
                  <a:pt x="12141" y="9651"/>
                </a:lnTo>
                <a:lnTo>
                  <a:pt x="16713" y="5689"/>
                </a:lnTo>
                <a:lnTo>
                  <a:pt x="37971" y="5689"/>
                </a:lnTo>
                <a:lnTo>
                  <a:pt x="36309" y="3111"/>
                </a:lnTo>
                <a:lnTo>
                  <a:pt x="30581" y="0"/>
                </a:lnTo>
                <a:close/>
              </a:path>
              <a:path w="46355" h="73025">
                <a:moveTo>
                  <a:pt x="37971" y="5689"/>
                </a:moveTo>
                <a:lnTo>
                  <a:pt x="29629" y="5689"/>
                </a:lnTo>
                <a:lnTo>
                  <a:pt x="34239" y="9651"/>
                </a:lnTo>
                <a:lnTo>
                  <a:pt x="38646" y="22517"/>
                </a:lnTo>
                <a:lnTo>
                  <a:pt x="39385" y="28073"/>
                </a:lnTo>
                <a:lnTo>
                  <a:pt x="39464" y="44056"/>
                </a:lnTo>
                <a:lnTo>
                  <a:pt x="38595" y="50228"/>
                </a:lnTo>
                <a:lnTo>
                  <a:pt x="34137" y="63207"/>
                </a:lnTo>
                <a:lnTo>
                  <a:pt x="29565" y="67144"/>
                </a:lnTo>
                <a:lnTo>
                  <a:pt x="39705" y="67144"/>
                </a:lnTo>
                <a:lnTo>
                  <a:pt x="43141" y="58000"/>
                </a:lnTo>
                <a:lnTo>
                  <a:pt x="45250" y="52450"/>
                </a:lnTo>
                <a:lnTo>
                  <a:pt x="46291" y="45275"/>
                </a:lnTo>
                <a:lnTo>
                  <a:pt x="46291" y="36474"/>
                </a:lnTo>
                <a:lnTo>
                  <a:pt x="45959" y="29019"/>
                </a:lnTo>
                <a:lnTo>
                  <a:pt x="45856" y="27673"/>
                </a:lnTo>
                <a:lnTo>
                  <a:pt x="44794" y="20742"/>
                </a:lnTo>
                <a:lnTo>
                  <a:pt x="42921" y="14482"/>
                </a:lnTo>
                <a:lnTo>
                  <a:pt x="40297" y="9296"/>
                </a:lnTo>
                <a:lnTo>
                  <a:pt x="37971" y="5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8326710" y="2274539"/>
            <a:ext cx="2283460" cy="1870075"/>
            <a:chOff x="3272110" y="2274538"/>
            <a:chExt cx="2283460" cy="1870075"/>
          </a:xfrm>
        </p:grpSpPr>
        <p:sp>
          <p:nvSpPr>
            <p:cNvPr id="12" name="object 12"/>
            <p:cNvSpPr/>
            <p:nvPr/>
          </p:nvSpPr>
          <p:spPr>
            <a:xfrm>
              <a:off x="3281248" y="2283675"/>
              <a:ext cx="2179320" cy="1739264"/>
            </a:xfrm>
            <a:custGeom>
              <a:avLst/>
              <a:gdLst/>
              <a:ahLst/>
              <a:cxnLst/>
              <a:rect l="l" t="t" r="r" b="b"/>
              <a:pathLst>
                <a:path w="2179320" h="1739264">
                  <a:moveTo>
                    <a:pt x="0" y="0"/>
                  </a:moveTo>
                  <a:lnTo>
                    <a:pt x="2178913" y="0"/>
                  </a:lnTo>
                  <a:lnTo>
                    <a:pt x="2178913" y="1738883"/>
                  </a:lnTo>
                  <a:lnTo>
                    <a:pt x="0" y="173888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72110" y="2274538"/>
              <a:ext cx="2283072" cy="1869700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88833" y="2721419"/>
            <a:ext cx="75844" cy="84382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0181082" y="4237367"/>
            <a:ext cx="266700" cy="106680"/>
            <a:chOff x="5126482" y="4237367"/>
            <a:chExt cx="266700" cy="106680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26482" y="4238802"/>
              <a:ext cx="88010" cy="1052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48617" y="4237367"/>
              <a:ext cx="143979" cy="88277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7966965" y="5914645"/>
          <a:ext cx="4243705" cy="2982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5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89584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Dieléctrico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286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Constante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4914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Dieléctrico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Constante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Alcohol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25.8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Poliamida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30" dirty="0">
                          <a:latin typeface="Microsoft Sans Serif"/>
                          <a:cs typeface="Microsoft Sans Serif"/>
                        </a:rPr>
                        <a:t>araldita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3.6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Polietileno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Baquelita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3.6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polipropileno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Vidrio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Poliestireno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Mica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Cloruro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polivinilo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2.9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Caucho</a:t>
                      </a:r>
                      <a:r>
                        <a:rPr sz="8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Duro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Porcelana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4.4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Laminado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base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papel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4.5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Cartón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prensado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Madera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2.7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Vidrio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sílice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3.7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Compuesto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fundición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cables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Arena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sílice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4.5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Aire,</a:t>
                      </a:r>
                      <a:r>
                        <a:rPr sz="9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 dirty="0">
                          <a:latin typeface="Microsoft Sans Serif"/>
                          <a:cs typeface="Microsoft Sans Serif"/>
                        </a:rPr>
                        <a:t>Vacío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Goma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silicona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Mármol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40" dirty="0">
                          <a:latin typeface="Microsoft Sans Serif"/>
                          <a:cs typeface="Microsoft Sans Serif"/>
                        </a:rPr>
                        <a:t>teflón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Papel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impregnado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aceite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aceite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trementina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Papel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Aceite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transformador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27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Parafina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Agua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Petróleo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Caucho</a:t>
                      </a:r>
                      <a:r>
                        <a:rPr sz="7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Blando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2.5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Plexiglás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3.2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Celuloide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5761228" y="478282"/>
            <a:ext cx="1397000" cy="4044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100" b="1" spc="30" dirty="0">
                <a:latin typeface="Arial"/>
                <a:cs typeface="Arial"/>
              </a:rPr>
              <a:t>Objetivo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estándar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000" b="1" spc="25" dirty="0">
                <a:latin typeface="Arial"/>
                <a:cs typeface="Arial"/>
              </a:rPr>
              <a:t>Constante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dieléctrica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8837" y="489965"/>
            <a:ext cx="43249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especifican </a:t>
            </a:r>
            <a:r>
              <a:rPr sz="950" spc="30" dirty="0">
                <a:latin typeface="Microsoft Sans Serif"/>
                <a:cs typeface="Microsoft Sans Serif"/>
              </a:rPr>
              <a:t>objetivos estándar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15" dirty="0">
                <a:latin typeface="Microsoft Sans Serif"/>
                <a:cs typeface="Microsoft Sans Serif"/>
              </a:rPr>
              <a:t>capacitivo.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estándar </a:t>
            </a:r>
            <a:r>
              <a:rPr sz="950" spc="40" dirty="0">
                <a:latin typeface="Microsoft Sans Serif"/>
                <a:cs typeface="Microsoft Sans Serif"/>
              </a:rPr>
              <a:t>generalmente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define </a:t>
            </a:r>
            <a:r>
              <a:rPr sz="950" spc="40" dirty="0">
                <a:latin typeface="Microsoft Sans Serif"/>
                <a:cs typeface="Microsoft Sans Serif"/>
              </a:rPr>
              <a:t>como metal </a:t>
            </a:r>
            <a:r>
              <a:rPr sz="950" spc="45" dirty="0">
                <a:latin typeface="Microsoft Sans Serif"/>
                <a:cs typeface="Microsoft Sans Serif"/>
              </a:rPr>
              <a:t>y/o </a:t>
            </a:r>
            <a:r>
              <a:rPr sz="950" spc="20" dirty="0">
                <a:latin typeface="Microsoft Sans Serif"/>
                <a:cs typeface="Microsoft Sans Serif"/>
              </a:rPr>
              <a:t>agua.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dependen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constante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dieléctrica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objetivo.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Cuanto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mayor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sea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número </a:t>
            </a:r>
            <a:r>
              <a:rPr sz="950" spc="25" dirty="0">
                <a:latin typeface="Microsoft Sans Serif"/>
                <a:cs typeface="Microsoft Sans Serif"/>
              </a:rPr>
              <a:t>dieléctrico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material,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20" dirty="0">
                <a:latin typeface="Microsoft Sans Serif"/>
                <a:cs typeface="Microsoft Sans Serif"/>
              </a:rPr>
              <a:t>fácil </a:t>
            </a:r>
            <a:r>
              <a:rPr sz="950" spc="15" dirty="0">
                <a:latin typeface="Microsoft Sans Serif"/>
                <a:cs typeface="Microsoft Sans Serif"/>
              </a:rPr>
              <a:t>será </a:t>
            </a:r>
            <a:r>
              <a:rPr sz="950" spc="30" dirty="0">
                <a:latin typeface="Microsoft Sans Serif"/>
                <a:cs typeface="Microsoft Sans Serif"/>
              </a:rPr>
              <a:t>detectarlo.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 </a:t>
            </a:r>
            <a:r>
              <a:rPr sz="950" spc="35" dirty="0">
                <a:latin typeface="Microsoft Sans Serif"/>
                <a:cs typeface="Microsoft Sans Serif"/>
              </a:rPr>
              <a:t>gráfico </a:t>
            </a:r>
            <a:r>
              <a:rPr sz="950" spc="40" dirty="0">
                <a:latin typeface="Microsoft Sans Serif"/>
                <a:cs typeface="Microsoft Sans Serif"/>
              </a:rPr>
              <a:t>muestra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relación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constante </a:t>
            </a:r>
            <a:r>
              <a:rPr sz="950" spc="25" dirty="0">
                <a:latin typeface="Microsoft Sans Serif"/>
                <a:cs typeface="Microsoft Sans Serif"/>
              </a:rPr>
              <a:t>dieléctrica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material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distancia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nominal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(S</a:t>
            </a:r>
            <a:r>
              <a:rPr sz="750" spc="-25" dirty="0">
                <a:latin typeface="Microsoft Sans Serif"/>
                <a:cs typeface="Microsoft Sans Serif"/>
              </a:rPr>
              <a:t>r</a:t>
            </a:r>
            <a:r>
              <a:rPr sz="950" spc="-25" dirty="0">
                <a:latin typeface="Microsoft Sans Serif"/>
                <a:cs typeface="Microsoft Sans Serif"/>
              </a:rPr>
              <a:t>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836" y="4711446"/>
            <a:ext cx="39376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siguiente tabla </a:t>
            </a:r>
            <a:r>
              <a:rPr sz="950" spc="40" dirty="0">
                <a:latin typeface="Microsoft Sans Serif"/>
                <a:cs typeface="Microsoft Sans Serif"/>
              </a:rPr>
              <a:t>muestra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25" dirty="0">
                <a:latin typeface="Microsoft Sans Serif"/>
                <a:cs typeface="Microsoft Sans Serif"/>
              </a:rPr>
              <a:t>constantes </a:t>
            </a:r>
            <a:r>
              <a:rPr sz="950" spc="20" dirty="0">
                <a:latin typeface="Microsoft Sans Serif"/>
                <a:cs typeface="Microsoft Sans Serif"/>
              </a:rPr>
              <a:t>dieléctricas </a:t>
            </a:r>
            <a:r>
              <a:rPr sz="950" spc="30" dirty="0">
                <a:latin typeface="Microsoft Sans Serif"/>
                <a:cs typeface="Microsoft Sans Serif"/>
              </a:rPr>
              <a:t>de algunos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materiales. </a:t>
            </a:r>
            <a:r>
              <a:rPr sz="950" spc="-35" dirty="0">
                <a:latin typeface="Microsoft Sans Serif"/>
                <a:cs typeface="Microsoft Sans Serif"/>
              </a:rPr>
              <a:t>Si,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capacitivo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45" dirty="0">
                <a:latin typeface="Microsoft Sans Serif"/>
                <a:cs typeface="Microsoft Sans Serif"/>
              </a:rPr>
              <a:t>nominal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10 </a:t>
            </a:r>
            <a:r>
              <a:rPr sz="950" spc="95" dirty="0">
                <a:latin typeface="Microsoft Sans Serif"/>
                <a:cs typeface="Microsoft Sans Serif"/>
              </a:rPr>
              <a:t>mm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20" dirty="0">
                <a:latin typeface="Microsoft Sans Serif"/>
                <a:cs typeface="Microsoft Sans Serif"/>
              </a:rPr>
              <a:t>alcohol,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efectiva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(S</a:t>
            </a:r>
            <a:r>
              <a:rPr sz="750" spc="-30" dirty="0">
                <a:latin typeface="Microsoft Sans Serif"/>
                <a:cs typeface="Microsoft Sans Serif"/>
              </a:rPr>
              <a:t>r</a:t>
            </a:r>
            <a:r>
              <a:rPr sz="950" spc="-30" dirty="0">
                <a:latin typeface="Microsoft Sans Serif"/>
                <a:cs typeface="Microsoft Sans Serif"/>
              </a:rPr>
              <a:t>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aproximadamente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85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%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nominal,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8,5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mm.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71509" y="1691590"/>
            <a:ext cx="688340" cy="930275"/>
            <a:chOff x="3516909" y="1691589"/>
            <a:chExt cx="688340" cy="930275"/>
          </a:xfrm>
        </p:grpSpPr>
        <p:sp>
          <p:nvSpPr>
            <p:cNvPr id="3" name="object 3"/>
            <p:cNvSpPr/>
            <p:nvPr/>
          </p:nvSpPr>
          <p:spPr>
            <a:xfrm>
              <a:off x="3519195" y="1693875"/>
              <a:ext cx="683895" cy="925830"/>
            </a:xfrm>
            <a:custGeom>
              <a:avLst/>
              <a:gdLst/>
              <a:ahLst/>
              <a:cxnLst/>
              <a:rect l="l" t="t" r="r" b="b"/>
              <a:pathLst>
                <a:path w="683895" h="925830">
                  <a:moveTo>
                    <a:pt x="610412" y="925576"/>
                  </a:moveTo>
                  <a:lnTo>
                    <a:pt x="644339" y="912432"/>
                  </a:lnTo>
                  <a:lnTo>
                    <a:pt x="667059" y="876960"/>
                  </a:lnTo>
                  <a:lnTo>
                    <a:pt x="679794" y="825095"/>
                  </a:lnTo>
                  <a:lnTo>
                    <a:pt x="683768" y="762774"/>
                  </a:lnTo>
                  <a:lnTo>
                    <a:pt x="683270" y="703023"/>
                  </a:lnTo>
                  <a:lnTo>
                    <a:pt x="681834" y="646495"/>
                  </a:lnTo>
                  <a:lnTo>
                    <a:pt x="679549" y="592764"/>
                  </a:lnTo>
                  <a:lnTo>
                    <a:pt x="676501" y="541407"/>
                  </a:lnTo>
                  <a:lnTo>
                    <a:pt x="672777" y="491997"/>
                  </a:lnTo>
                  <a:lnTo>
                    <a:pt x="668466" y="444110"/>
                  </a:lnTo>
                  <a:lnTo>
                    <a:pt x="663654" y="397321"/>
                  </a:lnTo>
                  <a:lnTo>
                    <a:pt x="658429" y="351203"/>
                  </a:lnTo>
                  <a:lnTo>
                    <a:pt x="652879" y="305332"/>
                  </a:lnTo>
                  <a:lnTo>
                    <a:pt x="647090" y="259283"/>
                  </a:lnTo>
                  <a:lnTo>
                    <a:pt x="635593" y="214433"/>
                  </a:lnTo>
                  <a:lnTo>
                    <a:pt x="612419" y="183908"/>
                  </a:lnTo>
                  <a:lnTo>
                    <a:pt x="574715" y="159970"/>
                  </a:lnTo>
                  <a:lnTo>
                    <a:pt x="522932" y="131840"/>
                  </a:lnTo>
                  <a:lnTo>
                    <a:pt x="466533" y="105122"/>
                  </a:lnTo>
                  <a:lnTo>
                    <a:pt x="414985" y="85420"/>
                  </a:lnTo>
                  <a:lnTo>
                    <a:pt x="414985" y="0"/>
                  </a:lnTo>
                  <a:lnTo>
                    <a:pt x="268782" y="0"/>
                  </a:lnTo>
                  <a:lnTo>
                    <a:pt x="268782" y="85420"/>
                  </a:lnTo>
                  <a:lnTo>
                    <a:pt x="217232" y="105122"/>
                  </a:lnTo>
                  <a:lnTo>
                    <a:pt x="160829" y="131840"/>
                  </a:lnTo>
                  <a:lnTo>
                    <a:pt x="109041" y="159970"/>
                  </a:lnTo>
                  <a:lnTo>
                    <a:pt x="71335" y="183908"/>
                  </a:lnTo>
                  <a:lnTo>
                    <a:pt x="48353" y="214433"/>
                  </a:lnTo>
                  <a:lnTo>
                    <a:pt x="36677" y="259283"/>
                  </a:lnTo>
                  <a:lnTo>
                    <a:pt x="31009" y="305332"/>
                  </a:lnTo>
                  <a:lnTo>
                    <a:pt x="25528" y="351203"/>
                  </a:lnTo>
                  <a:lnTo>
                    <a:pt x="20331" y="397321"/>
                  </a:lnTo>
                  <a:lnTo>
                    <a:pt x="15515" y="444110"/>
                  </a:lnTo>
                  <a:lnTo>
                    <a:pt x="11175" y="491998"/>
                  </a:lnTo>
                  <a:lnTo>
                    <a:pt x="7409" y="541407"/>
                  </a:lnTo>
                  <a:lnTo>
                    <a:pt x="4312" y="592764"/>
                  </a:lnTo>
                  <a:lnTo>
                    <a:pt x="1980" y="646495"/>
                  </a:lnTo>
                  <a:lnTo>
                    <a:pt x="511" y="703023"/>
                  </a:lnTo>
                  <a:lnTo>
                    <a:pt x="0" y="762774"/>
                  </a:lnTo>
                  <a:lnTo>
                    <a:pt x="4253" y="825095"/>
                  </a:lnTo>
                  <a:lnTo>
                    <a:pt x="17454" y="876960"/>
                  </a:lnTo>
                  <a:lnTo>
                    <a:pt x="40263" y="912432"/>
                  </a:lnTo>
                  <a:lnTo>
                    <a:pt x="73342" y="925576"/>
                  </a:lnTo>
                  <a:lnTo>
                    <a:pt x="610412" y="925576"/>
                  </a:lnTo>
                  <a:close/>
                </a:path>
                <a:path w="683895" h="925830">
                  <a:moveTo>
                    <a:pt x="458190" y="218084"/>
                  </a:moveTo>
                  <a:lnTo>
                    <a:pt x="477173" y="314127"/>
                  </a:lnTo>
                  <a:lnTo>
                    <a:pt x="493237" y="381387"/>
                  </a:lnTo>
                  <a:lnTo>
                    <a:pt x="509279" y="440663"/>
                  </a:lnTo>
                  <a:lnTo>
                    <a:pt x="539075" y="492144"/>
                  </a:lnTo>
                  <a:lnTo>
                    <a:pt x="562938" y="498655"/>
                  </a:lnTo>
                  <a:lnTo>
                    <a:pt x="585294" y="493389"/>
                  </a:lnTo>
                  <a:lnTo>
                    <a:pt x="597852" y="473849"/>
                  </a:lnTo>
                  <a:lnTo>
                    <a:pt x="598785" y="436629"/>
                  </a:lnTo>
                  <a:lnTo>
                    <a:pt x="593738" y="385108"/>
                  </a:lnTo>
                  <a:lnTo>
                    <a:pt x="585412" y="328981"/>
                  </a:lnTo>
                  <a:lnTo>
                    <a:pt x="576506" y="277944"/>
                  </a:lnTo>
                  <a:lnTo>
                    <a:pt x="548546" y="215887"/>
                  </a:lnTo>
                  <a:lnTo>
                    <a:pt x="509617" y="199551"/>
                  </a:lnTo>
                  <a:lnTo>
                    <a:pt x="472858" y="198384"/>
                  </a:lnTo>
                  <a:lnTo>
                    <a:pt x="458190" y="218084"/>
                  </a:lnTo>
                  <a:close/>
                </a:path>
                <a:path w="683895" h="925830">
                  <a:moveTo>
                    <a:pt x="426542" y="114058"/>
                  </a:moveTo>
                  <a:lnTo>
                    <a:pt x="405360" y="172798"/>
                  </a:lnTo>
                  <a:lnTo>
                    <a:pt x="399719" y="233529"/>
                  </a:lnTo>
                  <a:lnTo>
                    <a:pt x="396801" y="299870"/>
                  </a:lnTo>
                  <a:lnTo>
                    <a:pt x="396171" y="360348"/>
                  </a:lnTo>
                  <a:lnTo>
                    <a:pt x="397395" y="403491"/>
                  </a:lnTo>
                  <a:lnTo>
                    <a:pt x="410710" y="448657"/>
                  </a:lnTo>
                  <a:lnTo>
                    <a:pt x="442112" y="479869"/>
                  </a:lnTo>
                  <a:lnTo>
                    <a:pt x="485583" y="496101"/>
                  </a:lnTo>
                  <a:lnTo>
                    <a:pt x="532918" y="510587"/>
                  </a:lnTo>
                  <a:lnTo>
                    <a:pt x="579313" y="522907"/>
                  </a:lnTo>
                  <a:lnTo>
                    <a:pt x="619963" y="532638"/>
                  </a:lnTo>
                  <a:lnTo>
                    <a:pt x="631709" y="533094"/>
                  </a:lnTo>
                  <a:lnTo>
                    <a:pt x="642000" y="529875"/>
                  </a:lnTo>
                  <a:lnTo>
                    <a:pt x="649563" y="524019"/>
                  </a:lnTo>
                  <a:lnTo>
                    <a:pt x="653122" y="516559"/>
                  </a:lnTo>
                </a:path>
                <a:path w="683895" h="925830">
                  <a:moveTo>
                    <a:pt x="278828" y="106527"/>
                  </a:moveTo>
                  <a:lnTo>
                    <a:pt x="299248" y="142848"/>
                  </a:lnTo>
                  <a:lnTo>
                    <a:pt x="303013" y="201024"/>
                  </a:lnTo>
                  <a:lnTo>
                    <a:pt x="304620" y="251973"/>
                  </a:lnTo>
                  <a:lnTo>
                    <a:pt x="305794" y="307016"/>
                  </a:lnTo>
                  <a:lnTo>
                    <a:pt x="306567" y="365050"/>
                  </a:lnTo>
                  <a:lnTo>
                    <a:pt x="306972" y="424973"/>
                  </a:lnTo>
                  <a:lnTo>
                    <a:pt x="307043" y="485684"/>
                  </a:lnTo>
                  <a:lnTo>
                    <a:pt x="306812" y="546081"/>
                  </a:lnTo>
                  <a:lnTo>
                    <a:pt x="306313" y="605062"/>
                  </a:lnTo>
                  <a:lnTo>
                    <a:pt x="305577" y="661524"/>
                  </a:lnTo>
                  <a:lnTo>
                    <a:pt x="304639" y="714367"/>
                  </a:lnTo>
                  <a:lnTo>
                    <a:pt x="303532" y="762487"/>
                  </a:lnTo>
                  <a:lnTo>
                    <a:pt x="302287" y="804784"/>
                  </a:lnTo>
                  <a:lnTo>
                    <a:pt x="288091" y="868470"/>
                  </a:lnTo>
                  <a:lnTo>
                    <a:pt x="224349" y="894000"/>
                  </a:lnTo>
                  <a:lnTo>
                    <a:pt x="165602" y="899195"/>
                  </a:lnTo>
                  <a:lnTo>
                    <a:pt x="104684" y="901960"/>
                  </a:lnTo>
                  <a:lnTo>
                    <a:pt x="81381" y="901458"/>
                  </a:lnTo>
                </a:path>
                <a:path w="683895" h="925830">
                  <a:moveTo>
                    <a:pt x="433565" y="78384"/>
                  </a:moveTo>
                  <a:lnTo>
                    <a:pt x="433565" y="80403"/>
                  </a:lnTo>
                  <a:lnTo>
                    <a:pt x="431558" y="81902"/>
                  </a:lnTo>
                  <a:lnTo>
                    <a:pt x="430047" y="81902"/>
                  </a:lnTo>
                  <a:lnTo>
                    <a:pt x="257225" y="81902"/>
                  </a:lnTo>
                  <a:lnTo>
                    <a:pt x="255219" y="81902"/>
                  </a:lnTo>
                  <a:lnTo>
                    <a:pt x="253707" y="80403"/>
                  </a:lnTo>
                  <a:lnTo>
                    <a:pt x="253707" y="78384"/>
                  </a:lnTo>
                  <a:lnTo>
                    <a:pt x="253707" y="69850"/>
                  </a:lnTo>
                  <a:lnTo>
                    <a:pt x="253707" y="67843"/>
                  </a:lnTo>
                  <a:lnTo>
                    <a:pt x="255219" y="65824"/>
                  </a:lnTo>
                  <a:lnTo>
                    <a:pt x="257225" y="65824"/>
                  </a:lnTo>
                  <a:lnTo>
                    <a:pt x="430047" y="65824"/>
                  </a:lnTo>
                  <a:lnTo>
                    <a:pt x="431558" y="65824"/>
                  </a:lnTo>
                  <a:lnTo>
                    <a:pt x="433565" y="67843"/>
                  </a:lnTo>
                  <a:lnTo>
                    <a:pt x="433565" y="69850"/>
                  </a:lnTo>
                  <a:lnTo>
                    <a:pt x="433565" y="78384"/>
                  </a:lnTo>
                  <a:close/>
                </a:path>
                <a:path w="683895" h="925830">
                  <a:moveTo>
                    <a:pt x="260235" y="65824"/>
                  </a:moveTo>
                  <a:lnTo>
                    <a:pt x="424522" y="65824"/>
                  </a:lnTo>
                  <a:lnTo>
                    <a:pt x="424522" y="45720"/>
                  </a:lnTo>
                  <a:lnTo>
                    <a:pt x="260235" y="45720"/>
                  </a:lnTo>
                  <a:lnTo>
                    <a:pt x="260235" y="658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5185" y="2208923"/>
              <a:ext cx="199390" cy="375920"/>
            </a:xfrm>
            <a:custGeom>
              <a:avLst/>
              <a:gdLst/>
              <a:ahLst/>
              <a:cxnLst/>
              <a:rect l="l" t="t" r="r" b="b"/>
              <a:pathLst>
                <a:path w="199389" h="375919">
                  <a:moveTo>
                    <a:pt x="5881" y="0"/>
                  </a:moveTo>
                  <a:lnTo>
                    <a:pt x="2994" y="26968"/>
                  </a:lnTo>
                  <a:lnTo>
                    <a:pt x="1209" y="74722"/>
                  </a:lnTo>
                  <a:lnTo>
                    <a:pt x="290" y="134981"/>
                  </a:lnTo>
                  <a:lnTo>
                    <a:pt x="0" y="199470"/>
                  </a:lnTo>
                  <a:lnTo>
                    <a:pt x="357" y="308025"/>
                  </a:lnTo>
                  <a:lnTo>
                    <a:pt x="17587" y="354519"/>
                  </a:lnTo>
                  <a:lnTo>
                    <a:pt x="69870" y="368221"/>
                  </a:lnTo>
                  <a:lnTo>
                    <a:pt x="113642" y="372337"/>
                  </a:lnTo>
                  <a:lnTo>
                    <a:pt x="159674" y="374945"/>
                  </a:lnTo>
                  <a:lnTo>
                    <a:pt x="199302" y="375856"/>
                  </a:lnTo>
                  <a:lnTo>
                    <a:pt x="58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37254" y="1855177"/>
              <a:ext cx="467359" cy="729615"/>
            </a:xfrm>
            <a:custGeom>
              <a:avLst/>
              <a:gdLst/>
              <a:ahLst/>
              <a:cxnLst/>
              <a:rect l="l" t="t" r="r" b="b"/>
              <a:pathLst>
                <a:path w="467360" h="729614">
                  <a:moveTo>
                    <a:pt x="467232" y="729602"/>
                  </a:moveTo>
                  <a:lnTo>
                    <a:pt x="427605" y="728690"/>
                  </a:lnTo>
                  <a:lnTo>
                    <a:pt x="381573" y="726082"/>
                  </a:lnTo>
                  <a:lnTo>
                    <a:pt x="337800" y="721967"/>
                  </a:lnTo>
                  <a:lnTo>
                    <a:pt x="285518" y="708264"/>
                  </a:lnTo>
                  <a:lnTo>
                    <a:pt x="268287" y="661771"/>
                  </a:lnTo>
                  <a:lnTo>
                    <a:pt x="268031" y="613657"/>
                  </a:lnTo>
                  <a:lnTo>
                    <a:pt x="267930" y="553216"/>
                  </a:lnTo>
                  <a:lnTo>
                    <a:pt x="268220" y="488727"/>
                  </a:lnTo>
                  <a:lnTo>
                    <a:pt x="269139" y="428467"/>
                  </a:lnTo>
                  <a:lnTo>
                    <a:pt x="270924" y="380714"/>
                  </a:lnTo>
                  <a:lnTo>
                    <a:pt x="273812" y="353745"/>
                  </a:lnTo>
                </a:path>
                <a:path w="467360" h="729614">
                  <a:moveTo>
                    <a:pt x="170814" y="14566"/>
                  </a:moveTo>
                  <a:lnTo>
                    <a:pt x="28638" y="14566"/>
                  </a:lnTo>
                  <a:lnTo>
                    <a:pt x="17737" y="14057"/>
                  </a:lnTo>
                  <a:lnTo>
                    <a:pt x="9613" y="11993"/>
                  </a:lnTo>
                  <a:lnTo>
                    <a:pt x="3842" y="7574"/>
                  </a:lnTo>
                  <a:lnTo>
                    <a:pt x="0" y="0"/>
                  </a:lnTo>
                </a:path>
                <a:path w="467360" h="729614">
                  <a:moveTo>
                    <a:pt x="282346" y="14566"/>
                  </a:moveTo>
                  <a:lnTo>
                    <a:pt x="195440" y="14566"/>
                  </a:lnTo>
                </a:path>
                <a:path w="467360" h="729614">
                  <a:moveTo>
                    <a:pt x="434581" y="0"/>
                  </a:moveTo>
                  <a:lnTo>
                    <a:pt x="430738" y="7574"/>
                  </a:lnTo>
                  <a:lnTo>
                    <a:pt x="424967" y="11993"/>
                  </a:lnTo>
                  <a:lnTo>
                    <a:pt x="416843" y="14057"/>
                  </a:lnTo>
                  <a:lnTo>
                    <a:pt x="405942" y="14566"/>
                  </a:lnTo>
                  <a:lnTo>
                    <a:pt x="302450" y="1456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811173" y="1583614"/>
            <a:ext cx="1715770" cy="1146175"/>
            <a:chOff x="2756573" y="1583613"/>
            <a:chExt cx="1715770" cy="1146175"/>
          </a:xfrm>
        </p:grpSpPr>
        <p:sp>
          <p:nvSpPr>
            <p:cNvPr id="7" name="object 7"/>
            <p:cNvSpPr/>
            <p:nvPr/>
          </p:nvSpPr>
          <p:spPr>
            <a:xfrm>
              <a:off x="3078594" y="1809953"/>
              <a:ext cx="27940" cy="100330"/>
            </a:xfrm>
            <a:custGeom>
              <a:avLst/>
              <a:gdLst/>
              <a:ahLst/>
              <a:cxnLst/>
              <a:rect l="l" t="t" r="r" b="b"/>
              <a:pathLst>
                <a:path w="27939" h="100330">
                  <a:moveTo>
                    <a:pt x="13563" y="0"/>
                  </a:moveTo>
                  <a:lnTo>
                    <a:pt x="18937" y="3963"/>
                  </a:lnTo>
                  <a:lnTo>
                    <a:pt x="23417" y="14757"/>
                  </a:lnTo>
                  <a:lnTo>
                    <a:pt x="26484" y="30732"/>
                  </a:lnTo>
                  <a:lnTo>
                    <a:pt x="27622" y="50241"/>
                  </a:lnTo>
                  <a:lnTo>
                    <a:pt x="26484" y="69672"/>
                  </a:lnTo>
                  <a:lnTo>
                    <a:pt x="23417" y="85477"/>
                  </a:lnTo>
                  <a:lnTo>
                    <a:pt x="18937" y="96100"/>
                  </a:lnTo>
                  <a:lnTo>
                    <a:pt x="13563" y="99987"/>
                  </a:lnTo>
                  <a:lnTo>
                    <a:pt x="8261" y="96100"/>
                  </a:lnTo>
                  <a:lnTo>
                    <a:pt x="3952" y="85477"/>
                  </a:lnTo>
                  <a:lnTo>
                    <a:pt x="1058" y="69672"/>
                  </a:lnTo>
                  <a:lnTo>
                    <a:pt x="0" y="50241"/>
                  </a:lnTo>
                  <a:lnTo>
                    <a:pt x="1058" y="30732"/>
                  </a:lnTo>
                  <a:lnTo>
                    <a:pt x="3952" y="14757"/>
                  </a:lnTo>
                  <a:lnTo>
                    <a:pt x="8261" y="3963"/>
                  </a:lnTo>
                  <a:lnTo>
                    <a:pt x="1356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92157" y="1809953"/>
              <a:ext cx="382905" cy="100330"/>
            </a:xfrm>
            <a:custGeom>
              <a:avLst/>
              <a:gdLst/>
              <a:ahLst/>
              <a:cxnLst/>
              <a:rect l="l" t="t" r="r" b="b"/>
              <a:pathLst>
                <a:path w="382904" h="100330">
                  <a:moveTo>
                    <a:pt x="368757" y="0"/>
                  </a:moveTo>
                  <a:lnTo>
                    <a:pt x="0" y="0"/>
                  </a:lnTo>
                  <a:lnTo>
                    <a:pt x="5373" y="3963"/>
                  </a:lnTo>
                  <a:lnTo>
                    <a:pt x="9853" y="14757"/>
                  </a:lnTo>
                  <a:lnTo>
                    <a:pt x="12921" y="30732"/>
                  </a:lnTo>
                  <a:lnTo>
                    <a:pt x="14058" y="50241"/>
                  </a:lnTo>
                  <a:lnTo>
                    <a:pt x="12921" y="69672"/>
                  </a:lnTo>
                  <a:lnTo>
                    <a:pt x="9853" y="85477"/>
                  </a:lnTo>
                  <a:lnTo>
                    <a:pt x="5373" y="96100"/>
                  </a:lnTo>
                  <a:lnTo>
                    <a:pt x="0" y="99987"/>
                  </a:lnTo>
                  <a:lnTo>
                    <a:pt x="368757" y="99987"/>
                  </a:lnTo>
                  <a:lnTo>
                    <a:pt x="374053" y="96100"/>
                  </a:lnTo>
                  <a:lnTo>
                    <a:pt x="378363" y="85477"/>
                  </a:lnTo>
                  <a:lnTo>
                    <a:pt x="381260" y="69672"/>
                  </a:lnTo>
                  <a:lnTo>
                    <a:pt x="382320" y="50241"/>
                  </a:lnTo>
                  <a:lnTo>
                    <a:pt x="381260" y="30732"/>
                  </a:lnTo>
                  <a:lnTo>
                    <a:pt x="378363" y="14757"/>
                  </a:lnTo>
                  <a:lnTo>
                    <a:pt x="374053" y="3963"/>
                  </a:lnTo>
                  <a:lnTo>
                    <a:pt x="3687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92157" y="1809953"/>
              <a:ext cx="382905" cy="100330"/>
            </a:xfrm>
            <a:custGeom>
              <a:avLst/>
              <a:gdLst/>
              <a:ahLst/>
              <a:cxnLst/>
              <a:rect l="l" t="t" r="r" b="b"/>
              <a:pathLst>
                <a:path w="382904" h="100330">
                  <a:moveTo>
                    <a:pt x="14058" y="50241"/>
                  </a:moveTo>
                  <a:lnTo>
                    <a:pt x="12921" y="69672"/>
                  </a:lnTo>
                  <a:lnTo>
                    <a:pt x="9853" y="85477"/>
                  </a:lnTo>
                  <a:lnTo>
                    <a:pt x="5373" y="96100"/>
                  </a:lnTo>
                  <a:lnTo>
                    <a:pt x="0" y="99987"/>
                  </a:lnTo>
                  <a:lnTo>
                    <a:pt x="368757" y="99987"/>
                  </a:lnTo>
                  <a:lnTo>
                    <a:pt x="374053" y="96100"/>
                  </a:lnTo>
                  <a:lnTo>
                    <a:pt x="378363" y="85477"/>
                  </a:lnTo>
                  <a:lnTo>
                    <a:pt x="381260" y="69672"/>
                  </a:lnTo>
                  <a:lnTo>
                    <a:pt x="382320" y="50241"/>
                  </a:lnTo>
                  <a:lnTo>
                    <a:pt x="381260" y="30732"/>
                  </a:lnTo>
                  <a:lnTo>
                    <a:pt x="378363" y="14757"/>
                  </a:lnTo>
                  <a:lnTo>
                    <a:pt x="374053" y="3963"/>
                  </a:lnTo>
                  <a:lnTo>
                    <a:pt x="368757" y="0"/>
                  </a:lnTo>
                  <a:lnTo>
                    <a:pt x="0" y="0"/>
                  </a:lnTo>
                  <a:lnTo>
                    <a:pt x="5373" y="3963"/>
                  </a:lnTo>
                  <a:lnTo>
                    <a:pt x="9853" y="14757"/>
                  </a:lnTo>
                  <a:lnTo>
                    <a:pt x="12921" y="30732"/>
                  </a:lnTo>
                  <a:lnTo>
                    <a:pt x="14058" y="50241"/>
                  </a:lnTo>
                  <a:close/>
                </a:path>
                <a:path w="382904" h="100330">
                  <a:moveTo>
                    <a:pt x="276821" y="0"/>
                  </a:moveTo>
                  <a:lnTo>
                    <a:pt x="282118" y="3963"/>
                  </a:lnTo>
                  <a:lnTo>
                    <a:pt x="286427" y="14757"/>
                  </a:lnTo>
                  <a:lnTo>
                    <a:pt x="289325" y="30732"/>
                  </a:lnTo>
                  <a:lnTo>
                    <a:pt x="290385" y="50241"/>
                  </a:lnTo>
                  <a:lnTo>
                    <a:pt x="289325" y="69672"/>
                  </a:lnTo>
                  <a:lnTo>
                    <a:pt x="286427" y="85477"/>
                  </a:lnTo>
                  <a:lnTo>
                    <a:pt x="282118" y="96100"/>
                  </a:lnTo>
                  <a:lnTo>
                    <a:pt x="276821" y="999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0008" y="1807667"/>
              <a:ext cx="215582" cy="10455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25838" y="1844116"/>
              <a:ext cx="8890" cy="31750"/>
            </a:xfrm>
            <a:custGeom>
              <a:avLst/>
              <a:gdLst/>
              <a:ahLst/>
              <a:cxnLst/>
              <a:rect l="l" t="t" r="r" b="b"/>
              <a:pathLst>
                <a:path w="8889" h="31750">
                  <a:moveTo>
                    <a:pt x="4521" y="0"/>
                  </a:moveTo>
                  <a:lnTo>
                    <a:pt x="6527" y="0"/>
                  </a:lnTo>
                  <a:lnTo>
                    <a:pt x="8534" y="7035"/>
                  </a:lnTo>
                  <a:lnTo>
                    <a:pt x="8534" y="16078"/>
                  </a:lnTo>
                  <a:lnTo>
                    <a:pt x="8534" y="24625"/>
                  </a:lnTo>
                  <a:lnTo>
                    <a:pt x="6527" y="31661"/>
                  </a:lnTo>
                  <a:lnTo>
                    <a:pt x="4521" y="31661"/>
                  </a:lnTo>
                  <a:lnTo>
                    <a:pt x="2006" y="31661"/>
                  </a:lnTo>
                  <a:lnTo>
                    <a:pt x="0" y="24625"/>
                  </a:lnTo>
                  <a:lnTo>
                    <a:pt x="0" y="16078"/>
                  </a:lnTo>
                  <a:lnTo>
                    <a:pt x="0" y="7035"/>
                  </a:lnTo>
                  <a:lnTo>
                    <a:pt x="2006" y="0"/>
                  </a:lnTo>
                  <a:lnTo>
                    <a:pt x="452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32366" y="1844116"/>
              <a:ext cx="64769" cy="31750"/>
            </a:xfrm>
            <a:custGeom>
              <a:avLst/>
              <a:gdLst/>
              <a:ahLst/>
              <a:cxnLst/>
              <a:rect l="l" t="t" r="r" b="b"/>
              <a:pathLst>
                <a:path w="64769" h="31750">
                  <a:moveTo>
                    <a:pt x="62801" y="0"/>
                  </a:moveTo>
                  <a:lnTo>
                    <a:pt x="0" y="0"/>
                  </a:lnTo>
                  <a:lnTo>
                    <a:pt x="2006" y="7035"/>
                  </a:lnTo>
                  <a:lnTo>
                    <a:pt x="2006" y="24625"/>
                  </a:lnTo>
                  <a:lnTo>
                    <a:pt x="0" y="31661"/>
                  </a:lnTo>
                  <a:lnTo>
                    <a:pt x="62801" y="31661"/>
                  </a:lnTo>
                  <a:lnTo>
                    <a:pt x="64312" y="24625"/>
                  </a:lnTo>
                  <a:lnTo>
                    <a:pt x="64312" y="7035"/>
                  </a:lnTo>
                  <a:lnTo>
                    <a:pt x="628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58859" y="1585899"/>
              <a:ext cx="1711325" cy="1141730"/>
            </a:xfrm>
            <a:custGeom>
              <a:avLst/>
              <a:gdLst/>
              <a:ahLst/>
              <a:cxnLst/>
              <a:rect l="l" t="t" r="r" b="b"/>
              <a:pathLst>
                <a:path w="1711325" h="1141730">
                  <a:moveTo>
                    <a:pt x="275513" y="274294"/>
                  </a:moveTo>
                  <a:lnTo>
                    <a:pt x="275513" y="282841"/>
                  </a:lnTo>
                  <a:lnTo>
                    <a:pt x="273507" y="289877"/>
                  </a:lnTo>
                  <a:lnTo>
                    <a:pt x="271500" y="289877"/>
                  </a:lnTo>
                  <a:lnTo>
                    <a:pt x="333794" y="289877"/>
                  </a:lnTo>
                  <a:lnTo>
                    <a:pt x="336308" y="289877"/>
                  </a:lnTo>
                  <a:lnTo>
                    <a:pt x="337819" y="282841"/>
                  </a:lnTo>
                  <a:lnTo>
                    <a:pt x="337819" y="274294"/>
                  </a:lnTo>
                  <a:lnTo>
                    <a:pt x="337819" y="265252"/>
                  </a:lnTo>
                  <a:lnTo>
                    <a:pt x="336308" y="258216"/>
                  </a:lnTo>
                  <a:lnTo>
                    <a:pt x="333794" y="258216"/>
                  </a:lnTo>
                  <a:lnTo>
                    <a:pt x="271500" y="258216"/>
                  </a:lnTo>
                  <a:lnTo>
                    <a:pt x="273507" y="258216"/>
                  </a:lnTo>
                  <a:lnTo>
                    <a:pt x="275513" y="265252"/>
                  </a:lnTo>
                  <a:lnTo>
                    <a:pt x="275513" y="274294"/>
                  </a:lnTo>
                  <a:close/>
                </a:path>
                <a:path w="1711325" h="1141730">
                  <a:moveTo>
                    <a:pt x="0" y="0"/>
                  </a:moveTo>
                  <a:lnTo>
                    <a:pt x="1711083" y="0"/>
                  </a:lnTo>
                  <a:lnTo>
                    <a:pt x="1711083" y="1141526"/>
                  </a:lnTo>
                  <a:lnTo>
                    <a:pt x="0" y="114152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818551" y="5064188"/>
            <a:ext cx="3407410" cy="1644014"/>
            <a:chOff x="2763951" y="5064188"/>
            <a:chExt cx="3407410" cy="1644014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770" y="5064188"/>
              <a:ext cx="1047419" cy="164401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19687" y="5781573"/>
              <a:ext cx="1151255" cy="138430"/>
            </a:xfrm>
            <a:custGeom>
              <a:avLst/>
              <a:gdLst/>
              <a:ahLst/>
              <a:cxnLst/>
              <a:rect l="l" t="t" r="r" b="b"/>
              <a:pathLst>
                <a:path w="1151254" h="138429">
                  <a:moveTo>
                    <a:pt x="1151064" y="0"/>
                  </a:moveTo>
                  <a:lnTo>
                    <a:pt x="0" y="0"/>
                  </a:lnTo>
                  <a:lnTo>
                    <a:pt x="0" y="137883"/>
                  </a:lnTo>
                  <a:lnTo>
                    <a:pt x="1151064" y="137883"/>
                  </a:lnTo>
                  <a:lnTo>
                    <a:pt x="1151064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3951" y="5773674"/>
              <a:ext cx="1188948" cy="59441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581395" y="528066"/>
            <a:ext cx="18681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Detección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45" dirty="0">
                <a:latin typeface="Arial"/>
                <a:cs typeface="Arial"/>
              </a:rPr>
              <a:t>a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través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barreras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9005" y="489965"/>
            <a:ext cx="4199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Una aplicación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15" dirty="0">
                <a:latin typeface="Microsoft Sans Serif"/>
                <a:cs typeface="Microsoft Sans Serif"/>
              </a:rPr>
              <a:t>capacitivos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30" dirty="0">
                <a:latin typeface="Microsoft Sans Serif"/>
                <a:cs typeface="Microsoft Sans Serif"/>
              </a:rPr>
              <a:t> 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nivel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través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barrera.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agua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tiene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dieléctrico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mucho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plástico.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Esto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"ver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través"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plástico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agua.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1396" y="3200145"/>
            <a:ext cx="6203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latin typeface="Arial"/>
                <a:cs typeface="Arial"/>
              </a:rPr>
              <a:t>Blindaje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9004" y="3188715"/>
            <a:ext cx="4286250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Todos los sensores capacitivos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Siemens </a:t>
            </a:r>
            <a:r>
              <a:rPr sz="1000" spc="25" dirty="0">
                <a:latin typeface="Microsoft Sans Serif"/>
                <a:cs typeface="Microsoft Sans Serif"/>
              </a:rPr>
              <a:t>están </a:t>
            </a:r>
            <a:r>
              <a:rPr sz="1000" spc="30" dirty="0">
                <a:latin typeface="Microsoft Sans Serif"/>
                <a:cs typeface="Microsoft Sans Serif"/>
              </a:rPr>
              <a:t>blindados. </a:t>
            </a:r>
            <a:r>
              <a:rPr sz="1000" spc="-5" dirty="0">
                <a:latin typeface="Microsoft Sans Serif"/>
                <a:cs typeface="Microsoft Sans Serif"/>
              </a:rPr>
              <a:t>Estos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detectarán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material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conductor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cobre,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aluminio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fluidos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conductores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material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conductor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vidrio,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plástico,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tela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papel.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35" dirty="0">
                <a:latin typeface="Microsoft Sans Serif"/>
                <a:cs typeface="Microsoft Sans Serif"/>
              </a:rPr>
              <a:t>blindados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pueden </a:t>
            </a:r>
            <a:r>
              <a:rPr sz="1000" spc="60" dirty="0">
                <a:latin typeface="Microsoft Sans Serif"/>
                <a:cs typeface="Microsoft Sans Serif"/>
              </a:rPr>
              <a:t>montar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0" dirty="0">
                <a:latin typeface="Microsoft Sans Serif"/>
                <a:cs typeface="Microsoft Sans Serif"/>
              </a:rPr>
              <a:t>ras sin </a:t>
            </a:r>
            <a:r>
              <a:rPr sz="1000" spc="30" dirty="0">
                <a:latin typeface="Microsoft Sans Serif"/>
                <a:cs typeface="Microsoft Sans Serif"/>
              </a:rPr>
              <a:t>afectar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negativamente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endParaRPr sz="1000">
              <a:latin typeface="Microsoft Sans Serif"/>
              <a:cs typeface="Microsoft Sans Serif"/>
            </a:endParaRPr>
          </a:p>
          <a:p>
            <a:pPr marL="12700" marR="253365">
              <a:lnSpc>
                <a:spcPts val="1440"/>
              </a:lnSpc>
              <a:spcBef>
                <a:spcPts val="85"/>
              </a:spcBef>
            </a:pPr>
            <a:r>
              <a:rPr sz="950" spc="15" dirty="0">
                <a:latin typeface="Microsoft Sans Serif"/>
                <a:cs typeface="Microsoft Sans Serif"/>
              </a:rPr>
              <a:t>caracteristicas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tener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cuidado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asegurarse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utilice 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entorno </a:t>
            </a:r>
            <a:r>
              <a:rPr sz="950" dirty="0">
                <a:latin typeface="Microsoft Sans Serif"/>
                <a:cs typeface="Microsoft Sans Serif"/>
              </a:rPr>
              <a:t>seco.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líquido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superficie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podría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hacer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funcione.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56650" y="3898329"/>
            <a:ext cx="549275" cy="857885"/>
            <a:chOff x="4002049" y="3898328"/>
            <a:chExt cx="549275" cy="857885"/>
          </a:xfrm>
        </p:grpSpPr>
        <p:sp>
          <p:nvSpPr>
            <p:cNvPr id="3" name="object 3"/>
            <p:cNvSpPr/>
            <p:nvPr/>
          </p:nvSpPr>
          <p:spPr>
            <a:xfrm>
              <a:off x="4094810" y="3900614"/>
              <a:ext cx="375285" cy="840105"/>
            </a:xfrm>
            <a:custGeom>
              <a:avLst/>
              <a:gdLst/>
              <a:ahLst/>
              <a:cxnLst/>
              <a:rect l="l" t="t" r="r" b="b"/>
              <a:pathLst>
                <a:path w="375285" h="840104">
                  <a:moveTo>
                    <a:pt x="0" y="34734"/>
                  </a:moveTo>
                  <a:lnTo>
                    <a:pt x="374688" y="28333"/>
                  </a:lnTo>
                </a:path>
                <a:path w="375285" h="840104">
                  <a:moveTo>
                    <a:pt x="0" y="55752"/>
                  </a:moveTo>
                  <a:lnTo>
                    <a:pt x="374688" y="49352"/>
                  </a:lnTo>
                </a:path>
                <a:path w="375285" h="840104">
                  <a:moveTo>
                    <a:pt x="0" y="76784"/>
                  </a:moveTo>
                  <a:lnTo>
                    <a:pt x="374688" y="70383"/>
                  </a:lnTo>
                </a:path>
                <a:path w="375285" h="840104">
                  <a:moveTo>
                    <a:pt x="0" y="97802"/>
                  </a:moveTo>
                  <a:lnTo>
                    <a:pt x="374688" y="91401"/>
                  </a:lnTo>
                </a:path>
                <a:path w="375285" h="840104">
                  <a:moveTo>
                    <a:pt x="0" y="119748"/>
                  </a:moveTo>
                  <a:lnTo>
                    <a:pt x="374688" y="113347"/>
                  </a:lnTo>
                </a:path>
                <a:path w="375285" h="840104">
                  <a:moveTo>
                    <a:pt x="0" y="140766"/>
                  </a:moveTo>
                  <a:lnTo>
                    <a:pt x="374688" y="134378"/>
                  </a:lnTo>
                </a:path>
                <a:path w="375285" h="840104">
                  <a:moveTo>
                    <a:pt x="0" y="161798"/>
                  </a:moveTo>
                  <a:lnTo>
                    <a:pt x="374688" y="155397"/>
                  </a:lnTo>
                </a:path>
                <a:path w="375285" h="840104">
                  <a:moveTo>
                    <a:pt x="0" y="182816"/>
                  </a:moveTo>
                  <a:lnTo>
                    <a:pt x="374688" y="176428"/>
                  </a:lnTo>
                </a:path>
                <a:path w="375285" h="840104">
                  <a:moveTo>
                    <a:pt x="0" y="203847"/>
                  </a:moveTo>
                  <a:lnTo>
                    <a:pt x="374688" y="197446"/>
                  </a:lnTo>
                </a:path>
                <a:path w="375285" h="840104">
                  <a:moveTo>
                    <a:pt x="0" y="224866"/>
                  </a:moveTo>
                  <a:lnTo>
                    <a:pt x="374688" y="218478"/>
                  </a:lnTo>
                </a:path>
                <a:path w="375285" h="840104">
                  <a:moveTo>
                    <a:pt x="0" y="245897"/>
                  </a:moveTo>
                  <a:lnTo>
                    <a:pt x="374688" y="240411"/>
                  </a:lnTo>
                </a:path>
                <a:path w="375285" h="840104">
                  <a:moveTo>
                    <a:pt x="0" y="267830"/>
                  </a:moveTo>
                  <a:lnTo>
                    <a:pt x="374688" y="261442"/>
                  </a:lnTo>
                </a:path>
                <a:path w="375285" h="840104">
                  <a:moveTo>
                    <a:pt x="0" y="288861"/>
                  </a:moveTo>
                  <a:lnTo>
                    <a:pt x="374688" y="282460"/>
                  </a:lnTo>
                </a:path>
                <a:path w="375285" h="840104">
                  <a:moveTo>
                    <a:pt x="0" y="309892"/>
                  </a:moveTo>
                  <a:lnTo>
                    <a:pt x="374688" y="303491"/>
                  </a:lnTo>
                </a:path>
                <a:path w="375285" h="840104">
                  <a:moveTo>
                    <a:pt x="0" y="330911"/>
                  </a:moveTo>
                  <a:lnTo>
                    <a:pt x="374688" y="324510"/>
                  </a:lnTo>
                </a:path>
                <a:path w="375285" h="840104">
                  <a:moveTo>
                    <a:pt x="0" y="351942"/>
                  </a:moveTo>
                  <a:lnTo>
                    <a:pt x="374688" y="345541"/>
                  </a:lnTo>
                </a:path>
                <a:path w="375285" h="840104">
                  <a:moveTo>
                    <a:pt x="0" y="372960"/>
                  </a:moveTo>
                  <a:lnTo>
                    <a:pt x="374688" y="366560"/>
                  </a:lnTo>
                </a:path>
                <a:path w="375285" h="840104">
                  <a:moveTo>
                    <a:pt x="0" y="393992"/>
                  </a:moveTo>
                  <a:lnTo>
                    <a:pt x="374688" y="388505"/>
                  </a:lnTo>
                </a:path>
                <a:path w="375285" h="840104">
                  <a:moveTo>
                    <a:pt x="0" y="415925"/>
                  </a:moveTo>
                  <a:lnTo>
                    <a:pt x="374688" y="409524"/>
                  </a:lnTo>
                </a:path>
                <a:path w="375285" h="840104">
                  <a:moveTo>
                    <a:pt x="0" y="436956"/>
                  </a:moveTo>
                  <a:lnTo>
                    <a:pt x="374688" y="430555"/>
                  </a:lnTo>
                </a:path>
                <a:path w="375285" h="840104">
                  <a:moveTo>
                    <a:pt x="0" y="457974"/>
                  </a:moveTo>
                  <a:lnTo>
                    <a:pt x="374688" y="451573"/>
                  </a:lnTo>
                </a:path>
                <a:path w="375285" h="840104">
                  <a:moveTo>
                    <a:pt x="0" y="479005"/>
                  </a:moveTo>
                  <a:lnTo>
                    <a:pt x="374688" y="472605"/>
                  </a:lnTo>
                </a:path>
                <a:path w="375285" h="840104">
                  <a:moveTo>
                    <a:pt x="0" y="500024"/>
                  </a:moveTo>
                  <a:lnTo>
                    <a:pt x="374688" y="493623"/>
                  </a:lnTo>
                </a:path>
                <a:path w="375285" h="840104">
                  <a:moveTo>
                    <a:pt x="0" y="521055"/>
                  </a:moveTo>
                  <a:lnTo>
                    <a:pt x="374688" y="514654"/>
                  </a:lnTo>
                </a:path>
                <a:path w="375285" h="840104">
                  <a:moveTo>
                    <a:pt x="0" y="542988"/>
                  </a:moveTo>
                  <a:lnTo>
                    <a:pt x="374688" y="536587"/>
                  </a:lnTo>
                </a:path>
                <a:path w="375285" h="840104">
                  <a:moveTo>
                    <a:pt x="0" y="564019"/>
                  </a:moveTo>
                  <a:lnTo>
                    <a:pt x="374688" y="557618"/>
                  </a:lnTo>
                </a:path>
                <a:path w="375285" h="840104">
                  <a:moveTo>
                    <a:pt x="0" y="585038"/>
                  </a:moveTo>
                  <a:lnTo>
                    <a:pt x="374688" y="578637"/>
                  </a:lnTo>
                </a:path>
                <a:path w="375285" h="840104">
                  <a:moveTo>
                    <a:pt x="0" y="606069"/>
                  </a:moveTo>
                  <a:lnTo>
                    <a:pt x="374688" y="599668"/>
                  </a:lnTo>
                </a:path>
                <a:path w="375285" h="840104">
                  <a:moveTo>
                    <a:pt x="0" y="627087"/>
                  </a:moveTo>
                  <a:lnTo>
                    <a:pt x="374688" y="620699"/>
                  </a:lnTo>
                </a:path>
                <a:path w="375285" h="840104">
                  <a:moveTo>
                    <a:pt x="0" y="648119"/>
                  </a:moveTo>
                  <a:lnTo>
                    <a:pt x="374688" y="641718"/>
                  </a:lnTo>
                </a:path>
                <a:path w="375285" h="840104">
                  <a:moveTo>
                    <a:pt x="0" y="669137"/>
                  </a:moveTo>
                  <a:lnTo>
                    <a:pt x="374688" y="662749"/>
                  </a:lnTo>
                </a:path>
                <a:path w="375285" h="840104">
                  <a:moveTo>
                    <a:pt x="0" y="691083"/>
                  </a:moveTo>
                  <a:lnTo>
                    <a:pt x="374688" y="684682"/>
                  </a:lnTo>
                </a:path>
                <a:path w="375285" h="840104">
                  <a:moveTo>
                    <a:pt x="0" y="712101"/>
                  </a:moveTo>
                  <a:lnTo>
                    <a:pt x="374688" y="705713"/>
                  </a:lnTo>
                </a:path>
                <a:path w="375285" h="840104">
                  <a:moveTo>
                    <a:pt x="0" y="733132"/>
                  </a:moveTo>
                  <a:lnTo>
                    <a:pt x="374688" y="726732"/>
                  </a:lnTo>
                </a:path>
                <a:path w="375285" h="840104">
                  <a:moveTo>
                    <a:pt x="0" y="754151"/>
                  </a:moveTo>
                  <a:lnTo>
                    <a:pt x="374688" y="747763"/>
                  </a:lnTo>
                </a:path>
                <a:path w="375285" h="840104">
                  <a:moveTo>
                    <a:pt x="0" y="775182"/>
                  </a:moveTo>
                  <a:lnTo>
                    <a:pt x="374688" y="768781"/>
                  </a:lnTo>
                </a:path>
                <a:path w="375285" h="840104">
                  <a:moveTo>
                    <a:pt x="0" y="795299"/>
                  </a:moveTo>
                  <a:lnTo>
                    <a:pt x="374688" y="788898"/>
                  </a:lnTo>
                </a:path>
                <a:path w="375285" h="840104">
                  <a:moveTo>
                    <a:pt x="0" y="816317"/>
                  </a:moveTo>
                  <a:lnTo>
                    <a:pt x="374688" y="809917"/>
                  </a:lnTo>
                </a:path>
                <a:path w="375285" h="840104">
                  <a:moveTo>
                    <a:pt x="0" y="838263"/>
                  </a:moveTo>
                  <a:lnTo>
                    <a:pt x="374688" y="831862"/>
                  </a:lnTo>
                </a:path>
                <a:path w="375285" h="840104">
                  <a:moveTo>
                    <a:pt x="914" y="836434"/>
                  </a:moveTo>
                  <a:lnTo>
                    <a:pt x="914" y="28333"/>
                  </a:lnTo>
                  <a:lnTo>
                    <a:pt x="15664" y="17348"/>
                  </a:lnTo>
                  <a:lnTo>
                    <a:pt x="55860" y="8337"/>
                  </a:lnTo>
                  <a:lnTo>
                    <a:pt x="115421" y="2241"/>
                  </a:lnTo>
                  <a:lnTo>
                    <a:pt x="188264" y="0"/>
                  </a:lnTo>
                  <a:lnTo>
                    <a:pt x="260572" y="2241"/>
                  </a:lnTo>
                  <a:lnTo>
                    <a:pt x="319857" y="8337"/>
                  </a:lnTo>
                  <a:lnTo>
                    <a:pt x="359952" y="17348"/>
                  </a:lnTo>
                  <a:lnTo>
                    <a:pt x="374688" y="28333"/>
                  </a:lnTo>
                  <a:lnTo>
                    <a:pt x="374688" y="84009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04335" y="4157484"/>
              <a:ext cx="544830" cy="63500"/>
            </a:xfrm>
            <a:custGeom>
              <a:avLst/>
              <a:gdLst/>
              <a:ahLst/>
              <a:cxnLst/>
              <a:rect l="l" t="t" r="r" b="b"/>
              <a:pathLst>
                <a:path w="544829" h="63500">
                  <a:moveTo>
                    <a:pt x="471563" y="0"/>
                  </a:moveTo>
                  <a:lnTo>
                    <a:pt x="75857" y="0"/>
                  </a:lnTo>
                  <a:lnTo>
                    <a:pt x="51663" y="4098"/>
                  </a:lnTo>
                  <a:lnTo>
                    <a:pt x="31070" y="10852"/>
                  </a:lnTo>
                  <a:lnTo>
                    <a:pt x="13906" y="20177"/>
                  </a:lnTo>
                  <a:lnTo>
                    <a:pt x="0" y="31991"/>
                  </a:lnTo>
                  <a:lnTo>
                    <a:pt x="0" y="63068"/>
                  </a:lnTo>
                  <a:lnTo>
                    <a:pt x="544677" y="63068"/>
                  </a:lnTo>
                  <a:lnTo>
                    <a:pt x="544677" y="28333"/>
                  </a:lnTo>
                  <a:lnTo>
                    <a:pt x="530294" y="14653"/>
                  </a:lnTo>
                  <a:lnTo>
                    <a:pt x="511887" y="5942"/>
                  </a:lnTo>
                  <a:lnTo>
                    <a:pt x="491597" y="1342"/>
                  </a:lnTo>
                  <a:lnTo>
                    <a:pt x="4715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4335" y="4156452"/>
              <a:ext cx="544830" cy="67310"/>
            </a:xfrm>
            <a:custGeom>
              <a:avLst/>
              <a:gdLst/>
              <a:ahLst/>
              <a:cxnLst/>
              <a:rect l="l" t="t" r="r" b="b"/>
              <a:pathLst>
                <a:path w="544829" h="67310">
                  <a:moveTo>
                    <a:pt x="0" y="64100"/>
                  </a:moveTo>
                  <a:lnTo>
                    <a:pt x="544677" y="64100"/>
                  </a:lnTo>
                  <a:lnTo>
                    <a:pt x="544677" y="29365"/>
                  </a:lnTo>
                  <a:lnTo>
                    <a:pt x="530294" y="15685"/>
                  </a:lnTo>
                  <a:lnTo>
                    <a:pt x="511887" y="6973"/>
                  </a:lnTo>
                  <a:lnTo>
                    <a:pt x="491597" y="2374"/>
                  </a:lnTo>
                  <a:lnTo>
                    <a:pt x="471563" y="1031"/>
                  </a:lnTo>
                  <a:lnTo>
                    <a:pt x="75857" y="1031"/>
                  </a:lnTo>
                  <a:lnTo>
                    <a:pt x="51663" y="5130"/>
                  </a:lnTo>
                  <a:lnTo>
                    <a:pt x="31070" y="11884"/>
                  </a:lnTo>
                  <a:lnTo>
                    <a:pt x="13906" y="21209"/>
                  </a:lnTo>
                  <a:lnTo>
                    <a:pt x="0" y="33023"/>
                  </a:lnTo>
                  <a:lnTo>
                    <a:pt x="0" y="64100"/>
                  </a:lnTo>
                  <a:close/>
                </a:path>
                <a:path w="544829" h="67310">
                  <a:moveTo>
                    <a:pt x="130682" y="62271"/>
                  </a:moveTo>
                  <a:lnTo>
                    <a:pt x="130682" y="24793"/>
                  </a:lnTo>
                  <a:lnTo>
                    <a:pt x="168053" y="11281"/>
                  </a:lnTo>
                  <a:lnTo>
                    <a:pt x="218216" y="2924"/>
                  </a:lnTo>
                  <a:lnTo>
                    <a:pt x="274623" y="0"/>
                  </a:lnTo>
                  <a:lnTo>
                    <a:pt x="330723" y="2788"/>
                  </a:lnTo>
                  <a:lnTo>
                    <a:pt x="379969" y="11569"/>
                  </a:lnTo>
                  <a:lnTo>
                    <a:pt x="415810" y="26622"/>
                  </a:lnTo>
                  <a:lnTo>
                    <a:pt x="415810" y="66843"/>
                  </a:lnTo>
                </a:path>
                <a:path w="544829" h="67310">
                  <a:moveTo>
                    <a:pt x="130682" y="24793"/>
                  </a:moveTo>
                  <a:lnTo>
                    <a:pt x="115204" y="14528"/>
                  </a:lnTo>
                  <a:lnTo>
                    <a:pt x="100069" y="7088"/>
                  </a:lnTo>
                  <a:lnTo>
                    <a:pt x="84934" y="2560"/>
                  </a:lnTo>
                  <a:lnTo>
                    <a:pt x="69456" y="1031"/>
                  </a:lnTo>
                </a:path>
                <a:path w="544829" h="67310">
                  <a:moveTo>
                    <a:pt x="415810" y="26622"/>
                  </a:moveTo>
                  <a:lnTo>
                    <a:pt x="429565" y="15971"/>
                  </a:lnTo>
                  <a:lnTo>
                    <a:pt x="447001" y="9259"/>
                  </a:lnTo>
                  <a:lnTo>
                    <a:pt x="465295" y="5289"/>
                  </a:lnTo>
                  <a:lnTo>
                    <a:pt x="481622" y="28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04335" y="4263516"/>
              <a:ext cx="544830" cy="63500"/>
            </a:xfrm>
            <a:custGeom>
              <a:avLst/>
              <a:gdLst/>
              <a:ahLst/>
              <a:cxnLst/>
              <a:rect l="l" t="t" r="r" b="b"/>
              <a:pathLst>
                <a:path w="544829" h="63500">
                  <a:moveTo>
                    <a:pt x="544677" y="0"/>
                  </a:moveTo>
                  <a:lnTo>
                    <a:pt x="0" y="0"/>
                  </a:lnTo>
                  <a:lnTo>
                    <a:pt x="0" y="32004"/>
                  </a:lnTo>
                  <a:lnTo>
                    <a:pt x="13906" y="43412"/>
                  </a:lnTo>
                  <a:lnTo>
                    <a:pt x="31070" y="52681"/>
                  </a:lnTo>
                  <a:lnTo>
                    <a:pt x="51663" y="59380"/>
                  </a:lnTo>
                  <a:lnTo>
                    <a:pt x="75857" y="63080"/>
                  </a:lnTo>
                  <a:lnTo>
                    <a:pt x="471563" y="63080"/>
                  </a:lnTo>
                  <a:lnTo>
                    <a:pt x="491597" y="61738"/>
                  </a:lnTo>
                  <a:lnTo>
                    <a:pt x="511887" y="57138"/>
                  </a:lnTo>
                  <a:lnTo>
                    <a:pt x="530294" y="48427"/>
                  </a:lnTo>
                  <a:lnTo>
                    <a:pt x="544677" y="34747"/>
                  </a:lnTo>
                  <a:lnTo>
                    <a:pt x="5446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04335" y="4263516"/>
              <a:ext cx="544830" cy="490220"/>
            </a:xfrm>
            <a:custGeom>
              <a:avLst/>
              <a:gdLst/>
              <a:ahLst/>
              <a:cxnLst/>
              <a:rect l="l" t="t" r="r" b="b"/>
              <a:pathLst>
                <a:path w="544829" h="490220">
                  <a:moveTo>
                    <a:pt x="0" y="0"/>
                  </a:moveTo>
                  <a:lnTo>
                    <a:pt x="544677" y="0"/>
                  </a:lnTo>
                  <a:lnTo>
                    <a:pt x="544677" y="34747"/>
                  </a:lnTo>
                  <a:lnTo>
                    <a:pt x="530294" y="48427"/>
                  </a:lnTo>
                  <a:lnTo>
                    <a:pt x="511887" y="57138"/>
                  </a:lnTo>
                  <a:lnTo>
                    <a:pt x="491597" y="61738"/>
                  </a:lnTo>
                  <a:lnTo>
                    <a:pt x="471563" y="63080"/>
                  </a:lnTo>
                  <a:lnTo>
                    <a:pt x="75857" y="63080"/>
                  </a:lnTo>
                  <a:lnTo>
                    <a:pt x="51663" y="59380"/>
                  </a:lnTo>
                  <a:lnTo>
                    <a:pt x="31070" y="52681"/>
                  </a:lnTo>
                  <a:lnTo>
                    <a:pt x="13906" y="43412"/>
                  </a:lnTo>
                  <a:lnTo>
                    <a:pt x="0" y="32004"/>
                  </a:lnTo>
                  <a:lnTo>
                    <a:pt x="0" y="0"/>
                  </a:lnTo>
                  <a:close/>
                </a:path>
                <a:path w="544829" h="490220">
                  <a:moveTo>
                    <a:pt x="130682" y="3657"/>
                  </a:moveTo>
                  <a:lnTo>
                    <a:pt x="130682" y="42049"/>
                  </a:lnTo>
                  <a:lnTo>
                    <a:pt x="168053" y="55503"/>
                  </a:lnTo>
                  <a:lnTo>
                    <a:pt x="218216" y="63724"/>
                  </a:lnTo>
                  <a:lnTo>
                    <a:pt x="274623" y="66509"/>
                  </a:lnTo>
                  <a:lnTo>
                    <a:pt x="330723" y="63656"/>
                  </a:lnTo>
                  <a:lnTo>
                    <a:pt x="379969" y="54961"/>
                  </a:lnTo>
                  <a:lnTo>
                    <a:pt x="415810" y="40220"/>
                  </a:lnTo>
                  <a:lnTo>
                    <a:pt x="415810" y="0"/>
                  </a:lnTo>
                </a:path>
                <a:path w="544829" h="490220">
                  <a:moveTo>
                    <a:pt x="130682" y="42049"/>
                  </a:moveTo>
                  <a:lnTo>
                    <a:pt x="115204" y="51936"/>
                  </a:lnTo>
                  <a:lnTo>
                    <a:pt x="100069" y="59423"/>
                  </a:lnTo>
                  <a:lnTo>
                    <a:pt x="84934" y="64166"/>
                  </a:lnTo>
                  <a:lnTo>
                    <a:pt x="69456" y="65824"/>
                  </a:lnTo>
                </a:path>
                <a:path w="544829" h="490220">
                  <a:moveTo>
                    <a:pt x="415810" y="40220"/>
                  </a:moveTo>
                  <a:lnTo>
                    <a:pt x="429565" y="50479"/>
                  </a:lnTo>
                  <a:lnTo>
                    <a:pt x="447001" y="57137"/>
                  </a:lnTo>
                  <a:lnTo>
                    <a:pt x="465295" y="61052"/>
                  </a:lnTo>
                  <a:lnTo>
                    <a:pt x="481622" y="63080"/>
                  </a:lnTo>
                </a:path>
                <a:path w="544829" h="490220">
                  <a:moveTo>
                    <a:pt x="468820" y="471703"/>
                  </a:moveTo>
                  <a:lnTo>
                    <a:pt x="499664" y="473231"/>
                  </a:lnTo>
                  <a:lnTo>
                    <a:pt x="522970" y="475016"/>
                  </a:lnTo>
                  <a:lnTo>
                    <a:pt x="537707" y="476970"/>
                  </a:lnTo>
                  <a:lnTo>
                    <a:pt x="542848" y="479005"/>
                  </a:lnTo>
                  <a:lnTo>
                    <a:pt x="529015" y="482604"/>
                  </a:lnTo>
                  <a:lnTo>
                    <a:pt x="490529" y="485633"/>
                  </a:lnTo>
                  <a:lnTo>
                    <a:pt x="431908" y="487959"/>
                  </a:lnTo>
                  <a:lnTo>
                    <a:pt x="357671" y="489452"/>
                  </a:lnTo>
                  <a:lnTo>
                    <a:pt x="272338" y="489978"/>
                  </a:lnTo>
                  <a:lnTo>
                    <a:pt x="187000" y="489452"/>
                  </a:lnTo>
                  <a:lnTo>
                    <a:pt x="112763" y="487959"/>
                  </a:lnTo>
                  <a:lnTo>
                    <a:pt x="54144" y="485633"/>
                  </a:lnTo>
                  <a:lnTo>
                    <a:pt x="15660" y="482604"/>
                  </a:lnTo>
                  <a:lnTo>
                    <a:pt x="1828" y="479005"/>
                  </a:lnTo>
                  <a:lnTo>
                    <a:pt x="8096" y="476970"/>
                  </a:lnTo>
                  <a:lnTo>
                    <a:pt x="25930" y="475016"/>
                  </a:lnTo>
                  <a:lnTo>
                    <a:pt x="53874" y="473231"/>
                  </a:lnTo>
                  <a:lnTo>
                    <a:pt x="90474" y="4717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058478" y="4740238"/>
            <a:ext cx="546100" cy="733425"/>
            <a:chOff x="4003878" y="4740237"/>
            <a:chExt cx="546100" cy="733425"/>
          </a:xfrm>
        </p:grpSpPr>
        <p:sp>
          <p:nvSpPr>
            <p:cNvPr id="9" name="object 9"/>
            <p:cNvSpPr/>
            <p:nvPr/>
          </p:nvSpPr>
          <p:spPr>
            <a:xfrm>
              <a:off x="4115828" y="4812004"/>
              <a:ext cx="340360" cy="3175"/>
            </a:xfrm>
            <a:custGeom>
              <a:avLst/>
              <a:gdLst/>
              <a:ahLst/>
              <a:cxnLst/>
              <a:rect l="l" t="t" r="r" b="b"/>
              <a:pathLst>
                <a:path w="340360" h="3175">
                  <a:moveTo>
                    <a:pt x="-2286" y="1371"/>
                  </a:moveTo>
                  <a:lnTo>
                    <a:pt x="342252" y="1371"/>
                  </a:lnTo>
                </a:path>
              </a:pathLst>
            </a:custGeom>
            <a:ln w="7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06164" y="4742523"/>
              <a:ext cx="541020" cy="728980"/>
            </a:xfrm>
            <a:custGeom>
              <a:avLst/>
              <a:gdLst/>
              <a:ahLst/>
              <a:cxnLst/>
              <a:rect l="l" t="t" r="r" b="b"/>
              <a:pathLst>
                <a:path w="541020" h="728979">
                  <a:moveTo>
                    <a:pt x="0" y="0"/>
                  </a:moveTo>
                  <a:lnTo>
                    <a:pt x="0" y="188315"/>
                  </a:lnTo>
                  <a:lnTo>
                    <a:pt x="13831" y="191914"/>
                  </a:lnTo>
                  <a:lnTo>
                    <a:pt x="52315" y="194943"/>
                  </a:lnTo>
                  <a:lnTo>
                    <a:pt x="110935" y="197269"/>
                  </a:lnTo>
                  <a:lnTo>
                    <a:pt x="185172" y="198761"/>
                  </a:lnTo>
                  <a:lnTo>
                    <a:pt x="270509" y="199288"/>
                  </a:lnTo>
                  <a:lnTo>
                    <a:pt x="355843" y="198761"/>
                  </a:lnTo>
                  <a:lnTo>
                    <a:pt x="430079" y="197269"/>
                  </a:lnTo>
                  <a:lnTo>
                    <a:pt x="488700" y="194943"/>
                  </a:lnTo>
                  <a:lnTo>
                    <a:pt x="527186" y="191914"/>
                  </a:lnTo>
                  <a:lnTo>
                    <a:pt x="541019" y="188315"/>
                  </a:lnTo>
                  <a:lnTo>
                    <a:pt x="541019" y="0"/>
                  </a:lnTo>
                </a:path>
                <a:path w="541020" h="728979">
                  <a:moveTo>
                    <a:pt x="10960" y="191058"/>
                  </a:moveTo>
                  <a:lnTo>
                    <a:pt x="10960" y="252310"/>
                  </a:lnTo>
                  <a:lnTo>
                    <a:pt x="531876" y="252310"/>
                  </a:lnTo>
                  <a:lnTo>
                    <a:pt x="531876" y="192887"/>
                  </a:lnTo>
                </a:path>
                <a:path w="541020" h="728979">
                  <a:moveTo>
                    <a:pt x="17360" y="252310"/>
                  </a:moveTo>
                  <a:lnTo>
                    <a:pt x="56760" y="246796"/>
                  </a:lnTo>
                  <a:lnTo>
                    <a:pt x="95677" y="233646"/>
                  </a:lnTo>
                  <a:lnTo>
                    <a:pt x="140209" y="217952"/>
                  </a:lnTo>
                  <a:lnTo>
                    <a:pt x="196454" y="204802"/>
                  </a:lnTo>
                  <a:lnTo>
                    <a:pt x="270509" y="199288"/>
                  </a:lnTo>
                  <a:lnTo>
                    <a:pt x="331379" y="204802"/>
                  </a:lnTo>
                  <a:lnTo>
                    <a:pt x="390540" y="217952"/>
                  </a:lnTo>
                  <a:lnTo>
                    <a:pt x="445403" y="233646"/>
                  </a:lnTo>
                  <a:lnTo>
                    <a:pt x="493378" y="246796"/>
                  </a:lnTo>
                  <a:lnTo>
                    <a:pt x="531876" y="252310"/>
                  </a:lnTo>
                </a:path>
                <a:path w="541020" h="728979">
                  <a:moveTo>
                    <a:pt x="525487" y="252310"/>
                  </a:moveTo>
                  <a:lnTo>
                    <a:pt x="525487" y="672807"/>
                  </a:lnTo>
                  <a:lnTo>
                    <a:pt x="521644" y="695794"/>
                  </a:lnTo>
                  <a:lnTo>
                    <a:pt x="510517" y="713378"/>
                  </a:lnTo>
                  <a:lnTo>
                    <a:pt x="492708" y="724617"/>
                  </a:lnTo>
                  <a:lnTo>
                    <a:pt x="468820" y="728573"/>
                  </a:lnTo>
                  <a:lnTo>
                    <a:pt x="75844" y="728573"/>
                  </a:lnTo>
                  <a:lnTo>
                    <a:pt x="51958" y="724617"/>
                  </a:lnTo>
                  <a:lnTo>
                    <a:pt x="34153" y="713378"/>
                  </a:lnTo>
                  <a:lnTo>
                    <a:pt x="23030" y="695794"/>
                  </a:lnTo>
                  <a:lnTo>
                    <a:pt x="19189" y="672807"/>
                  </a:lnTo>
                  <a:lnTo>
                    <a:pt x="19189" y="25231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5129" y="4998948"/>
              <a:ext cx="102362" cy="932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54601" y="5009451"/>
              <a:ext cx="72390" cy="72390"/>
            </a:xfrm>
            <a:custGeom>
              <a:avLst/>
              <a:gdLst/>
              <a:ahLst/>
              <a:cxnLst/>
              <a:rect l="l" t="t" r="r" b="b"/>
              <a:pathLst>
                <a:path w="72389" h="72389">
                  <a:moveTo>
                    <a:pt x="72186" y="35661"/>
                  </a:moveTo>
                  <a:lnTo>
                    <a:pt x="69317" y="49856"/>
                  </a:lnTo>
                  <a:lnTo>
                    <a:pt x="61564" y="61482"/>
                  </a:lnTo>
                  <a:lnTo>
                    <a:pt x="50214" y="69339"/>
                  </a:lnTo>
                  <a:lnTo>
                    <a:pt x="36550" y="72224"/>
                  </a:lnTo>
                  <a:lnTo>
                    <a:pt x="22358" y="69339"/>
                  </a:lnTo>
                  <a:lnTo>
                    <a:pt x="10736" y="61482"/>
                  </a:lnTo>
                  <a:lnTo>
                    <a:pt x="2883" y="49856"/>
                  </a:lnTo>
                  <a:lnTo>
                    <a:pt x="0" y="35661"/>
                  </a:lnTo>
                  <a:lnTo>
                    <a:pt x="2883" y="21988"/>
                  </a:lnTo>
                  <a:lnTo>
                    <a:pt x="10736" y="10629"/>
                  </a:lnTo>
                  <a:lnTo>
                    <a:pt x="22358" y="2871"/>
                  </a:lnTo>
                  <a:lnTo>
                    <a:pt x="36550" y="0"/>
                  </a:lnTo>
                  <a:lnTo>
                    <a:pt x="50214" y="2871"/>
                  </a:lnTo>
                  <a:lnTo>
                    <a:pt x="61564" y="10629"/>
                  </a:lnTo>
                  <a:lnTo>
                    <a:pt x="69317" y="21988"/>
                  </a:lnTo>
                  <a:lnTo>
                    <a:pt x="72186" y="35661"/>
                  </a:lnTo>
                  <a:close/>
                </a:path>
                <a:path w="72389" h="72389">
                  <a:moveTo>
                    <a:pt x="49352" y="1828"/>
                  </a:moveTo>
                  <a:lnTo>
                    <a:pt x="17360" y="61252"/>
                  </a:lnTo>
                </a:path>
                <a:path w="72389" h="72389">
                  <a:moveTo>
                    <a:pt x="59397" y="10972"/>
                  </a:moveTo>
                  <a:lnTo>
                    <a:pt x="27406" y="694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18" y="5392026"/>
              <a:ext cx="76771" cy="767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2315" y="5392026"/>
              <a:ext cx="76758" cy="7678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41800" y="5001234"/>
              <a:ext cx="450850" cy="380365"/>
            </a:xfrm>
            <a:custGeom>
              <a:avLst/>
              <a:gdLst/>
              <a:ahLst/>
              <a:cxnLst/>
              <a:rect l="l" t="t" r="r" b="b"/>
              <a:pathLst>
                <a:path w="450850" h="380364">
                  <a:moveTo>
                    <a:pt x="0" y="0"/>
                  </a:moveTo>
                  <a:lnTo>
                    <a:pt x="97789" y="0"/>
                  </a:lnTo>
                  <a:lnTo>
                    <a:pt x="97789" y="88671"/>
                  </a:lnTo>
                  <a:lnTo>
                    <a:pt x="0" y="88671"/>
                  </a:lnTo>
                  <a:lnTo>
                    <a:pt x="0" y="0"/>
                  </a:lnTo>
                  <a:close/>
                </a:path>
                <a:path w="450850" h="380364">
                  <a:moveTo>
                    <a:pt x="28333" y="88671"/>
                  </a:moveTo>
                  <a:lnTo>
                    <a:pt x="28333" y="349199"/>
                  </a:lnTo>
                  <a:lnTo>
                    <a:pt x="30531" y="362922"/>
                  </a:lnTo>
                  <a:lnTo>
                    <a:pt x="37014" y="372619"/>
                  </a:lnTo>
                  <a:lnTo>
                    <a:pt x="47611" y="378376"/>
                  </a:lnTo>
                  <a:lnTo>
                    <a:pt x="62153" y="380276"/>
                  </a:lnTo>
                  <a:lnTo>
                    <a:pt x="415823" y="380276"/>
                  </a:lnTo>
                  <a:lnTo>
                    <a:pt x="430501" y="378376"/>
                  </a:lnTo>
                  <a:lnTo>
                    <a:pt x="441409" y="372619"/>
                  </a:lnTo>
                  <a:lnTo>
                    <a:pt x="448204" y="362922"/>
                  </a:lnTo>
                  <a:lnTo>
                    <a:pt x="450545" y="349199"/>
                  </a:lnTo>
                  <a:lnTo>
                    <a:pt x="450545" y="88671"/>
                  </a:lnTo>
                </a:path>
                <a:path w="450850" h="380364">
                  <a:moveTo>
                    <a:pt x="68541" y="122491"/>
                  </a:moveTo>
                  <a:lnTo>
                    <a:pt x="410337" y="122491"/>
                  </a:lnTo>
                  <a:lnTo>
                    <a:pt x="410337" y="357428"/>
                  </a:lnTo>
                  <a:lnTo>
                    <a:pt x="68541" y="357428"/>
                  </a:lnTo>
                  <a:lnTo>
                    <a:pt x="68541" y="122491"/>
                  </a:lnTo>
                  <a:close/>
                </a:path>
                <a:path w="450850" h="380364">
                  <a:moveTo>
                    <a:pt x="68541" y="122491"/>
                  </a:moveTo>
                  <a:lnTo>
                    <a:pt x="44780" y="90500"/>
                  </a:lnTo>
                </a:path>
                <a:path w="450850" h="380364">
                  <a:moveTo>
                    <a:pt x="410337" y="122491"/>
                  </a:moveTo>
                  <a:lnTo>
                    <a:pt x="435013" y="88671"/>
                  </a:lnTo>
                </a:path>
                <a:path w="450850" h="380364">
                  <a:moveTo>
                    <a:pt x="375615" y="88671"/>
                  </a:moveTo>
                  <a:lnTo>
                    <a:pt x="97789" y="88671"/>
                  </a:lnTo>
                </a:path>
                <a:path w="450850" h="380364">
                  <a:moveTo>
                    <a:pt x="86817" y="272402"/>
                  </a:moveTo>
                  <a:lnTo>
                    <a:pt x="391147" y="272402"/>
                  </a:lnTo>
                </a:path>
                <a:path w="450850" h="380364">
                  <a:moveTo>
                    <a:pt x="410337" y="357428"/>
                  </a:moveTo>
                  <a:lnTo>
                    <a:pt x="422224" y="3784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02645" y="4770869"/>
              <a:ext cx="163195" cy="26670"/>
            </a:xfrm>
            <a:custGeom>
              <a:avLst/>
              <a:gdLst/>
              <a:ahLst/>
              <a:cxnLst/>
              <a:rect l="l" t="t" r="r" b="b"/>
              <a:pathLst>
                <a:path w="163195" h="26670">
                  <a:moveTo>
                    <a:pt x="19189" y="12801"/>
                  </a:moveTo>
                  <a:lnTo>
                    <a:pt x="13716" y="10972"/>
                  </a:lnTo>
                  <a:lnTo>
                    <a:pt x="12801" y="10058"/>
                  </a:lnTo>
                  <a:lnTo>
                    <a:pt x="10972" y="10058"/>
                  </a:lnTo>
                  <a:lnTo>
                    <a:pt x="7315" y="8229"/>
                  </a:lnTo>
                  <a:lnTo>
                    <a:pt x="6400" y="7315"/>
                  </a:lnTo>
                  <a:lnTo>
                    <a:pt x="6400" y="5486"/>
                  </a:lnTo>
                  <a:lnTo>
                    <a:pt x="8229" y="4572"/>
                  </a:lnTo>
                  <a:lnTo>
                    <a:pt x="12801" y="4572"/>
                  </a:lnTo>
                  <a:lnTo>
                    <a:pt x="16446" y="5486"/>
                  </a:lnTo>
                  <a:lnTo>
                    <a:pt x="17360" y="6400"/>
                  </a:lnTo>
                  <a:lnTo>
                    <a:pt x="17360" y="4572"/>
                  </a:lnTo>
                  <a:lnTo>
                    <a:pt x="17360" y="914"/>
                  </a:lnTo>
                  <a:lnTo>
                    <a:pt x="13716" y="0"/>
                  </a:lnTo>
                  <a:lnTo>
                    <a:pt x="6400" y="0"/>
                  </a:lnTo>
                  <a:lnTo>
                    <a:pt x="0" y="1828"/>
                  </a:lnTo>
                  <a:lnTo>
                    <a:pt x="0" y="13716"/>
                  </a:lnTo>
                  <a:lnTo>
                    <a:pt x="5486" y="14630"/>
                  </a:lnTo>
                  <a:lnTo>
                    <a:pt x="8229" y="16446"/>
                  </a:lnTo>
                  <a:lnTo>
                    <a:pt x="7315" y="15544"/>
                  </a:lnTo>
                  <a:lnTo>
                    <a:pt x="10058" y="16446"/>
                  </a:lnTo>
                  <a:lnTo>
                    <a:pt x="10972" y="17360"/>
                  </a:lnTo>
                  <a:lnTo>
                    <a:pt x="11887" y="17360"/>
                  </a:lnTo>
                  <a:lnTo>
                    <a:pt x="11887" y="20104"/>
                  </a:lnTo>
                  <a:lnTo>
                    <a:pt x="10058" y="21018"/>
                  </a:lnTo>
                  <a:lnTo>
                    <a:pt x="5486" y="21018"/>
                  </a:lnTo>
                  <a:lnTo>
                    <a:pt x="0" y="20104"/>
                  </a:lnTo>
                  <a:lnTo>
                    <a:pt x="0" y="24676"/>
                  </a:lnTo>
                  <a:lnTo>
                    <a:pt x="1828" y="25590"/>
                  </a:lnTo>
                  <a:lnTo>
                    <a:pt x="8229" y="25590"/>
                  </a:lnTo>
                  <a:lnTo>
                    <a:pt x="13716" y="26504"/>
                  </a:lnTo>
                  <a:lnTo>
                    <a:pt x="19189" y="23761"/>
                  </a:lnTo>
                  <a:lnTo>
                    <a:pt x="19189" y="21018"/>
                  </a:lnTo>
                  <a:lnTo>
                    <a:pt x="19189" y="15544"/>
                  </a:lnTo>
                  <a:lnTo>
                    <a:pt x="19189" y="12801"/>
                  </a:lnTo>
                  <a:close/>
                </a:path>
                <a:path w="163195" h="26670">
                  <a:moveTo>
                    <a:pt x="30162" y="914"/>
                  </a:moveTo>
                  <a:lnTo>
                    <a:pt x="22847" y="914"/>
                  </a:lnTo>
                  <a:lnTo>
                    <a:pt x="22847" y="25590"/>
                  </a:lnTo>
                  <a:lnTo>
                    <a:pt x="30162" y="25590"/>
                  </a:lnTo>
                  <a:lnTo>
                    <a:pt x="30162" y="914"/>
                  </a:lnTo>
                  <a:close/>
                </a:path>
                <a:path w="163195" h="26670">
                  <a:moveTo>
                    <a:pt x="54838" y="914"/>
                  </a:moveTo>
                  <a:lnTo>
                    <a:pt x="35648" y="914"/>
                  </a:lnTo>
                  <a:lnTo>
                    <a:pt x="35648" y="25590"/>
                  </a:lnTo>
                  <a:lnTo>
                    <a:pt x="54838" y="25590"/>
                  </a:lnTo>
                  <a:lnTo>
                    <a:pt x="54838" y="21018"/>
                  </a:lnTo>
                  <a:lnTo>
                    <a:pt x="42951" y="21018"/>
                  </a:lnTo>
                  <a:lnTo>
                    <a:pt x="42951" y="14630"/>
                  </a:lnTo>
                  <a:lnTo>
                    <a:pt x="53009" y="14630"/>
                  </a:lnTo>
                  <a:lnTo>
                    <a:pt x="53009" y="10972"/>
                  </a:lnTo>
                  <a:lnTo>
                    <a:pt x="42951" y="10972"/>
                  </a:lnTo>
                  <a:lnTo>
                    <a:pt x="42951" y="5486"/>
                  </a:lnTo>
                  <a:lnTo>
                    <a:pt x="54838" y="5486"/>
                  </a:lnTo>
                  <a:lnTo>
                    <a:pt x="54838" y="914"/>
                  </a:lnTo>
                  <a:close/>
                </a:path>
                <a:path w="163195" h="26670">
                  <a:moveTo>
                    <a:pt x="88646" y="914"/>
                  </a:moveTo>
                  <a:lnTo>
                    <a:pt x="80429" y="914"/>
                  </a:lnTo>
                  <a:lnTo>
                    <a:pt x="74028" y="14630"/>
                  </a:lnTo>
                  <a:lnTo>
                    <a:pt x="67627" y="914"/>
                  </a:lnTo>
                  <a:lnTo>
                    <a:pt x="58496" y="914"/>
                  </a:lnTo>
                  <a:lnTo>
                    <a:pt x="58496" y="25590"/>
                  </a:lnTo>
                  <a:lnTo>
                    <a:pt x="63969" y="25590"/>
                  </a:lnTo>
                  <a:lnTo>
                    <a:pt x="63969" y="10058"/>
                  </a:lnTo>
                  <a:lnTo>
                    <a:pt x="70370" y="25590"/>
                  </a:lnTo>
                  <a:lnTo>
                    <a:pt x="74942" y="25590"/>
                  </a:lnTo>
                  <a:lnTo>
                    <a:pt x="81343" y="10058"/>
                  </a:lnTo>
                  <a:lnTo>
                    <a:pt x="81343" y="25590"/>
                  </a:lnTo>
                  <a:lnTo>
                    <a:pt x="88646" y="25590"/>
                  </a:lnTo>
                  <a:lnTo>
                    <a:pt x="88646" y="914"/>
                  </a:lnTo>
                  <a:close/>
                </a:path>
                <a:path w="163195" h="26670">
                  <a:moveTo>
                    <a:pt x="113322" y="914"/>
                  </a:moveTo>
                  <a:lnTo>
                    <a:pt x="94132" y="914"/>
                  </a:lnTo>
                  <a:lnTo>
                    <a:pt x="94132" y="25590"/>
                  </a:lnTo>
                  <a:lnTo>
                    <a:pt x="113322" y="25590"/>
                  </a:lnTo>
                  <a:lnTo>
                    <a:pt x="113322" y="21018"/>
                  </a:lnTo>
                  <a:lnTo>
                    <a:pt x="101447" y="21018"/>
                  </a:lnTo>
                  <a:lnTo>
                    <a:pt x="101447" y="14630"/>
                  </a:lnTo>
                  <a:lnTo>
                    <a:pt x="111493" y="14630"/>
                  </a:lnTo>
                  <a:lnTo>
                    <a:pt x="111493" y="10972"/>
                  </a:lnTo>
                  <a:lnTo>
                    <a:pt x="101447" y="10972"/>
                  </a:lnTo>
                  <a:lnTo>
                    <a:pt x="101447" y="5486"/>
                  </a:lnTo>
                  <a:lnTo>
                    <a:pt x="113322" y="5486"/>
                  </a:lnTo>
                  <a:lnTo>
                    <a:pt x="113322" y="914"/>
                  </a:lnTo>
                  <a:close/>
                </a:path>
                <a:path w="163195" h="26670">
                  <a:moveTo>
                    <a:pt x="138912" y="914"/>
                  </a:moveTo>
                  <a:lnTo>
                    <a:pt x="134340" y="914"/>
                  </a:lnTo>
                  <a:lnTo>
                    <a:pt x="134340" y="15544"/>
                  </a:lnTo>
                  <a:lnTo>
                    <a:pt x="125209" y="914"/>
                  </a:lnTo>
                  <a:lnTo>
                    <a:pt x="116979" y="914"/>
                  </a:lnTo>
                  <a:lnTo>
                    <a:pt x="116979" y="25590"/>
                  </a:lnTo>
                  <a:lnTo>
                    <a:pt x="122466" y="25590"/>
                  </a:lnTo>
                  <a:lnTo>
                    <a:pt x="122466" y="10058"/>
                  </a:lnTo>
                  <a:lnTo>
                    <a:pt x="130683" y="25590"/>
                  </a:lnTo>
                  <a:lnTo>
                    <a:pt x="138912" y="25590"/>
                  </a:lnTo>
                  <a:lnTo>
                    <a:pt x="138912" y="914"/>
                  </a:lnTo>
                  <a:close/>
                </a:path>
                <a:path w="163195" h="26670">
                  <a:moveTo>
                    <a:pt x="151701" y="16446"/>
                  </a:moveTo>
                  <a:lnTo>
                    <a:pt x="150622" y="15735"/>
                  </a:lnTo>
                  <a:lnTo>
                    <a:pt x="149872" y="15544"/>
                  </a:lnTo>
                  <a:lnTo>
                    <a:pt x="151701" y="16446"/>
                  </a:lnTo>
                  <a:close/>
                </a:path>
                <a:path w="163195" h="26670">
                  <a:moveTo>
                    <a:pt x="162674" y="12801"/>
                  </a:moveTo>
                  <a:lnTo>
                    <a:pt x="157187" y="10972"/>
                  </a:lnTo>
                  <a:lnTo>
                    <a:pt x="155359" y="10058"/>
                  </a:lnTo>
                  <a:lnTo>
                    <a:pt x="154444" y="10058"/>
                  </a:lnTo>
                  <a:lnTo>
                    <a:pt x="150787" y="8229"/>
                  </a:lnTo>
                  <a:lnTo>
                    <a:pt x="149872" y="7315"/>
                  </a:lnTo>
                  <a:lnTo>
                    <a:pt x="149872" y="5486"/>
                  </a:lnTo>
                  <a:lnTo>
                    <a:pt x="151701" y="4572"/>
                  </a:lnTo>
                  <a:lnTo>
                    <a:pt x="156273" y="4572"/>
                  </a:lnTo>
                  <a:lnTo>
                    <a:pt x="159931" y="5486"/>
                  </a:lnTo>
                  <a:lnTo>
                    <a:pt x="160845" y="6400"/>
                  </a:lnTo>
                  <a:lnTo>
                    <a:pt x="160845" y="4572"/>
                  </a:lnTo>
                  <a:lnTo>
                    <a:pt x="160845" y="914"/>
                  </a:lnTo>
                  <a:lnTo>
                    <a:pt x="157187" y="0"/>
                  </a:lnTo>
                  <a:lnTo>
                    <a:pt x="149872" y="0"/>
                  </a:lnTo>
                  <a:lnTo>
                    <a:pt x="142570" y="1828"/>
                  </a:lnTo>
                  <a:lnTo>
                    <a:pt x="142570" y="13716"/>
                  </a:lnTo>
                  <a:lnTo>
                    <a:pt x="148971" y="14630"/>
                  </a:lnTo>
                  <a:lnTo>
                    <a:pt x="150622" y="15735"/>
                  </a:lnTo>
                  <a:lnTo>
                    <a:pt x="153530" y="16446"/>
                  </a:lnTo>
                  <a:lnTo>
                    <a:pt x="153530" y="17360"/>
                  </a:lnTo>
                  <a:lnTo>
                    <a:pt x="155359" y="17360"/>
                  </a:lnTo>
                  <a:lnTo>
                    <a:pt x="155359" y="20104"/>
                  </a:lnTo>
                  <a:lnTo>
                    <a:pt x="153530" y="21018"/>
                  </a:lnTo>
                  <a:lnTo>
                    <a:pt x="148971" y="21018"/>
                  </a:lnTo>
                  <a:lnTo>
                    <a:pt x="143484" y="20104"/>
                  </a:lnTo>
                  <a:lnTo>
                    <a:pt x="143484" y="24676"/>
                  </a:lnTo>
                  <a:lnTo>
                    <a:pt x="145313" y="25590"/>
                  </a:lnTo>
                  <a:lnTo>
                    <a:pt x="151701" y="25590"/>
                  </a:lnTo>
                  <a:lnTo>
                    <a:pt x="157187" y="26504"/>
                  </a:lnTo>
                  <a:lnTo>
                    <a:pt x="162674" y="23761"/>
                  </a:lnTo>
                  <a:lnTo>
                    <a:pt x="162674" y="21018"/>
                  </a:lnTo>
                  <a:lnTo>
                    <a:pt x="162674" y="128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135069" y="3813314"/>
            <a:ext cx="528320" cy="654050"/>
          </a:xfrm>
          <a:custGeom>
            <a:avLst/>
            <a:gdLst/>
            <a:ahLst/>
            <a:cxnLst/>
            <a:rect l="l" t="t" r="r" b="b"/>
            <a:pathLst>
              <a:path w="528320" h="654050">
                <a:moveTo>
                  <a:pt x="502627" y="107861"/>
                </a:moveTo>
                <a:lnTo>
                  <a:pt x="513027" y="107046"/>
                </a:lnTo>
                <a:lnTo>
                  <a:pt x="520680" y="104090"/>
                </a:lnTo>
                <a:lnTo>
                  <a:pt x="525248" y="98222"/>
                </a:lnTo>
                <a:lnTo>
                  <a:pt x="526389" y="88671"/>
                </a:lnTo>
                <a:lnTo>
                  <a:pt x="511771" y="0"/>
                </a:lnTo>
                <a:lnTo>
                  <a:pt x="17360" y="0"/>
                </a:lnTo>
                <a:lnTo>
                  <a:pt x="7302" y="88671"/>
                </a:lnTo>
                <a:lnTo>
                  <a:pt x="9116" y="98222"/>
                </a:lnTo>
                <a:lnTo>
                  <a:pt x="14273" y="104090"/>
                </a:lnTo>
                <a:lnTo>
                  <a:pt x="22341" y="107046"/>
                </a:lnTo>
                <a:lnTo>
                  <a:pt x="32893" y="107861"/>
                </a:lnTo>
                <a:lnTo>
                  <a:pt x="502627" y="107861"/>
                </a:lnTo>
                <a:close/>
              </a:path>
              <a:path w="528320" h="654050">
                <a:moveTo>
                  <a:pt x="5473" y="96888"/>
                </a:moveTo>
                <a:lnTo>
                  <a:pt x="0" y="624344"/>
                </a:lnTo>
                <a:lnTo>
                  <a:pt x="1826" y="634431"/>
                </a:lnTo>
                <a:lnTo>
                  <a:pt x="7080" y="640575"/>
                </a:lnTo>
                <a:lnTo>
                  <a:pt x="15419" y="643632"/>
                </a:lnTo>
                <a:lnTo>
                  <a:pt x="26504" y="644461"/>
                </a:lnTo>
                <a:lnTo>
                  <a:pt x="123367" y="644461"/>
                </a:lnTo>
                <a:lnTo>
                  <a:pt x="123367" y="625259"/>
                </a:lnTo>
                <a:lnTo>
                  <a:pt x="151701" y="625259"/>
                </a:lnTo>
                <a:lnTo>
                  <a:pt x="168148" y="644461"/>
                </a:lnTo>
                <a:lnTo>
                  <a:pt x="360984" y="644461"/>
                </a:lnTo>
                <a:lnTo>
                  <a:pt x="375602" y="625259"/>
                </a:lnTo>
                <a:lnTo>
                  <a:pt x="404850" y="625259"/>
                </a:lnTo>
                <a:lnTo>
                  <a:pt x="404850" y="644461"/>
                </a:lnTo>
                <a:lnTo>
                  <a:pt x="501713" y="644461"/>
                </a:lnTo>
                <a:lnTo>
                  <a:pt x="512641" y="643632"/>
                </a:lnTo>
                <a:lnTo>
                  <a:pt x="520566" y="640575"/>
                </a:lnTo>
                <a:lnTo>
                  <a:pt x="525234" y="634431"/>
                </a:lnTo>
                <a:lnTo>
                  <a:pt x="526389" y="624344"/>
                </a:lnTo>
                <a:lnTo>
                  <a:pt x="528218" y="96888"/>
                </a:lnTo>
              </a:path>
              <a:path w="528320" h="654050">
                <a:moveTo>
                  <a:pt x="123367" y="644461"/>
                </a:moveTo>
                <a:lnTo>
                  <a:pt x="132809" y="651533"/>
                </a:lnTo>
                <a:lnTo>
                  <a:pt x="145419" y="653034"/>
                </a:lnTo>
                <a:lnTo>
                  <a:pt x="158198" y="650247"/>
                </a:lnTo>
                <a:lnTo>
                  <a:pt x="168148" y="644461"/>
                </a:lnTo>
              </a:path>
              <a:path w="528320" h="654050">
                <a:moveTo>
                  <a:pt x="404850" y="644461"/>
                </a:moveTo>
                <a:lnTo>
                  <a:pt x="395808" y="650505"/>
                </a:lnTo>
                <a:lnTo>
                  <a:pt x="384627" y="653719"/>
                </a:lnTo>
                <a:lnTo>
                  <a:pt x="372591" y="652305"/>
                </a:lnTo>
                <a:lnTo>
                  <a:pt x="360984" y="644461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20579" y="5537366"/>
            <a:ext cx="173355" cy="13335"/>
          </a:xfrm>
          <a:custGeom>
            <a:avLst/>
            <a:gdLst/>
            <a:ahLst/>
            <a:cxnLst/>
            <a:rect l="l" t="t" r="r" b="b"/>
            <a:pathLst>
              <a:path w="173354" h="13335">
                <a:moveTo>
                  <a:pt x="0" y="0"/>
                </a:moveTo>
                <a:lnTo>
                  <a:pt x="38817" y="8401"/>
                </a:lnTo>
                <a:lnTo>
                  <a:pt x="86371" y="13030"/>
                </a:lnTo>
                <a:lnTo>
                  <a:pt x="133922" y="11830"/>
                </a:lnTo>
                <a:lnTo>
                  <a:pt x="172732" y="274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40544" y="4465091"/>
            <a:ext cx="127635" cy="251460"/>
          </a:xfrm>
          <a:custGeom>
            <a:avLst/>
            <a:gdLst/>
            <a:ahLst/>
            <a:cxnLst/>
            <a:rect l="l" t="t" r="r" b="b"/>
            <a:pathLst>
              <a:path w="127635" h="251460">
                <a:moveTo>
                  <a:pt x="127038" y="0"/>
                </a:moveTo>
                <a:lnTo>
                  <a:pt x="127038" y="175513"/>
                </a:lnTo>
                <a:lnTo>
                  <a:pt x="124309" y="205108"/>
                </a:lnTo>
                <a:lnTo>
                  <a:pt x="114811" y="229217"/>
                </a:lnTo>
                <a:lnTo>
                  <a:pt x="96573" y="245442"/>
                </a:lnTo>
                <a:lnTo>
                  <a:pt x="67627" y="251383"/>
                </a:lnTo>
                <a:lnTo>
                  <a:pt x="14630" y="251383"/>
                </a:lnTo>
                <a:lnTo>
                  <a:pt x="6400" y="251383"/>
                </a:lnTo>
                <a:lnTo>
                  <a:pt x="0" y="244983"/>
                </a:lnTo>
                <a:lnTo>
                  <a:pt x="0" y="238582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33520" y="4460519"/>
            <a:ext cx="130175" cy="251460"/>
          </a:xfrm>
          <a:custGeom>
            <a:avLst/>
            <a:gdLst/>
            <a:ahLst/>
            <a:cxnLst/>
            <a:rect l="l" t="t" r="r" b="b"/>
            <a:pathLst>
              <a:path w="130175" h="251460">
                <a:moveTo>
                  <a:pt x="0" y="0"/>
                </a:moveTo>
                <a:lnTo>
                  <a:pt x="0" y="177342"/>
                </a:lnTo>
                <a:lnTo>
                  <a:pt x="3412" y="207808"/>
                </a:lnTo>
                <a:lnTo>
                  <a:pt x="14277" y="231160"/>
                </a:lnTo>
                <a:lnTo>
                  <a:pt x="33539" y="246113"/>
                </a:lnTo>
                <a:lnTo>
                  <a:pt x="62141" y="251383"/>
                </a:lnTo>
                <a:lnTo>
                  <a:pt x="112407" y="251383"/>
                </a:lnTo>
                <a:lnTo>
                  <a:pt x="120637" y="251383"/>
                </a:lnTo>
                <a:lnTo>
                  <a:pt x="129768" y="247726"/>
                </a:lnTo>
                <a:lnTo>
                  <a:pt x="129768" y="239496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38715" y="4449546"/>
            <a:ext cx="130695" cy="202946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0133241" y="4445890"/>
            <a:ext cx="532130" cy="1095375"/>
            <a:chOff x="5078641" y="4445889"/>
            <a:chExt cx="532130" cy="1095375"/>
          </a:xfrm>
        </p:grpSpPr>
        <p:sp>
          <p:nvSpPr>
            <p:cNvPr id="23" name="object 23"/>
            <p:cNvSpPr/>
            <p:nvPr/>
          </p:nvSpPr>
          <p:spPr>
            <a:xfrm>
              <a:off x="5080469" y="4445889"/>
              <a:ext cx="528320" cy="1093470"/>
            </a:xfrm>
            <a:custGeom>
              <a:avLst/>
              <a:gdLst/>
              <a:ahLst/>
              <a:cxnLst/>
              <a:rect l="l" t="t" r="r" b="b"/>
              <a:pathLst>
                <a:path w="528320" h="1093470">
                  <a:moveTo>
                    <a:pt x="398449" y="154495"/>
                  </a:moveTo>
                  <a:lnTo>
                    <a:pt x="405691" y="173747"/>
                  </a:lnTo>
                  <a:lnTo>
                    <a:pt x="418672" y="189231"/>
                  </a:lnTo>
                  <a:lnTo>
                    <a:pt x="434566" y="199231"/>
                  </a:lnTo>
                  <a:lnTo>
                    <a:pt x="450545" y="202031"/>
                  </a:lnTo>
                  <a:lnTo>
                    <a:pt x="462419" y="202031"/>
                  </a:lnTo>
                </a:path>
                <a:path w="528320" h="1093470">
                  <a:moveTo>
                    <a:pt x="506285" y="202946"/>
                  </a:moveTo>
                  <a:lnTo>
                    <a:pt x="528218" y="204774"/>
                  </a:lnTo>
                  <a:lnTo>
                    <a:pt x="526389" y="1073200"/>
                  </a:lnTo>
                  <a:lnTo>
                    <a:pt x="525234" y="1083285"/>
                  </a:lnTo>
                  <a:lnTo>
                    <a:pt x="520566" y="1089425"/>
                  </a:lnTo>
                  <a:lnTo>
                    <a:pt x="512641" y="1092478"/>
                  </a:lnTo>
                  <a:lnTo>
                    <a:pt x="501713" y="1093304"/>
                  </a:lnTo>
                  <a:lnTo>
                    <a:pt x="26504" y="1093304"/>
                  </a:lnTo>
                  <a:lnTo>
                    <a:pt x="15419" y="1092478"/>
                  </a:lnTo>
                  <a:lnTo>
                    <a:pt x="7080" y="1089425"/>
                  </a:lnTo>
                  <a:lnTo>
                    <a:pt x="1826" y="1083285"/>
                  </a:lnTo>
                  <a:lnTo>
                    <a:pt x="0" y="1073200"/>
                  </a:lnTo>
                  <a:lnTo>
                    <a:pt x="5473" y="204774"/>
                  </a:lnTo>
                </a:path>
                <a:path w="528320" h="1093470">
                  <a:moveTo>
                    <a:pt x="526389" y="815416"/>
                  </a:moveTo>
                  <a:lnTo>
                    <a:pt x="525234" y="825352"/>
                  </a:lnTo>
                  <a:lnTo>
                    <a:pt x="520566" y="831178"/>
                  </a:lnTo>
                  <a:lnTo>
                    <a:pt x="512641" y="833920"/>
                  </a:lnTo>
                  <a:lnTo>
                    <a:pt x="501713" y="834605"/>
                  </a:lnTo>
                  <a:lnTo>
                    <a:pt x="462419" y="834605"/>
                  </a:lnTo>
                </a:path>
                <a:path w="528320" h="1093470">
                  <a:moveTo>
                    <a:pt x="528218" y="204774"/>
                  </a:moveTo>
                  <a:lnTo>
                    <a:pt x="528218" y="0"/>
                  </a:lnTo>
                </a:path>
                <a:path w="528320" h="1093470">
                  <a:moveTo>
                    <a:pt x="528218" y="69481"/>
                  </a:moveTo>
                  <a:lnTo>
                    <a:pt x="456018" y="69481"/>
                  </a:lnTo>
                  <a:lnTo>
                    <a:pt x="436890" y="65295"/>
                  </a:lnTo>
                  <a:lnTo>
                    <a:pt x="421528" y="55195"/>
                  </a:lnTo>
                  <a:lnTo>
                    <a:pt x="411306" y="42869"/>
                  </a:lnTo>
                  <a:lnTo>
                    <a:pt x="407593" y="32003"/>
                  </a:lnTo>
                  <a:lnTo>
                    <a:pt x="407593" y="11887"/>
                  </a:lnTo>
                </a:path>
                <a:path w="528320" h="1093470">
                  <a:moveTo>
                    <a:pt x="109664" y="6400"/>
                  </a:moveTo>
                  <a:lnTo>
                    <a:pt x="106623" y="21272"/>
                  </a:lnTo>
                  <a:lnTo>
                    <a:pt x="98356" y="33483"/>
                  </a:lnTo>
                  <a:lnTo>
                    <a:pt x="86149" y="41751"/>
                  </a:lnTo>
                  <a:lnTo>
                    <a:pt x="71285" y="44792"/>
                  </a:lnTo>
                  <a:lnTo>
                    <a:pt x="57571" y="42364"/>
                  </a:lnTo>
                  <a:lnTo>
                    <a:pt x="45916" y="35650"/>
                  </a:lnTo>
                  <a:lnTo>
                    <a:pt x="37348" y="25510"/>
                  </a:lnTo>
                  <a:lnTo>
                    <a:pt x="32893" y="12801"/>
                  </a:lnTo>
                </a:path>
                <a:path w="528320" h="1093470">
                  <a:moveTo>
                    <a:pt x="491667" y="14630"/>
                  </a:moveTo>
                  <a:lnTo>
                    <a:pt x="486383" y="23131"/>
                  </a:lnTo>
                  <a:lnTo>
                    <a:pt x="478872" y="28460"/>
                  </a:lnTo>
                  <a:lnTo>
                    <a:pt x="469304" y="31218"/>
                  </a:lnTo>
                  <a:lnTo>
                    <a:pt x="457847" y="32003"/>
                  </a:lnTo>
                  <a:lnTo>
                    <a:pt x="447298" y="30532"/>
                  </a:lnTo>
                  <a:lnTo>
                    <a:pt x="437862" y="26403"/>
                  </a:lnTo>
                  <a:lnTo>
                    <a:pt x="429967" y="20045"/>
                  </a:lnTo>
                  <a:lnTo>
                    <a:pt x="424040" y="11887"/>
                  </a:lnTo>
                </a:path>
                <a:path w="528320" h="1093470">
                  <a:moveTo>
                    <a:pt x="462419" y="834605"/>
                  </a:moveTo>
                  <a:lnTo>
                    <a:pt x="442469" y="838620"/>
                  </a:lnTo>
                  <a:lnTo>
                    <a:pt x="426204" y="849577"/>
                  </a:lnTo>
                  <a:lnTo>
                    <a:pt x="415251" y="865847"/>
                  </a:lnTo>
                  <a:lnTo>
                    <a:pt x="411238" y="885799"/>
                  </a:lnTo>
                  <a:lnTo>
                    <a:pt x="415251" y="905751"/>
                  </a:lnTo>
                  <a:lnTo>
                    <a:pt x="426204" y="922021"/>
                  </a:lnTo>
                  <a:lnTo>
                    <a:pt x="442469" y="932978"/>
                  </a:lnTo>
                  <a:lnTo>
                    <a:pt x="462419" y="936993"/>
                  </a:lnTo>
                  <a:lnTo>
                    <a:pt x="523646" y="936993"/>
                  </a:lnTo>
                </a:path>
                <a:path w="528320" h="1093470">
                  <a:moveTo>
                    <a:pt x="451459" y="835520"/>
                  </a:moveTo>
                  <a:lnTo>
                    <a:pt x="428780" y="842104"/>
                  </a:lnTo>
                  <a:lnTo>
                    <a:pt x="409186" y="859402"/>
                  </a:lnTo>
                  <a:lnTo>
                    <a:pt x="395418" y="883729"/>
                  </a:lnTo>
                  <a:lnTo>
                    <a:pt x="390220" y="911402"/>
                  </a:lnTo>
                  <a:lnTo>
                    <a:pt x="395418" y="936539"/>
                  </a:lnTo>
                  <a:lnTo>
                    <a:pt x="409186" y="956190"/>
                  </a:lnTo>
                  <a:lnTo>
                    <a:pt x="428780" y="968986"/>
                  </a:lnTo>
                  <a:lnTo>
                    <a:pt x="451459" y="973556"/>
                  </a:lnTo>
                  <a:lnTo>
                    <a:pt x="510857" y="973556"/>
                  </a:lnTo>
                  <a:lnTo>
                    <a:pt x="517258" y="973556"/>
                  </a:lnTo>
                  <a:lnTo>
                    <a:pt x="525475" y="964412"/>
                  </a:lnTo>
                  <a:lnTo>
                    <a:pt x="525475" y="958024"/>
                  </a:lnTo>
                </a:path>
                <a:path w="528320" h="1093470">
                  <a:moveTo>
                    <a:pt x="0" y="815416"/>
                  </a:moveTo>
                  <a:lnTo>
                    <a:pt x="1826" y="825352"/>
                  </a:lnTo>
                  <a:lnTo>
                    <a:pt x="7080" y="831178"/>
                  </a:lnTo>
                  <a:lnTo>
                    <a:pt x="15419" y="833920"/>
                  </a:lnTo>
                  <a:lnTo>
                    <a:pt x="26504" y="834605"/>
                  </a:lnTo>
                  <a:lnTo>
                    <a:pt x="74930" y="834605"/>
                  </a:lnTo>
                  <a:lnTo>
                    <a:pt x="94880" y="838620"/>
                  </a:lnTo>
                  <a:lnTo>
                    <a:pt x="111145" y="849577"/>
                  </a:lnTo>
                  <a:lnTo>
                    <a:pt x="122098" y="865847"/>
                  </a:lnTo>
                  <a:lnTo>
                    <a:pt x="126111" y="885799"/>
                  </a:lnTo>
                  <a:lnTo>
                    <a:pt x="122098" y="906285"/>
                  </a:lnTo>
                  <a:lnTo>
                    <a:pt x="111145" y="922826"/>
                  </a:lnTo>
                  <a:lnTo>
                    <a:pt x="94880" y="933880"/>
                  </a:lnTo>
                  <a:lnTo>
                    <a:pt x="74930" y="937907"/>
                  </a:lnTo>
                  <a:lnTo>
                    <a:pt x="26504" y="937907"/>
                  </a:lnTo>
                  <a:lnTo>
                    <a:pt x="15419" y="937079"/>
                  </a:lnTo>
                  <a:lnTo>
                    <a:pt x="7080" y="934021"/>
                  </a:lnTo>
                  <a:lnTo>
                    <a:pt x="1826" y="927877"/>
                  </a:lnTo>
                  <a:lnTo>
                    <a:pt x="0" y="917790"/>
                  </a:lnTo>
                </a:path>
                <a:path w="528320" h="1093470">
                  <a:moveTo>
                    <a:pt x="125196" y="875741"/>
                  </a:moveTo>
                  <a:lnTo>
                    <a:pt x="127068" y="881556"/>
                  </a:lnTo>
                  <a:lnTo>
                    <a:pt x="128511" y="887971"/>
                  </a:lnTo>
                  <a:lnTo>
                    <a:pt x="129439" y="894900"/>
                  </a:lnTo>
                  <a:lnTo>
                    <a:pt x="129768" y="902258"/>
                  </a:lnTo>
                  <a:lnTo>
                    <a:pt x="125184" y="928109"/>
                  </a:lnTo>
                  <a:lnTo>
                    <a:pt x="112974" y="949332"/>
                  </a:lnTo>
                  <a:lnTo>
                    <a:pt x="95451" y="963700"/>
                  </a:lnTo>
                  <a:lnTo>
                    <a:pt x="74930" y="968984"/>
                  </a:lnTo>
                  <a:lnTo>
                    <a:pt x="26504" y="968984"/>
                  </a:lnTo>
                  <a:lnTo>
                    <a:pt x="15419" y="968298"/>
                  </a:lnTo>
                  <a:lnTo>
                    <a:pt x="7080" y="965557"/>
                  </a:lnTo>
                  <a:lnTo>
                    <a:pt x="1826" y="959731"/>
                  </a:lnTo>
                  <a:lnTo>
                    <a:pt x="0" y="949794"/>
                  </a:lnTo>
                </a:path>
                <a:path w="528320" h="1093470">
                  <a:moveTo>
                    <a:pt x="87731" y="1041209"/>
                  </a:moveTo>
                  <a:lnTo>
                    <a:pt x="84533" y="1057132"/>
                  </a:lnTo>
                  <a:lnTo>
                    <a:pt x="75852" y="1069887"/>
                  </a:lnTo>
                  <a:lnTo>
                    <a:pt x="63058" y="1078358"/>
                  </a:lnTo>
                  <a:lnTo>
                    <a:pt x="47523" y="1081430"/>
                  </a:lnTo>
                  <a:lnTo>
                    <a:pt x="31457" y="1078358"/>
                  </a:lnTo>
                  <a:lnTo>
                    <a:pt x="18388" y="1069887"/>
                  </a:lnTo>
                  <a:lnTo>
                    <a:pt x="9602" y="1057132"/>
                  </a:lnTo>
                  <a:lnTo>
                    <a:pt x="6388" y="1041209"/>
                  </a:lnTo>
                  <a:lnTo>
                    <a:pt x="9602" y="1025666"/>
                  </a:lnTo>
                  <a:lnTo>
                    <a:pt x="18388" y="1012869"/>
                  </a:lnTo>
                  <a:lnTo>
                    <a:pt x="31457" y="1004187"/>
                  </a:lnTo>
                  <a:lnTo>
                    <a:pt x="47523" y="1000988"/>
                  </a:lnTo>
                  <a:lnTo>
                    <a:pt x="63058" y="1004187"/>
                  </a:lnTo>
                  <a:lnTo>
                    <a:pt x="75852" y="1012869"/>
                  </a:lnTo>
                  <a:lnTo>
                    <a:pt x="84533" y="1025666"/>
                  </a:lnTo>
                  <a:lnTo>
                    <a:pt x="87731" y="1041209"/>
                  </a:lnTo>
                  <a:close/>
                </a:path>
                <a:path w="528320" h="1093470">
                  <a:moveTo>
                    <a:pt x="7302" y="1049426"/>
                  </a:moveTo>
                  <a:lnTo>
                    <a:pt x="3657" y="1043038"/>
                  </a:lnTo>
                  <a:lnTo>
                    <a:pt x="1828" y="1036637"/>
                  </a:lnTo>
                  <a:lnTo>
                    <a:pt x="1828" y="1029322"/>
                  </a:lnTo>
                  <a:lnTo>
                    <a:pt x="5198" y="1012579"/>
                  </a:lnTo>
                  <a:lnTo>
                    <a:pt x="14393" y="998924"/>
                  </a:lnTo>
                  <a:lnTo>
                    <a:pt x="28044" y="989728"/>
                  </a:lnTo>
                  <a:lnTo>
                    <a:pt x="44780" y="986358"/>
                  </a:lnTo>
                  <a:lnTo>
                    <a:pt x="61515" y="989728"/>
                  </a:lnTo>
                  <a:lnTo>
                    <a:pt x="75166" y="998924"/>
                  </a:lnTo>
                  <a:lnTo>
                    <a:pt x="84361" y="1012579"/>
                  </a:lnTo>
                  <a:lnTo>
                    <a:pt x="87731" y="1029322"/>
                  </a:lnTo>
                  <a:lnTo>
                    <a:pt x="87731" y="1032065"/>
                  </a:lnTo>
                  <a:lnTo>
                    <a:pt x="87731" y="1033894"/>
                  </a:lnTo>
                  <a:lnTo>
                    <a:pt x="86817" y="1036637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86858" y="4548276"/>
              <a:ext cx="91389" cy="10421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94173" y="4551934"/>
              <a:ext cx="513715" cy="975994"/>
            </a:xfrm>
            <a:custGeom>
              <a:avLst/>
              <a:gdLst/>
              <a:ahLst/>
              <a:cxnLst/>
              <a:rect l="l" t="t" r="r" b="b"/>
              <a:pathLst>
                <a:path w="513714" h="975995">
                  <a:moveTo>
                    <a:pt x="509041" y="58496"/>
                  </a:moveTo>
                  <a:lnTo>
                    <a:pt x="505826" y="75098"/>
                  </a:lnTo>
                  <a:lnTo>
                    <a:pt x="497041" y="88442"/>
                  </a:lnTo>
                  <a:lnTo>
                    <a:pt x="483972" y="97329"/>
                  </a:lnTo>
                  <a:lnTo>
                    <a:pt x="467906" y="100558"/>
                  </a:lnTo>
                  <a:lnTo>
                    <a:pt x="451313" y="97329"/>
                  </a:lnTo>
                  <a:lnTo>
                    <a:pt x="437976" y="88442"/>
                  </a:lnTo>
                  <a:lnTo>
                    <a:pt x="429095" y="75098"/>
                  </a:lnTo>
                  <a:lnTo>
                    <a:pt x="425869" y="58496"/>
                  </a:lnTo>
                  <a:lnTo>
                    <a:pt x="429095" y="42430"/>
                  </a:lnTo>
                  <a:lnTo>
                    <a:pt x="437976" y="29360"/>
                  </a:lnTo>
                  <a:lnTo>
                    <a:pt x="451313" y="20575"/>
                  </a:lnTo>
                  <a:lnTo>
                    <a:pt x="467906" y="17360"/>
                  </a:lnTo>
                  <a:lnTo>
                    <a:pt x="483972" y="20575"/>
                  </a:lnTo>
                  <a:lnTo>
                    <a:pt x="497041" y="29360"/>
                  </a:lnTo>
                  <a:lnTo>
                    <a:pt x="505826" y="42430"/>
                  </a:lnTo>
                  <a:lnTo>
                    <a:pt x="509041" y="58496"/>
                  </a:lnTo>
                  <a:close/>
                </a:path>
                <a:path w="513714" h="975995">
                  <a:moveTo>
                    <a:pt x="490753" y="24676"/>
                  </a:moveTo>
                  <a:lnTo>
                    <a:pt x="477561" y="43676"/>
                  </a:lnTo>
                  <a:lnTo>
                    <a:pt x="463340" y="59416"/>
                  </a:lnTo>
                  <a:lnTo>
                    <a:pt x="449119" y="71728"/>
                  </a:lnTo>
                  <a:lnTo>
                    <a:pt x="435927" y="80441"/>
                  </a:lnTo>
                </a:path>
                <a:path w="513714" h="975995">
                  <a:moveTo>
                    <a:pt x="501726" y="35648"/>
                  </a:moveTo>
                  <a:lnTo>
                    <a:pt x="488148" y="54629"/>
                  </a:lnTo>
                  <a:lnTo>
                    <a:pt x="473968" y="70270"/>
                  </a:lnTo>
                  <a:lnTo>
                    <a:pt x="459958" y="82313"/>
                  </a:lnTo>
                  <a:lnTo>
                    <a:pt x="446887" y="90500"/>
                  </a:lnTo>
                </a:path>
                <a:path w="513714" h="975995">
                  <a:moveTo>
                    <a:pt x="426783" y="63068"/>
                  </a:moveTo>
                  <a:lnTo>
                    <a:pt x="424040" y="57581"/>
                  </a:lnTo>
                  <a:lnTo>
                    <a:pt x="422211" y="50279"/>
                  </a:lnTo>
                  <a:lnTo>
                    <a:pt x="422211" y="42964"/>
                  </a:lnTo>
                  <a:lnTo>
                    <a:pt x="425581" y="26221"/>
                  </a:lnTo>
                  <a:lnTo>
                    <a:pt x="434776" y="12566"/>
                  </a:lnTo>
                  <a:lnTo>
                    <a:pt x="448427" y="3369"/>
                  </a:lnTo>
                  <a:lnTo>
                    <a:pt x="465162" y="0"/>
                  </a:lnTo>
                  <a:lnTo>
                    <a:pt x="481900" y="3369"/>
                  </a:lnTo>
                  <a:lnTo>
                    <a:pt x="495555" y="12566"/>
                  </a:lnTo>
                  <a:lnTo>
                    <a:pt x="504755" y="26221"/>
                  </a:lnTo>
                  <a:lnTo>
                    <a:pt x="508126" y="42964"/>
                  </a:lnTo>
                  <a:lnTo>
                    <a:pt x="508126" y="45707"/>
                  </a:lnTo>
                  <a:lnTo>
                    <a:pt x="507212" y="48450"/>
                  </a:lnTo>
                  <a:lnTo>
                    <a:pt x="507212" y="50279"/>
                  </a:lnTo>
                </a:path>
                <a:path w="513714" h="975995">
                  <a:moveTo>
                    <a:pt x="57581" y="904989"/>
                  </a:moveTo>
                  <a:lnTo>
                    <a:pt x="0" y="958926"/>
                  </a:lnTo>
                </a:path>
                <a:path w="513714" h="975995">
                  <a:moveTo>
                    <a:pt x="67627" y="915962"/>
                  </a:moveTo>
                  <a:lnTo>
                    <a:pt x="10058" y="969899"/>
                  </a:lnTo>
                </a:path>
                <a:path w="513714" h="975995">
                  <a:moveTo>
                    <a:pt x="513600" y="935164"/>
                  </a:moveTo>
                  <a:lnTo>
                    <a:pt x="510388" y="951087"/>
                  </a:lnTo>
                  <a:lnTo>
                    <a:pt x="501607" y="963842"/>
                  </a:lnTo>
                  <a:lnTo>
                    <a:pt x="488542" y="972313"/>
                  </a:lnTo>
                  <a:lnTo>
                    <a:pt x="472478" y="975385"/>
                  </a:lnTo>
                  <a:lnTo>
                    <a:pt x="456942" y="972313"/>
                  </a:lnTo>
                  <a:lnTo>
                    <a:pt x="444149" y="963842"/>
                  </a:lnTo>
                  <a:lnTo>
                    <a:pt x="435468" y="951087"/>
                  </a:lnTo>
                  <a:lnTo>
                    <a:pt x="432269" y="935164"/>
                  </a:lnTo>
                  <a:lnTo>
                    <a:pt x="435468" y="919621"/>
                  </a:lnTo>
                  <a:lnTo>
                    <a:pt x="444149" y="906824"/>
                  </a:lnTo>
                  <a:lnTo>
                    <a:pt x="456942" y="898142"/>
                  </a:lnTo>
                  <a:lnTo>
                    <a:pt x="472478" y="894943"/>
                  </a:lnTo>
                  <a:lnTo>
                    <a:pt x="488542" y="898142"/>
                  </a:lnTo>
                  <a:lnTo>
                    <a:pt x="501607" y="906824"/>
                  </a:lnTo>
                  <a:lnTo>
                    <a:pt x="510388" y="919621"/>
                  </a:lnTo>
                  <a:lnTo>
                    <a:pt x="513600" y="935164"/>
                  </a:lnTo>
                  <a:close/>
                </a:path>
                <a:path w="513714" h="975995">
                  <a:moveTo>
                    <a:pt x="433184" y="943381"/>
                  </a:moveTo>
                  <a:lnTo>
                    <a:pt x="429526" y="936993"/>
                  </a:lnTo>
                  <a:lnTo>
                    <a:pt x="427697" y="930592"/>
                  </a:lnTo>
                  <a:lnTo>
                    <a:pt x="427697" y="923277"/>
                  </a:lnTo>
                  <a:lnTo>
                    <a:pt x="431067" y="906534"/>
                  </a:lnTo>
                  <a:lnTo>
                    <a:pt x="440262" y="892879"/>
                  </a:lnTo>
                  <a:lnTo>
                    <a:pt x="453913" y="883683"/>
                  </a:lnTo>
                  <a:lnTo>
                    <a:pt x="470649" y="880313"/>
                  </a:lnTo>
                  <a:lnTo>
                    <a:pt x="487384" y="883683"/>
                  </a:lnTo>
                  <a:lnTo>
                    <a:pt x="501035" y="892879"/>
                  </a:lnTo>
                  <a:lnTo>
                    <a:pt x="510231" y="906534"/>
                  </a:lnTo>
                  <a:lnTo>
                    <a:pt x="513600" y="923277"/>
                  </a:lnTo>
                  <a:lnTo>
                    <a:pt x="513600" y="926020"/>
                  </a:lnTo>
                  <a:lnTo>
                    <a:pt x="513600" y="927849"/>
                  </a:lnTo>
                  <a:lnTo>
                    <a:pt x="512686" y="930592"/>
                  </a:lnTo>
                </a:path>
                <a:path w="513714" h="975995">
                  <a:moveTo>
                    <a:pt x="496239" y="904989"/>
                  </a:moveTo>
                  <a:lnTo>
                    <a:pt x="439585" y="958926"/>
                  </a:lnTo>
                </a:path>
                <a:path w="513714" h="975995">
                  <a:moveTo>
                    <a:pt x="507212" y="915962"/>
                  </a:moveTo>
                  <a:lnTo>
                    <a:pt x="449630" y="969899"/>
                  </a:lnTo>
                </a:path>
                <a:path w="513714" h="975995">
                  <a:moveTo>
                    <a:pt x="27419" y="458889"/>
                  </a:moveTo>
                  <a:lnTo>
                    <a:pt x="207454" y="458889"/>
                  </a:lnTo>
                  <a:lnTo>
                    <a:pt x="207454" y="645375"/>
                  </a:lnTo>
                  <a:lnTo>
                    <a:pt x="27419" y="645375"/>
                  </a:lnTo>
                  <a:lnTo>
                    <a:pt x="27419" y="458889"/>
                  </a:lnTo>
                  <a:close/>
                </a:path>
                <a:path w="513714" h="975995">
                  <a:moveTo>
                    <a:pt x="104178" y="458889"/>
                  </a:moveTo>
                  <a:lnTo>
                    <a:pt x="104178" y="642632"/>
                  </a:lnTo>
                </a:path>
                <a:path w="513714" h="975995">
                  <a:moveTo>
                    <a:pt x="395719" y="862939"/>
                  </a:moveTo>
                  <a:lnTo>
                    <a:pt x="395719" y="968984"/>
                  </a:lnTo>
                </a:path>
                <a:path w="513714" h="975995">
                  <a:moveTo>
                    <a:pt x="109664" y="864768"/>
                  </a:moveTo>
                  <a:lnTo>
                    <a:pt x="109664" y="966241"/>
                  </a:lnTo>
                </a:path>
                <a:path w="513714" h="975995">
                  <a:moveTo>
                    <a:pt x="135255" y="907732"/>
                  </a:moveTo>
                  <a:lnTo>
                    <a:pt x="363727" y="907732"/>
                  </a:lnTo>
                  <a:lnTo>
                    <a:pt x="382917" y="919619"/>
                  </a:lnTo>
                </a:path>
                <a:path w="513714" h="975995">
                  <a:moveTo>
                    <a:pt x="226644" y="721245"/>
                  </a:moveTo>
                  <a:lnTo>
                    <a:pt x="224903" y="729546"/>
                  </a:lnTo>
                  <a:lnTo>
                    <a:pt x="220249" y="736218"/>
                  </a:lnTo>
                  <a:lnTo>
                    <a:pt x="213538" y="740662"/>
                  </a:lnTo>
                  <a:lnTo>
                    <a:pt x="205625" y="742276"/>
                  </a:lnTo>
                  <a:lnTo>
                    <a:pt x="197326" y="740662"/>
                  </a:lnTo>
                  <a:lnTo>
                    <a:pt x="190658" y="736219"/>
                  </a:lnTo>
                  <a:lnTo>
                    <a:pt x="186219" y="729546"/>
                  </a:lnTo>
                  <a:lnTo>
                    <a:pt x="184607" y="721245"/>
                  </a:lnTo>
                  <a:lnTo>
                    <a:pt x="186219" y="712952"/>
                  </a:lnTo>
                  <a:lnTo>
                    <a:pt x="190658" y="706283"/>
                  </a:lnTo>
                  <a:lnTo>
                    <a:pt x="197326" y="701841"/>
                  </a:lnTo>
                  <a:lnTo>
                    <a:pt x="205625" y="700227"/>
                  </a:lnTo>
                  <a:lnTo>
                    <a:pt x="213538" y="701841"/>
                  </a:lnTo>
                  <a:lnTo>
                    <a:pt x="220249" y="706283"/>
                  </a:lnTo>
                  <a:lnTo>
                    <a:pt x="224903" y="712952"/>
                  </a:lnTo>
                  <a:lnTo>
                    <a:pt x="226644" y="721245"/>
                  </a:lnTo>
                  <a:close/>
                </a:path>
                <a:path w="513714" h="975995">
                  <a:moveTo>
                    <a:pt x="237617" y="742276"/>
                  </a:moveTo>
                  <a:lnTo>
                    <a:pt x="232573" y="752304"/>
                  </a:lnTo>
                  <a:lnTo>
                    <a:pt x="224702" y="760101"/>
                  </a:lnTo>
                  <a:lnTo>
                    <a:pt x="214605" y="765154"/>
                  </a:lnTo>
                  <a:lnTo>
                    <a:pt x="202882" y="766952"/>
                  </a:lnTo>
                  <a:lnTo>
                    <a:pt x="188547" y="764068"/>
                  </a:lnTo>
                  <a:lnTo>
                    <a:pt x="176610" y="756215"/>
                  </a:lnTo>
                  <a:lnTo>
                    <a:pt x="168444" y="744589"/>
                  </a:lnTo>
                  <a:lnTo>
                    <a:pt x="165417" y="730389"/>
                  </a:lnTo>
                  <a:lnTo>
                    <a:pt x="166231" y="722524"/>
                  </a:lnTo>
                  <a:lnTo>
                    <a:pt x="168502" y="715427"/>
                  </a:lnTo>
                  <a:lnTo>
                    <a:pt x="171970" y="709185"/>
                  </a:lnTo>
                  <a:lnTo>
                    <a:pt x="176377" y="703884"/>
                  </a:lnTo>
                </a:path>
                <a:path w="513714" h="975995">
                  <a:moveTo>
                    <a:pt x="327177" y="742276"/>
                  </a:moveTo>
                  <a:lnTo>
                    <a:pt x="321605" y="752304"/>
                  </a:lnTo>
                  <a:lnTo>
                    <a:pt x="313462" y="760101"/>
                  </a:lnTo>
                  <a:lnTo>
                    <a:pt x="303265" y="765154"/>
                  </a:lnTo>
                  <a:lnTo>
                    <a:pt x="291528" y="766952"/>
                  </a:lnTo>
                  <a:lnTo>
                    <a:pt x="277336" y="764068"/>
                  </a:lnTo>
                  <a:lnTo>
                    <a:pt x="265714" y="756215"/>
                  </a:lnTo>
                  <a:lnTo>
                    <a:pt x="257861" y="744589"/>
                  </a:lnTo>
                  <a:lnTo>
                    <a:pt x="254977" y="730389"/>
                  </a:lnTo>
                  <a:lnTo>
                    <a:pt x="255649" y="722524"/>
                  </a:lnTo>
                  <a:lnTo>
                    <a:pt x="257605" y="715427"/>
                  </a:lnTo>
                  <a:lnTo>
                    <a:pt x="260758" y="709185"/>
                  </a:lnTo>
                  <a:lnTo>
                    <a:pt x="265023" y="703884"/>
                  </a:lnTo>
                </a:path>
                <a:path w="513714" h="975995">
                  <a:moveTo>
                    <a:pt x="317119" y="721245"/>
                  </a:moveTo>
                  <a:lnTo>
                    <a:pt x="315504" y="729546"/>
                  </a:lnTo>
                  <a:lnTo>
                    <a:pt x="311062" y="736218"/>
                  </a:lnTo>
                  <a:lnTo>
                    <a:pt x="304394" y="740662"/>
                  </a:lnTo>
                  <a:lnTo>
                    <a:pt x="296100" y="742276"/>
                  </a:lnTo>
                  <a:lnTo>
                    <a:pt x="288187" y="740662"/>
                  </a:lnTo>
                  <a:lnTo>
                    <a:pt x="281476" y="736219"/>
                  </a:lnTo>
                  <a:lnTo>
                    <a:pt x="276823" y="729546"/>
                  </a:lnTo>
                  <a:lnTo>
                    <a:pt x="275082" y="721245"/>
                  </a:lnTo>
                  <a:lnTo>
                    <a:pt x="276823" y="712952"/>
                  </a:lnTo>
                  <a:lnTo>
                    <a:pt x="281476" y="706283"/>
                  </a:lnTo>
                  <a:lnTo>
                    <a:pt x="288187" y="701841"/>
                  </a:lnTo>
                  <a:lnTo>
                    <a:pt x="296100" y="700227"/>
                  </a:lnTo>
                  <a:lnTo>
                    <a:pt x="304394" y="701841"/>
                  </a:lnTo>
                  <a:lnTo>
                    <a:pt x="311062" y="706283"/>
                  </a:lnTo>
                  <a:lnTo>
                    <a:pt x="315504" y="712952"/>
                  </a:lnTo>
                  <a:lnTo>
                    <a:pt x="317119" y="721245"/>
                  </a:lnTo>
                  <a:close/>
                </a:path>
                <a:path w="513714" h="975995">
                  <a:moveTo>
                    <a:pt x="297929" y="543001"/>
                  </a:moveTo>
                  <a:lnTo>
                    <a:pt x="353682" y="543001"/>
                  </a:lnTo>
                  <a:lnTo>
                    <a:pt x="353682" y="573163"/>
                  </a:lnTo>
                  <a:lnTo>
                    <a:pt x="297929" y="573163"/>
                  </a:lnTo>
                  <a:lnTo>
                    <a:pt x="297929" y="543001"/>
                  </a:lnTo>
                  <a:close/>
                </a:path>
                <a:path w="513714" h="975995">
                  <a:moveTo>
                    <a:pt x="403936" y="344627"/>
                  </a:moveTo>
                  <a:lnTo>
                    <a:pt x="446887" y="344627"/>
                  </a:lnTo>
                  <a:lnTo>
                    <a:pt x="446887" y="444271"/>
                  </a:lnTo>
                  <a:lnTo>
                    <a:pt x="403936" y="444271"/>
                  </a:lnTo>
                  <a:lnTo>
                    <a:pt x="403936" y="344627"/>
                  </a:lnTo>
                  <a:close/>
                </a:path>
                <a:path w="513714" h="975995">
                  <a:moveTo>
                    <a:pt x="389318" y="257784"/>
                  </a:moveTo>
                  <a:lnTo>
                    <a:pt x="452374" y="257784"/>
                  </a:lnTo>
                  <a:lnTo>
                    <a:pt x="452374" y="289775"/>
                  </a:lnTo>
                  <a:lnTo>
                    <a:pt x="389318" y="289775"/>
                  </a:lnTo>
                  <a:lnTo>
                    <a:pt x="389318" y="257784"/>
                  </a:lnTo>
                  <a:close/>
                </a:path>
                <a:path w="513714" h="975995">
                  <a:moveTo>
                    <a:pt x="136169" y="149910"/>
                  </a:moveTo>
                  <a:lnTo>
                    <a:pt x="361899" y="149910"/>
                  </a:lnTo>
                </a:path>
                <a:path w="513714" h="975995">
                  <a:moveTo>
                    <a:pt x="100533" y="744105"/>
                  </a:moveTo>
                  <a:lnTo>
                    <a:pt x="101447" y="747763"/>
                  </a:lnTo>
                  <a:lnTo>
                    <a:pt x="102362" y="751420"/>
                  </a:lnTo>
                  <a:lnTo>
                    <a:pt x="102362" y="755078"/>
                  </a:lnTo>
                  <a:lnTo>
                    <a:pt x="98833" y="772487"/>
                  </a:lnTo>
                  <a:lnTo>
                    <a:pt x="89220" y="786728"/>
                  </a:lnTo>
                  <a:lnTo>
                    <a:pt x="74983" y="796342"/>
                  </a:lnTo>
                  <a:lnTo>
                    <a:pt x="57581" y="799871"/>
                  </a:lnTo>
                  <a:lnTo>
                    <a:pt x="39646" y="796342"/>
                  </a:lnTo>
                  <a:lnTo>
                    <a:pt x="25138" y="786728"/>
                  </a:lnTo>
                  <a:lnTo>
                    <a:pt x="15428" y="772487"/>
                  </a:lnTo>
                  <a:lnTo>
                    <a:pt x="11887" y="755078"/>
                  </a:lnTo>
                  <a:lnTo>
                    <a:pt x="12542" y="747720"/>
                  </a:lnTo>
                  <a:lnTo>
                    <a:pt x="14395" y="740790"/>
                  </a:lnTo>
                  <a:lnTo>
                    <a:pt x="17277" y="734375"/>
                  </a:lnTo>
                  <a:lnTo>
                    <a:pt x="21018" y="728560"/>
                  </a:lnTo>
                </a:path>
                <a:path w="513714" h="975995">
                  <a:moveTo>
                    <a:pt x="501726" y="731304"/>
                  </a:moveTo>
                  <a:lnTo>
                    <a:pt x="505383" y="738619"/>
                  </a:lnTo>
                  <a:lnTo>
                    <a:pt x="508126" y="746848"/>
                  </a:lnTo>
                  <a:lnTo>
                    <a:pt x="508126" y="755078"/>
                  </a:lnTo>
                  <a:lnTo>
                    <a:pt x="504598" y="772487"/>
                  </a:lnTo>
                  <a:lnTo>
                    <a:pt x="494985" y="786728"/>
                  </a:lnTo>
                  <a:lnTo>
                    <a:pt x="480748" y="796342"/>
                  </a:lnTo>
                  <a:lnTo>
                    <a:pt x="463346" y="799871"/>
                  </a:lnTo>
                  <a:lnTo>
                    <a:pt x="445939" y="796342"/>
                  </a:lnTo>
                  <a:lnTo>
                    <a:pt x="431703" y="786728"/>
                  </a:lnTo>
                  <a:lnTo>
                    <a:pt x="422093" y="772487"/>
                  </a:lnTo>
                  <a:lnTo>
                    <a:pt x="418566" y="755078"/>
                  </a:lnTo>
                  <a:lnTo>
                    <a:pt x="419064" y="748391"/>
                  </a:lnTo>
                  <a:lnTo>
                    <a:pt x="420503" y="742048"/>
                  </a:lnTo>
                  <a:lnTo>
                    <a:pt x="422799" y="736047"/>
                  </a:lnTo>
                  <a:lnTo>
                    <a:pt x="425869" y="730389"/>
                  </a:lnTo>
                </a:path>
              </a:pathLst>
            </a:custGeom>
            <a:ln w="36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16106" y="4734763"/>
              <a:ext cx="238125" cy="38735"/>
            </a:xfrm>
            <a:custGeom>
              <a:avLst/>
              <a:gdLst/>
              <a:ahLst/>
              <a:cxnLst/>
              <a:rect l="l" t="t" r="r" b="b"/>
              <a:pathLst>
                <a:path w="238125" h="38735">
                  <a:moveTo>
                    <a:pt x="28333" y="18275"/>
                  </a:moveTo>
                  <a:lnTo>
                    <a:pt x="20104" y="15532"/>
                  </a:lnTo>
                  <a:lnTo>
                    <a:pt x="18275" y="14617"/>
                  </a:lnTo>
                  <a:lnTo>
                    <a:pt x="17360" y="14617"/>
                  </a:lnTo>
                  <a:lnTo>
                    <a:pt x="11887" y="11874"/>
                  </a:lnTo>
                  <a:lnTo>
                    <a:pt x="10058" y="10045"/>
                  </a:lnTo>
                  <a:lnTo>
                    <a:pt x="10058" y="8229"/>
                  </a:lnTo>
                  <a:lnTo>
                    <a:pt x="12801" y="7302"/>
                  </a:lnTo>
                  <a:lnTo>
                    <a:pt x="15532" y="7302"/>
                  </a:lnTo>
                  <a:lnTo>
                    <a:pt x="19189" y="6400"/>
                  </a:lnTo>
                  <a:lnTo>
                    <a:pt x="24676" y="8229"/>
                  </a:lnTo>
                  <a:lnTo>
                    <a:pt x="25590" y="9131"/>
                  </a:lnTo>
                  <a:lnTo>
                    <a:pt x="25590" y="6400"/>
                  </a:lnTo>
                  <a:lnTo>
                    <a:pt x="25590" y="1828"/>
                  </a:lnTo>
                  <a:lnTo>
                    <a:pt x="20104" y="0"/>
                  </a:lnTo>
                  <a:lnTo>
                    <a:pt x="10058" y="0"/>
                  </a:lnTo>
                  <a:lnTo>
                    <a:pt x="0" y="1828"/>
                  </a:lnTo>
                  <a:lnTo>
                    <a:pt x="0" y="20104"/>
                  </a:lnTo>
                  <a:lnTo>
                    <a:pt x="8229" y="21932"/>
                  </a:lnTo>
                  <a:lnTo>
                    <a:pt x="11887" y="23761"/>
                  </a:lnTo>
                  <a:lnTo>
                    <a:pt x="10972" y="22847"/>
                  </a:lnTo>
                  <a:lnTo>
                    <a:pt x="15532" y="24676"/>
                  </a:lnTo>
                  <a:lnTo>
                    <a:pt x="18275" y="25590"/>
                  </a:lnTo>
                  <a:lnTo>
                    <a:pt x="18275" y="30162"/>
                  </a:lnTo>
                  <a:lnTo>
                    <a:pt x="14617" y="31076"/>
                  </a:lnTo>
                  <a:lnTo>
                    <a:pt x="9144" y="31076"/>
                  </a:lnTo>
                  <a:lnTo>
                    <a:pt x="914" y="29248"/>
                  </a:lnTo>
                  <a:lnTo>
                    <a:pt x="914" y="36563"/>
                  </a:lnTo>
                  <a:lnTo>
                    <a:pt x="3657" y="37477"/>
                  </a:lnTo>
                  <a:lnTo>
                    <a:pt x="12801" y="38392"/>
                  </a:lnTo>
                  <a:lnTo>
                    <a:pt x="21018" y="38392"/>
                  </a:lnTo>
                  <a:lnTo>
                    <a:pt x="28333" y="33820"/>
                  </a:lnTo>
                  <a:lnTo>
                    <a:pt x="28333" y="31076"/>
                  </a:lnTo>
                  <a:lnTo>
                    <a:pt x="28333" y="22847"/>
                  </a:lnTo>
                  <a:lnTo>
                    <a:pt x="28333" y="18275"/>
                  </a:lnTo>
                  <a:close/>
                </a:path>
                <a:path w="238125" h="38735">
                  <a:moveTo>
                    <a:pt x="44780" y="914"/>
                  </a:moveTo>
                  <a:lnTo>
                    <a:pt x="33820" y="914"/>
                  </a:lnTo>
                  <a:lnTo>
                    <a:pt x="33820" y="37477"/>
                  </a:lnTo>
                  <a:lnTo>
                    <a:pt x="44780" y="37477"/>
                  </a:lnTo>
                  <a:lnTo>
                    <a:pt x="44780" y="914"/>
                  </a:lnTo>
                  <a:close/>
                </a:path>
                <a:path w="238125" h="38735">
                  <a:moveTo>
                    <a:pt x="80429" y="30162"/>
                  </a:moveTo>
                  <a:lnTo>
                    <a:pt x="63055" y="30162"/>
                  </a:lnTo>
                  <a:lnTo>
                    <a:pt x="63055" y="21932"/>
                  </a:lnTo>
                  <a:lnTo>
                    <a:pt x="77685" y="21932"/>
                  </a:lnTo>
                  <a:lnTo>
                    <a:pt x="77685" y="15532"/>
                  </a:lnTo>
                  <a:lnTo>
                    <a:pt x="63055" y="15532"/>
                  </a:lnTo>
                  <a:lnTo>
                    <a:pt x="63055" y="8229"/>
                  </a:lnTo>
                  <a:lnTo>
                    <a:pt x="79514" y="8229"/>
                  </a:lnTo>
                  <a:lnTo>
                    <a:pt x="79514" y="914"/>
                  </a:lnTo>
                  <a:lnTo>
                    <a:pt x="53009" y="914"/>
                  </a:lnTo>
                  <a:lnTo>
                    <a:pt x="53009" y="37477"/>
                  </a:lnTo>
                  <a:lnTo>
                    <a:pt x="80429" y="37477"/>
                  </a:lnTo>
                  <a:lnTo>
                    <a:pt x="80429" y="30162"/>
                  </a:lnTo>
                  <a:close/>
                </a:path>
                <a:path w="238125" h="38735">
                  <a:moveTo>
                    <a:pt x="129768" y="914"/>
                  </a:moveTo>
                  <a:lnTo>
                    <a:pt x="116979" y="914"/>
                  </a:lnTo>
                  <a:lnTo>
                    <a:pt x="107835" y="21932"/>
                  </a:lnTo>
                  <a:lnTo>
                    <a:pt x="98704" y="914"/>
                  </a:lnTo>
                  <a:lnTo>
                    <a:pt x="85902" y="914"/>
                  </a:lnTo>
                  <a:lnTo>
                    <a:pt x="85902" y="37477"/>
                  </a:lnTo>
                  <a:lnTo>
                    <a:pt x="93218" y="37477"/>
                  </a:lnTo>
                  <a:lnTo>
                    <a:pt x="93218" y="14617"/>
                  </a:lnTo>
                  <a:lnTo>
                    <a:pt x="102362" y="37477"/>
                  </a:lnTo>
                  <a:lnTo>
                    <a:pt x="109664" y="37477"/>
                  </a:lnTo>
                  <a:lnTo>
                    <a:pt x="119722" y="14617"/>
                  </a:lnTo>
                  <a:lnTo>
                    <a:pt x="119722" y="37477"/>
                  </a:lnTo>
                  <a:lnTo>
                    <a:pt x="129768" y="37477"/>
                  </a:lnTo>
                  <a:lnTo>
                    <a:pt x="129768" y="914"/>
                  </a:lnTo>
                  <a:close/>
                </a:path>
                <a:path w="238125" h="38735">
                  <a:moveTo>
                    <a:pt x="165417" y="914"/>
                  </a:moveTo>
                  <a:lnTo>
                    <a:pt x="137998" y="914"/>
                  </a:lnTo>
                  <a:lnTo>
                    <a:pt x="137998" y="37477"/>
                  </a:lnTo>
                  <a:lnTo>
                    <a:pt x="165417" y="37477"/>
                  </a:lnTo>
                  <a:lnTo>
                    <a:pt x="165417" y="30162"/>
                  </a:lnTo>
                  <a:lnTo>
                    <a:pt x="148971" y="30162"/>
                  </a:lnTo>
                  <a:lnTo>
                    <a:pt x="148971" y="21932"/>
                  </a:lnTo>
                  <a:lnTo>
                    <a:pt x="162674" y="21932"/>
                  </a:lnTo>
                  <a:lnTo>
                    <a:pt x="162674" y="15532"/>
                  </a:lnTo>
                  <a:lnTo>
                    <a:pt x="148971" y="15532"/>
                  </a:lnTo>
                  <a:lnTo>
                    <a:pt x="148971" y="8229"/>
                  </a:lnTo>
                  <a:lnTo>
                    <a:pt x="165417" y="8229"/>
                  </a:lnTo>
                  <a:lnTo>
                    <a:pt x="165417" y="914"/>
                  </a:lnTo>
                  <a:close/>
                </a:path>
                <a:path w="238125" h="38735">
                  <a:moveTo>
                    <a:pt x="202882" y="914"/>
                  </a:moveTo>
                  <a:lnTo>
                    <a:pt x="195567" y="914"/>
                  </a:lnTo>
                  <a:lnTo>
                    <a:pt x="195567" y="22847"/>
                  </a:lnTo>
                  <a:lnTo>
                    <a:pt x="183692" y="914"/>
                  </a:lnTo>
                  <a:lnTo>
                    <a:pt x="170903" y="914"/>
                  </a:lnTo>
                  <a:lnTo>
                    <a:pt x="170903" y="37477"/>
                  </a:lnTo>
                  <a:lnTo>
                    <a:pt x="179120" y="37477"/>
                  </a:lnTo>
                  <a:lnTo>
                    <a:pt x="179120" y="14617"/>
                  </a:lnTo>
                  <a:lnTo>
                    <a:pt x="191008" y="37477"/>
                  </a:lnTo>
                  <a:lnTo>
                    <a:pt x="202882" y="37477"/>
                  </a:lnTo>
                  <a:lnTo>
                    <a:pt x="202882" y="914"/>
                  </a:lnTo>
                  <a:close/>
                </a:path>
                <a:path w="238125" h="38735">
                  <a:moveTo>
                    <a:pt x="237617" y="18275"/>
                  </a:moveTo>
                  <a:lnTo>
                    <a:pt x="229387" y="15532"/>
                  </a:lnTo>
                  <a:lnTo>
                    <a:pt x="227558" y="14617"/>
                  </a:lnTo>
                  <a:lnTo>
                    <a:pt x="225729" y="14617"/>
                  </a:lnTo>
                  <a:lnTo>
                    <a:pt x="222072" y="12788"/>
                  </a:lnTo>
                  <a:lnTo>
                    <a:pt x="219329" y="10045"/>
                  </a:lnTo>
                  <a:lnTo>
                    <a:pt x="219329" y="8229"/>
                  </a:lnTo>
                  <a:lnTo>
                    <a:pt x="221157" y="7302"/>
                  </a:lnTo>
                  <a:lnTo>
                    <a:pt x="224815" y="7302"/>
                  </a:lnTo>
                  <a:lnTo>
                    <a:pt x="227558" y="6400"/>
                  </a:lnTo>
                  <a:lnTo>
                    <a:pt x="233045" y="8229"/>
                  </a:lnTo>
                  <a:lnTo>
                    <a:pt x="234873" y="9131"/>
                  </a:lnTo>
                  <a:lnTo>
                    <a:pt x="234873" y="6400"/>
                  </a:lnTo>
                  <a:lnTo>
                    <a:pt x="234873" y="1828"/>
                  </a:lnTo>
                  <a:lnTo>
                    <a:pt x="229387" y="0"/>
                  </a:lnTo>
                  <a:lnTo>
                    <a:pt x="219329" y="0"/>
                  </a:lnTo>
                  <a:lnTo>
                    <a:pt x="209283" y="1828"/>
                  </a:lnTo>
                  <a:lnTo>
                    <a:pt x="209283" y="20104"/>
                  </a:lnTo>
                  <a:lnTo>
                    <a:pt x="217500" y="21932"/>
                  </a:lnTo>
                  <a:lnTo>
                    <a:pt x="219329" y="22847"/>
                  </a:lnTo>
                  <a:lnTo>
                    <a:pt x="223901" y="24676"/>
                  </a:lnTo>
                  <a:lnTo>
                    <a:pt x="224815" y="24676"/>
                  </a:lnTo>
                  <a:lnTo>
                    <a:pt x="226644" y="25590"/>
                  </a:lnTo>
                  <a:lnTo>
                    <a:pt x="226644" y="30162"/>
                  </a:lnTo>
                  <a:lnTo>
                    <a:pt x="223901" y="31076"/>
                  </a:lnTo>
                  <a:lnTo>
                    <a:pt x="218414" y="31076"/>
                  </a:lnTo>
                  <a:lnTo>
                    <a:pt x="209283" y="29248"/>
                  </a:lnTo>
                  <a:lnTo>
                    <a:pt x="209283" y="36563"/>
                  </a:lnTo>
                  <a:lnTo>
                    <a:pt x="212940" y="37477"/>
                  </a:lnTo>
                  <a:lnTo>
                    <a:pt x="221157" y="38392"/>
                  </a:lnTo>
                  <a:lnTo>
                    <a:pt x="230301" y="38392"/>
                  </a:lnTo>
                  <a:lnTo>
                    <a:pt x="237617" y="33820"/>
                  </a:lnTo>
                  <a:lnTo>
                    <a:pt x="237617" y="31076"/>
                  </a:lnTo>
                  <a:lnTo>
                    <a:pt x="237617" y="182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8211858" y="4904092"/>
            <a:ext cx="147320" cy="24130"/>
          </a:xfrm>
          <a:custGeom>
            <a:avLst/>
            <a:gdLst/>
            <a:ahLst/>
            <a:cxnLst/>
            <a:rect l="l" t="t" r="r" b="b"/>
            <a:pathLst>
              <a:path w="147320" h="24129">
                <a:moveTo>
                  <a:pt x="17310" y="11531"/>
                </a:moveTo>
                <a:lnTo>
                  <a:pt x="12369" y="9893"/>
                </a:lnTo>
                <a:lnTo>
                  <a:pt x="11544" y="9067"/>
                </a:lnTo>
                <a:lnTo>
                  <a:pt x="9893" y="9067"/>
                </a:lnTo>
                <a:lnTo>
                  <a:pt x="6604" y="7416"/>
                </a:lnTo>
                <a:lnTo>
                  <a:pt x="5778" y="6591"/>
                </a:lnTo>
                <a:lnTo>
                  <a:pt x="5778" y="4940"/>
                </a:lnTo>
                <a:lnTo>
                  <a:pt x="7429" y="4114"/>
                </a:lnTo>
                <a:lnTo>
                  <a:pt x="11544" y="4114"/>
                </a:lnTo>
                <a:lnTo>
                  <a:pt x="14846" y="4940"/>
                </a:lnTo>
                <a:lnTo>
                  <a:pt x="15671" y="5765"/>
                </a:lnTo>
                <a:lnTo>
                  <a:pt x="15671" y="4114"/>
                </a:lnTo>
                <a:lnTo>
                  <a:pt x="15671" y="812"/>
                </a:lnTo>
                <a:lnTo>
                  <a:pt x="12369" y="0"/>
                </a:lnTo>
                <a:lnTo>
                  <a:pt x="5778" y="0"/>
                </a:lnTo>
                <a:lnTo>
                  <a:pt x="0" y="1638"/>
                </a:lnTo>
                <a:lnTo>
                  <a:pt x="0" y="12369"/>
                </a:lnTo>
                <a:lnTo>
                  <a:pt x="4953" y="13182"/>
                </a:lnTo>
                <a:lnTo>
                  <a:pt x="7429" y="14833"/>
                </a:lnTo>
                <a:lnTo>
                  <a:pt x="6604" y="14008"/>
                </a:lnTo>
                <a:lnTo>
                  <a:pt x="9067" y="14833"/>
                </a:lnTo>
                <a:lnTo>
                  <a:pt x="9893" y="15659"/>
                </a:lnTo>
                <a:lnTo>
                  <a:pt x="10718" y="15659"/>
                </a:lnTo>
                <a:lnTo>
                  <a:pt x="10718" y="18135"/>
                </a:lnTo>
                <a:lnTo>
                  <a:pt x="9067" y="18961"/>
                </a:lnTo>
                <a:lnTo>
                  <a:pt x="4953" y="18961"/>
                </a:lnTo>
                <a:lnTo>
                  <a:pt x="0" y="18135"/>
                </a:lnTo>
                <a:lnTo>
                  <a:pt x="0" y="22263"/>
                </a:lnTo>
                <a:lnTo>
                  <a:pt x="1651" y="23075"/>
                </a:lnTo>
                <a:lnTo>
                  <a:pt x="7429" y="23075"/>
                </a:lnTo>
                <a:lnTo>
                  <a:pt x="12369" y="23901"/>
                </a:lnTo>
                <a:lnTo>
                  <a:pt x="17310" y="21424"/>
                </a:lnTo>
                <a:lnTo>
                  <a:pt x="17310" y="18961"/>
                </a:lnTo>
                <a:lnTo>
                  <a:pt x="17310" y="14008"/>
                </a:lnTo>
                <a:lnTo>
                  <a:pt x="17310" y="11531"/>
                </a:lnTo>
                <a:close/>
              </a:path>
              <a:path w="147320" h="24129">
                <a:moveTo>
                  <a:pt x="27203" y="812"/>
                </a:moveTo>
                <a:lnTo>
                  <a:pt x="20612" y="812"/>
                </a:lnTo>
                <a:lnTo>
                  <a:pt x="20612" y="23075"/>
                </a:lnTo>
                <a:lnTo>
                  <a:pt x="27203" y="23075"/>
                </a:lnTo>
                <a:lnTo>
                  <a:pt x="27203" y="812"/>
                </a:lnTo>
                <a:close/>
              </a:path>
              <a:path w="147320" h="24129">
                <a:moveTo>
                  <a:pt x="49453" y="812"/>
                </a:moveTo>
                <a:lnTo>
                  <a:pt x="32156" y="812"/>
                </a:lnTo>
                <a:lnTo>
                  <a:pt x="32156" y="23075"/>
                </a:lnTo>
                <a:lnTo>
                  <a:pt x="49453" y="23075"/>
                </a:lnTo>
                <a:lnTo>
                  <a:pt x="49453" y="18961"/>
                </a:lnTo>
                <a:lnTo>
                  <a:pt x="38747" y="18961"/>
                </a:lnTo>
                <a:lnTo>
                  <a:pt x="38747" y="13182"/>
                </a:lnTo>
                <a:lnTo>
                  <a:pt x="47815" y="13182"/>
                </a:lnTo>
                <a:lnTo>
                  <a:pt x="47815" y="9893"/>
                </a:lnTo>
                <a:lnTo>
                  <a:pt x="38747" y="9893"/>
                </a:lnTo>
                <a:lnTo>
                  <a:pt x="38747" y="4940"/>
                </a:lnTo>
                <a:lnTo>
                  <a:pt x="49453" y="4940"/>
                </a:lnTo>
                <a:lnTo>
                  <a:pt x="49453" y="812"/>
                </a:lnTo>
                <a:close/>
              </a:path>
              <a:path w="147320" h="24129">
                <a:moveTo>
                  <a:pt x="79959" y="812"/>
                </a:moveTo>
                <a:lnTo>
                  <a:pt x="72542" y="812"/>
                </a:lnTo>
                <a:lnTo>
                  <a:pt x="66763" y="13182"/>
                </a:lnTo>
                <a:lnTo>
                  <a:pt x="60998" y="812"/>
                </a:lnTo>
                <a:lnTo>
                  <a:pt x="52755" y="812"/>
                </a:lnTo>
                <a:lnTo>
                  <a:pt x="52755" y="23075"/>
                </a:lnTo>
                <a:lnTo>
                  <a:pt x="57708" y="23075"/>
                </a:lnTo>
                <a:lnTo>
                  <a:pt x="57708" y="9067"/>
                </a:lnTo>
                <a:lnTo>
                  <a:pt x="63474" y="23075"/>
                </a:lnTo>
                <a:lnTo>
                  <a:pt x="67589" y="23075"/>
                </a:lnTo>
                <a:lnTo>
                  <a:pt x="73367" y="9067"/>
                </a:lnTo>
                <a:lnTo>
                  <a:pt x="73367" y="23075"/>
                </a:lnTo>
                <a:lnTo>
                  <a:pt x="79959" y="23075"/>
                </a:lnTo>
                <a:lnTo>
                  <a:pt x="79959" y="812"/>
                </a:lnTo>
                <a:close/>
              </a:path>
              <a:path w="147320" h="24129">
                <a:moveTo>
                  <a:pt x="102209" y="812"/>
                </a:moveTo>
                <a:lnTo>
                  <a:pt x="84899" y="812"/>
                </a:lnTo>
                <a:lnTo>
                  <a:pt x="84899" y="23075"/>
                </a:lnTo>
                <a:lnTo>
                  <a:pt x="102209" y="23075"/>
                </a:lnTo>
                <a:lnTo>
                  <a:pt x="102209" y="18961"/>
                </a:lnTo>
                <a:lnTo>
                  <a:pt x="91503" y="18961"/>
                </a:lnTo>
                <a:lnTo>
                  <a:pt x="91503" y="13182"/>
                </a:lnTo>
                <a:lnTo>
                  <a:pt x="100571" y="13182"/>
                </a:lnTo>
                <a:lnTo>
                  <a:pt x="100571" y="9893"/>
                </a:lnTo>
                <a:lnTo>
                  <a:pt x="91503" y="9893"/>
                </a:lnTo>
                <a:lnTo>
                  <a:pt x="91503" y="4940"/>
                </a:lnTo>
                <a:lnTo>
                  <a:pt x="102209" y="4940"/>
                </a:lnTo>
                <a:lnTo>
                  <a:pt x="102209" y="812"/>
                </a:lnTo>
                <a:close/>
              </a:path>
              <a:path w="147320" h="24129">
                <a:moveTo>
                  <a:pt x="125285" y="812"/>
                </a:moveTo>
                <a:lnTo>
                  <a:pt x="121170" y="812"/>
                </a:lnTo>
                <a:lnTo>
                  <a:pt x="121170" y="14008"/>
                </a:lnTo>
                <a:lnTo>
                  <a:pt x="112928" y="812"/>
                </a:lnTo>
                <a:lnTo>
                  <a:pt x="105511" y="812"/>
                </a:lnTo>
                <a:lnTo>
                  <a:pt x="105511" y="23075"/>
                </a:lnTo>
                <a:lnTo>
                  <a:pt x="110451" y="23075"/>
                </a:lnTo>
                <a:lnTo>
                  <a:pt x="110451" y="9067"/>
                </a:lnTo>
                <a:lnTo>
                  <a:pt x="117868" y="23075"/>
                </a:lnTo>
                <a:lnTo>
                  <a:pt x="125285" y="23075"/>
                </a:lnTo>
                <a:lnTo>
                  <a:pt x="125285" y="812"/>
                </a:lnTo>
                <a:close/>
              </a:path>
              <a:path w="147320" h="24129">
                <a:moveTo>
                  <a:pt x="136829" y="14833"/>
                </a:moveTo>
                <a:lnTo>
                  <a:pt x="135839" y="14173"/>
                </a:lnTo>
                <a:lnTo>
                  <a:pt x="135178" y="14008"/>
                </a:lnTo>
                <a:lnTo>
                  <a:pt x="136829" y="14833"/>
                </a:lnTo>
                <a:close/>
              </a:path>
              <a:path w="147320" h="24129">
                <a:moveTo>
                  <a:pt x="146723" y="11531"/>
                </a:moveTo>
                <a:lnTo>
                  <a:pt x="141782" y="9893"/>
                </a:lnTo>
                <a:lnTo>
                  <a:pt x="140131" y="9067"/>
                </a:lnTo>
                <a:lnTo>
                  <a:pt x="139306" y="9067"/>
                </a:lnTo>
                <a:lnTo>
                  <a:pt x="136004" y="7416"/>
                </a:lnTo>
                <a:lnTo>
                  <a:pt x="135178" y="6591"/>
                </a:lnTo>
                <a:lnTo>
                  <a:pt x="135178" y="4940"/>
                </a:lnTo>
                <a:lnTo>
                  <a:pt x="136829" y="4114"/>
                </a:lnTo>
                <a:lnTo>
                  <a:pt x="140957" y="4114"/>
                </a:lnTo>
                <a:lnTo>
                  <a:pt x="144246" y="4940"/>
                </a:lnTo>
                <a:lnTo>
                  <a:pt x="145072" y="5765"/>
                </a:lnTo>
                <a:lnTo>
                  <a:pt x="145072" y="4114"/>
                </a:lnTo>
                <a:lnTo>
                  <a:pt x="145072" y="812"/>
                </a:lnTo>
                <a:lnTo>
                  <a:pt x="141782" y="0"/>
                </a:lnTo>
                <a:lnTo>
                  <a:pt x="135178" y="0"/>
                </a:lnTo>
                <a:lnTo>
                  <a:pt x="128587" y="1638"/>
                </a:lnTo>
                <a:lnTo>
                  <a:pt x="128587" y="12369"/>
                </a:lnTo>
                <a:lnTo>
                  <a:pt x="134353" y="13182"/>
                </a:lnTo>
                <a:lnTo>
                  <a:pt x="135839" y="14173"/>
                </a:lnTo>
                <a:lnTo>
                  <a:pt x="138480" y="14833"/>
                </a:lnTo>
                <a:lnTo>
                  <a:pt x="138480" y="15659"/>
                </a:lnTo>
                <a:lnTo>
                  <a:pt x="140131" y="15659"/>
                </a:lnTo>
                <a:lnTo>
                  <a:pt x="140131" y="18135"/>
                </a:lnTo>
                <a:lnTo>
                  <a:pt x="138480" y="18961"/>
                </a:lnTo>
                <a:lnTo>
                  <a:pt x="134353" y="18961"/>
                </a:lnTo>
                <a:lnTo>
                  <a:pt x="129413" y="18135"/>
                </a:lnTo>
                <a:lnTo>
                  <a:pt x="129413" y="22263"/>
                </a:lnTo>
                <a:lnTo>
                  <a:pt x="131064" y="23075"/>
                </a:lnTo>
                <a:lnTo>
                  <a:pt x="136829" y="23075"/>
                </a:lnTo>
                <a:lnTo>
                  <a:pt x="141782" y="23901"/>
                </a:lnTo>
                <a:lnTo>
                  <a:pt x="146723" y="21424"/>
                </a:lnTo>
                <a:lnTo>
                  <a:pt x="146723" y="18961"/>
                </a:lnTo>
                <a:lnTo>
                  <a:pt x="146723" y="115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92770" y="4024059"/>
            <a:ext cx="374650" cy="155575"/>
          </a:xfrm>
          <a:custGeom>
            <a:avLst/>
            <a:gdLst/>
            <a:ahLst/>
            <a:cxnLst/>
            <a:rect l="l" t="t" r="r" b="b"/>
            <a:pathLst>
              <a:path w="374650" h="155575">
                <a:moveTo>
                  <a:pt x="374421" y="62953"/>
                </a:moveTo>
                <a:lnTo>
                  <a:pt x="359669" y="87797"/>
                </a:lnTo>
                <a:lnTo>
                  <a:pt x="319508" y="108003"/>
                </a:lnTo>
                <a:lnTo>
                  <a:pt x="260080" y="121586"/>
                </a:lnTo>
                <a:lnTo>
                  <a:pt x="187528" y="126555"/>
                </a:lnTo>
                <a:lnTo>
                  <a:pt x="114608" y="121586"/>
                </a:lnTo>
                <a:lnTo>
                  <a:pt x="54992" y="108003"/>
                </a:lnTo>
                <a:lnTo>
                  <a:pt x="14761" y="87797"/>
                </a:lnTo>
                <a:lnTo>
                  <a:pt x="0" y="62953"/>
                </a:lnTo>
                <a:lnTo>
                  <a:pt x="14761" y="38485"/>
                </a:lnTo>
                <a:lnTo>
                  <a:pt x="54992" y="18470"/>
                </a:lnTo>
                <a:lnTo>
                  <a:pt x="114608" y="4959"/>
                </a:lnTo>
                <a:lnTo>
                  <a:pt x="187528" y="0"/>
                </a:lnTo>
                <a:lnTo>
                  <a:pt x="260080" y="4959"/>
                </a:lnTo>
                <a:lnTo>
                  <a:pt x="319508" y="18470"/>
                </a:lnTo>
                <a:lnTo>
                  <a:pt x="359669" y="38485"/>
                </a:lnTo>
                <a:lnTo>
                  <a:pt x="374421" y="62953"/>
                </a:lnTo>
                <a:close/>
              </a:path>
              <a:path w="374650" h="155575">
                <a:moveTo>
                  <a:pt x="374421" y="62953"/>
                </a:moveTo>
                <a:lnTo>
                  <a:pt x="374421" y="91732"/>
                </a:lnTo>
                <a:lnTo>
                  <a:pt x="359669" y="116573"/>
                </a:lnTo>
                <a:lnTo>
                  <a:pt x="319508" y="136775"/>
                </a:lnTo>
                <a:lnTo>
                  <a:pt x="260080" y="150353"/>
                </a:lnTo>
                <a:lnTo>
                  <a:pt x="187528" y="155320"/>
                </a:lnTo>
                <a:lnTo>
                  <a:pt x="114608" y="150351"/>
                </a:lnTo>
                <a:lnTo>
                  <a:pt x="54992" y="136771"/>
                </a:lnTo>
                <a:lnTo>
                  <a:pt x="14761" y="116567"/>
                </a:lnTo>
                <a:lnTo>
                  <a:pt x="0" y="91732"/>
                </a:lnTo>
                <a:lnTo>
                  <a:pt x="0" y="6295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78000" y="4112755"/>
            <a:ext cx="406400" cy="445134"/>
          </a:xfrm>
          <a:custGeom>
            <a:avLst/>
            <a:gdLst/>
            <a:ahLst/>
            <a:cxnLst/>
            <a:rect l="l" t="t" r="r" b="b"/>
            <a:pathLst>
              <a:path w="406400" h="445135">
                <a:moveTo>
                  <a:pt x="399796" y="267017"/>
                </a:moveTo>
                <a:lnTo>
                  <a:pt x="402526" y="271437"/>
                </a:lnTo>
                <a:lnTo>
                  <a:pt x="403961" y="276085"/>
                </a:lnTo>
                <a:lnTo>
                  <a:pt x="403961" y="280911"/>
                </a:lnTo>
                <a:lnTo>
                  <a:pt x="364976" y="321476"/>
                </a:lnTo>
                <a:lnTo>
                  <a:pt x="321284" y="336364"/>
                </a:lnTo>
                <a:lnTo>
                  <a:pt x="265938" y="346133"/>
                </a:lnTo>
                <a:lnTo>
                  <a:pt x="202298" y="349643"/>
                </a:lnTo>
                <a:lnTo>
                  <a:pt x="138348" y="346133"/>
                </a:lnTo>
                <a:lnTo>
                  <a:pt x="82814" y="336364"/>
                </a:lnTo>
                <a:lnTo>
                  <a:pt x="39025" y="321476"/>
                </a:lnTo>
                <a:lnTo>
                  <a:pt x="10311" y="302611"/>
                </a:lnTo>
                <a:lnTo>
                  <a:pt x="0" y="280911"/>
                </a:lnTo>
                <a:lnTo>
                  <a:pt x="0" y="276733"/>
                </a:lnTo>
                <a:lnTo>
                  <a:pt x="1117" y="272554"/>
                </a:lnTo>
                <a:lnTo>
                  <a:pt x="3289" y="268541"/>
                </a:lnTo>
              </a:path>
              <a:path w="406400" h="445135">
                <a:moveTo>
                  <a:pt x="400189" y="238328"/>
                </a:moveTo>
                <a:lnTo>
                  <a:pt x="402920" y="242747"/>
                </a:lnTo>
                <a:lnTo>
                  <a:pt x="404368" y="247396"/>
                </a:lnTo>
                <a:lnTo>
                  <a:pt x="404368" y="252222"/>
                </a:lnTo>
                <a:lnTo>
                  <a:pt x="365382" y="292787"/>
                </a:lnTo>
                <a:lnTo>
                  <a:pt x="321690" y="307674"/>
                </a:lnTo>
                <a:lnTo>
                  <a:pt x="266344" y="317444"/>
                </a:lnTo>
                <a:lnTo>
                  <a:pt x="202704" y="320954"/>
                </a:lnTo>
                <a:lnTo>
                  <a:pt x="138754" y="317444"/>
                </a:lnTo>
                <a:lnTo>
                  <a:pt x="83220" y="307674"/>
                </a:lnTo>
                <a:lnTo>
                  <a:pt x="39432" y="292787"/>
                </a:lnTo>
                <a:lnTo>
                  <a:pt x="10717" y="273922"/>
                </a:lnTo>
                <a:lnTo>
                  <a:pt x="406" y="252222"/>
                </a:lnTo>
                <a:lnTo>
                  <a:pt x="406" y="248043"/>
                </a:lnTo>
                <a:lnTo>
                  <a:pt x="1524" y="243865"/>
                </a:lnTo>
                <a:lnTo>
                  <a:pt x="3695" y="239852"/>
                </a:lnTo>
              </a:path>
              <a:path w="406400" h="445135">
                <a:moveTo>
                  <a:pt x="400596" y="209638"/>
                </a:moveTo>
                <a:lnTo>
                  <a:pt x="403326" y="214058"/>
                </a:lnTo>
                <a:lnTo>
                  <a:pt x="404774" y="218706"/>
                </a:lnTo>
                <a:lnTo>
                  <a:pt x="404774" y="223532"/>
                </a:lnTo>
                <a:lnTo>
                  <a:pt x="365785" y="264097"/>
                </a:lnTo>
                <a:lnTo>
                  <a:pt x="322091" y="278985"/>
                </a:lnTo>
                <a:lnTo>
                  <a:pt x="266746" y="288755"/>
                </a:lnTo>
                <a:lnTo>
                  <a:pt x="203111" y="292265"/>
                </a:lnTo>
                <a:lnTo>
                  <a:pt x="139159" y="288755"/>
                </a:lnTo>
                <a:lnTo>
                  <a:pt x="83622" y="278985"/>
                </a:lnTo>
                <a:lnTo>
                  <a:pt x="39830" y="264097"/>
                </a:lnTo>
                <a:lnTo>
                  <a:pt x="11112" y="245233"/>
                </a:lnTo>
                <a:lnTo>
                  <a:pt x="800" y="223532"/>
                </a:lnTo>
                <a:lnTo>
                  <a:pt x="800" y="219354"/>
                </a:lnTo>
                <a:lnTo>
                  <a:pt x="1930" y="215176"/>
                </a:lnTo>
                <a:lnTo>
                  <a:pt x="4089" y="211162"/>
                </a:lnTo>
              </a:path>
              <a:path w="406400" h="445135">
                <a:moveTo>
                  <a:pt x="400989" y="180949"/>
                </a:moveTo>
                <a:lnTo>
                  <a:pt x="403720" y="185369"/>
                </a:lnTo>
                <a:lnTo>
                  <a:pt x="405168" y="190017"/>
                </a:lnTo>
                <a:lnTo>
                  <a:pt x="405168" y="194843"/>
                </a:lnTo>
                <a:lnTo>
                  <a:pt x="366182" y="235408"/>
                </a:lnTo>
                <a:lnTo>
                  <a:pt x="322490" y="250296"/>
                </a:lnTo>
                <a:lnTo>
                  <a:pt x="267144" y="260065"/>
                </a:lnTo>
                <a:lnTo>
                  <a:pt x="203504" y="263575"/>
                </a:lnTo>
                <a:lnTo>
                  <a:pt x="139554" y="260065"/>
                </a:lnTo>
                <a:lnTo>
                  <a:pt x="84020" y="250296"/>
                </a:lnTo>
                <a:lnTo>
                  <a:pt x="40232" y="235408"/>
                </a:lnTo>
                <a:lnTo>
                  <a:pt x="11517" y="216543"/>
                </a:lnTo>
                <a:lnTo>
                  <a:pt x="1206" y="194843"/>
                </a:lnTo>
                <a:lnTo>
                  <a:pt x="1206" y="189623"/>
                </a:lnTo>
                <a:lnTo>
                  <a:pt x="2959" y="184403"/>
                </a:lnTo>
                <a:lnTo>
                  <a:pt x="6311" y="179501"/>
                </a:lnTo>
              </a:path>
              <a:path w="406400" h="445135">
                <a:moveTo>
                  <a:pt x="401396" y="152273"/>
                </a:moveTo>
                <a:lnTo>
                  <a:pt x="404126" y="156679"/>
                </a:lnTo>
                <a:lnTo>
                  <a:pt x="405574" y="161340"/>
                </a:lnTo>
                <a:lnTo>
                  <a:pt x="405574" y="166154"/>
                </a:lnTo>
                <a:lnTo>
                  <a:pt x="366585" y="206719"/>
                </a:lnTo>
                <a:lnTo>
                  <a:pt x="322891" y="221606"/>
                </a:lnTo>
                <a:lnTo>
                  <a:pt x="267546" y="231376"/>
                </a:lnTo>
                <a:lnTo>
                  <a:pt x="203911" y="234886"/>
                </a:lnTo>
                <a:lnTo>
                  <a:pt x="139959" y="231376"/>
                </a:lnTo>
                <a:lnTo>
                  <a:pt x="84422" y="221606"/>
                </a:lnTo>
                <a:lnTo>
                  <a:pt x="40630" y="206719"/>
                </a:lnTo>
                <a:lnTo>
                  <a:pt x="11912" y="187854"/>
                </a:lnTo>
                <a:lnTo>
                  <a:pt x="1600" y="166154"/>
                </a:lnTo>
                <a:lnTo>
                  <a:pt x="1600" y="160413"/>
                </a:lnTo>
                <a:lnTo>
                  <a:pt x="3733" y="154673"/>
                </a:lnTo>
                <a:lnTo>
                  <a:pt x="7772" y="149351"/>
                </a:lnTo>
              </a:path>
              <a:path w="406400" h="445135">
                <a:moveTo>
                  <a:pt x="401789" y="123571"/>
                </a:moveTo>
                <a:lnTo>
                  <a:pt x="404520" y="127990"/>
                </a:lnTo>
                <a:lnTo>
                  <a:pt x="405968" y="132651"/>
                </a:lnTo>
                <a:lnTo>
                  <a:pt x="405968" y="137464"/>
                </a:lnTo>
                <a:lnTo>
                  <a:pt x="366983" y="178030"/>
                </a:lnTo>
                <a:lnTo>
                  <a:pt x="323290" y="192917"/>
                </a:lnTo>
                <a:lnTo>
                  <a:pt x="267945" y="202687"/>
                </a:lnTo>
                <a:lnTo>
                  <a:pt x="204304" y="206197"/>
                </a:lnTo>
                <a:lnTo>
                  <a:pt x="140354" y="202687"/>
                </a:lnTo>
                <a:lnTo>
                  <a:pt x="84821" y="192917"/>
                </a:lnTo>
                <a:lnTo>
                  <a:pt x="41032" y="178030"/>
                </a:lnTo>
                <a:lnTo>
                  <a:pt x="12317" y="159165"/>
                </a:lnTo>
                <a:lnTo>
                  <a:pt x="2006" y="137464"/>
                </a:lnTo>
                <a:lnTo>
                  <a:pt x="2006" y="132245"/>
                </a:lnTo>
                <a:lnTo>
                  <a:pt x="3759" y="127025"/>
                </a:lnTo>
                <a:lnTo>
                  <a:pt x="7112" y="122123"/>
                </a:lnTo>
              </a:path>
              <a:path w="406400" h="445135">
                <a:moveTo>
                  <a:pt x="401993" y="96697"/>
                </a:moveTo>
                <a:lnTo>
                  <a:pt x="404647" y="100812"/>
                </a:lnTo>
                <a:lnTo>
                  <a:pt x="406069" y="105168"/>
                </a:lnTo>
                <a:lnTo>
                  <a:pt x="406069" y="109677"/>
                </a:lnTo>
                <a:lnTo>
                  <a:pt x="367084" y="150252"/>
                </a:lnTo>
                <a:lnTo>
                  <a:pt x="323392" y="165141"/>
                </a:lnTo>
                <a:lnTo>
                  <a:pt x="268046" y="174912"/>
                </a:lnTo>
                <a:lnTo>
                  <a:pt x="204406" y="178422"/>
                </a:lnTo>
                <a:lnTo>
                  <a:pt x="140456" y="174912"/>
                </a:lnTo>
                <a:lnTo>
                  <a:pt x="84922" y="165141"/>
                </a:lnTo>
                <a:lnTo>
                  <a:pt x="41133" y="150252"/>
                </a:lnTo>
                <a:lnTo>
                  <a:pt x="12419" y="131383"/>
                </a:lnTo>
                <a:lnTo>
                  <a:pt x="2108" y="109677"/>
                </a:lnTo>
                <a:lnTo>
                  <a:pt x="2108" y="105181"/>
                </a:lnTo>
                <a:lnTo>
                  <a:pt x="3479" y="100685"/>
                </a:lnTo>
                <a:lnTo>
                  <a:pt x="6108" y="96418"/>
                </a:lnTo>
              </a:path>
              <a:path w="406400" h="445135">
                <a:moveTo>
                  <a:pt x="402107" y="68910"/>
                </a:moveTo>
                <a:lnTo>
                  <a:pt x="404761" y="73025"/>
                </a:lnTo>
                <a:lnTo>
                  <a:pt x="406171" y="77381"/>
                </a:lnTo>
                <a:lnTo>
                  <a:pt x="406171" y="81902"/>
                </a:lnTo>
                <a:lnTo>
                  <a:pt x="367186" y="122467"/>
                </a:lnTo>
                <a:lnTo>
                  <a:pt x="323494" y="137355"/>
                </a:lnTo>
                <a:lnTo>
                  <a:pt x="268148" y="147124"/>
                </a:lnTo>
                <a:lnTo>
                  <a:pt x="204508" y="150634"/>
                </a:lnTo>
                <a:lnTo>
                  <a:pt x="140558" y="147124"/>
                </a:lnTo>
                <a:lnTo>
                  <a:pt x="85024" y="137355"/>
                </a:lnTo>
                <a:lnTo>
                  <a:pt x="41235" y="122467"/>
                </a:lnTo>
                <a:lnTo>
                  <a:pt x="12521" y="103602"/>
                </a:lnTo>
                <a:lnTo>
                  <a:pt x="2209" y="81902"/>
                </a:lnTo>
                <a:lnTo>
                  <a:pt x="2209" y="77660"/>
                </a:lnTo>
                <a:lnTo>
                  <a:pt x="3429" y="73418"/>
                </a:lnTo>
                <a:lnTo>
                  <a:pt x="5778" y="69367"/>
                </a:lnTo>
              </a:path>
              <a:path w="406400" h="445135">
                <a:moveTo>
                  <a:pt x="402869" y="41922"/>
                </a:moveTo>
                <a:lnTo>
                  <a:pt x="405091" y="45821"/>
                </a:lnTo>
                <a:lnTo>
                  <a:pt x="406273" y="49898"/>
                </a:lnTo>
                <a:lnTo>
                  <a:pt x="406273" y="54114"/>
                </a:lnTo>
                <a:lnTo>
                  <a:pt x="367287" y="94679"/>
                </a:lnTo>
                <a:lnTo>
                  <a:pt x="323595" y="109567"/>
                </a:lnTo>
                <a:lnTo>
                  <a:pt x="268249" y="119337"/>
                </a:lnTo>
                <a:lnTo>
                  <a:pt x="204609" y="122847"/>
                </a:lnTo>
                <a:lnTo>
                  <a:pt x="140659" y="119337"/>
                </a:lnTo>
                <a:lnTo>
                  <a:pt x="85125" y="109567"/>
                </a:lnTo>
                <a:lnTo>
                  <a:pt x="41337" y="94679"/>
                </a:lnTo>
                <a:lnTo>
                  <a:pt x="12622" y="75815"/>
                </a:lnTo>
                <a:lnTo>
                  <a:pt x="2311" y="54114"/>
                </a:lnTo>
                <a:lnTo>
                  <a:pt x="2311" y="49390"/>
                </a:lnTo>
                <a:lnTo>
                  <a:pt x="3797" y="44653"/>
                </a:lnTo>
                <a:lnTo>
                  <a:pt x="6642" y="40182"/>
                </a:lnTo>
              </a:path>
              <a:path w="406400" h="445135">
                <a:moveTo>
                  <a:pt x="390309" y="0"/>
                </a:moveTo>
                <a:lnTo>
                  <a:pt x="397151" y="6012"/>
                </a:lnTo>
                <a:lnTo>
                  <a:pt x="402188" y="12444"/>
                </a:lnTo>
                <a:lnTo>
                  <a:pt x="405298" y="19236"/>
                </a:lnTo>
                <a:lnTo>
                  <a:pt x="406361" y="26327"/>
                </a:lnTo>
                <a:lnTo>
                  <a:pt x="396055" y="48033"/>
                </a:lnTo>
                <a:lnTo>
                  <a:pt x="367377" y="66902"/>
                </a:lnTo>
                <a:lnTo>
                  <a:pt x="323687" y="81791"/>
                </a:lnTo>
                <a:lnTo>
                  <a:pt x="268345" y="91562"/>
                </a:lnTo>
                <a:lnTo>
                  <a:pt x="204711" y="95072"/>
                </a:lnTo>
                <a:lnTo>
                  <a:pt x="140759" y="91562"/>
                </a:lnTo>
                <a:lnTo>
                  <a:pt x="85222" y="81791"/>
                </a:lnTo>
                <a:lnTo>
                  <a:pt x="41430" y="66902"/>
                </a:lnTo>
                <a:lnTo>
                  <a:pt x="12712" y="48033"/>
                </a:lnTo>
                <a:lnTo>
                  <a:pt x="2400" y="26327"/>
                </a:lnTo>
                <a:lnTo>
                  <a:pt x="3233" y="20087"/>
                </a:lnTo>
                <a:lnTo>
                  <a:pt x="5692" y="13965"/>
                </a:lnTo>
                <a:lnTo>
                  <a:pt x="9719" y="8083"/>
                </a:lnTo>
                <a:lnTo>
                  <a:pt x="15252" y="2565"/>
                </a:lnTo>
              </a:path>
              <a:path w="406400" h="445135">
                <a:moveTo>
                  <a:pt x="1168" y="30619"/>
                </a:moveTo>
                <a:lnTo>
                  <a:pt x="0" y="375983"/>
                </a:lnTo>
                <a:lnTo>
                  <a:pt x="39025" y="416548"/>
                </a:lnTo>
                <a:lnTo>
                  <a:pt x="82814" y="431436"/>
                </a:lnTo>
                <a:lnTo>
                  <a:pt x="138348" y="441205"/>
                </a:lnTo>
                <a:lnTo>
                  <a:pt x="202298" y="444715"/>
                </a:lnTo>
                <a:lnTo>
                  <a:pt x="265915" y="441205"/>
                </a:lnTo>
                <a:lnTo>
                  <a:pt x="321214" y="431436"/>
                </a:lnTo>
                <a:lnTo>
                  <a:pt x="364872" y="416548"/>
                </a:lnTo>
                <a:lnTo>
                  <a:pt x="393562" y="397684"/>
                </a:lnTo>
                <a:lnTo>
                  <a:pt x="403961" y="375983"/>
                </a:lnTo>
                <a:lnTo>
                  <a:pt x="406298" y="22402"/>
                </a:lnTo>
              </a:path>
              <a:path w="406400" h="445135">
                <a:moveTo>
                  <a:pt x="0" y="352221"/>
                </a:moveTo>
                <a:lnTo>
                  <a:pt x="39025" y="392787"/>
                </a:lnTo>
                <a:lnTo>
                  <a:pt x="82814" y="407674"/>
                </a:lnTo>
                <a:lnTo>
                  <a:pt x="138348" y="417444"/>
                </a:lnTo>
                <a:lnTo>
                  <a:pt x="202298" y="420954"/>
                </a:lnTo>
                <a:lnTo>
                  <a:pt x="265938" y="417444"/>
                </a:lnTo>
                <a:lnTo>
                  <a:pt x="321284" y="407674"/>
                </a:lnTo>
                <a:lnTo>
                  <a:pt x="364976" y="392787"/>
                </a:lnTo>
                <a:lnTo>
                  <a:pt x="393655" y="373922"/>
                </a:lnTo>
                <a:lnTo>
                  <a:pt x="403961" y="352221"/>
                </a:lnTo>
              </a:path>
              <a:path w="406400" h="445135">
                <a:moveTo>
                  <a:pt x="0" y="328447"/>
                </a:moveTo>
                <a:lnTo>
                  <a:pt x="39025" y="369012"/>
                </a:lnTo>
                <a:lnTo>
                  <a:pt x="82814" y="383900"/>
                </a:lnTo>
                <a:lnTo>
                  <a:pt x="138348" y="393669"/>
                </a:lnTo>
                <a:lnTo>
                  <a:pt x="202298" y="397179"/>
                </a:lnTo>
                <a:lnTo>
                  <a:pt x="265938" y="393669"/>
                </a:lnTo>
                <a:lnTo>
                  <a:pt x="321284" y="383900"/>
                </a:lnTo>
                <a:lnTo>
                  <a:pt x="364976" y="369012"/>
                </a:lnTo>
                <a:lnTo>
                  <a:pt x="393655" y="350147"/>
                </a:lnTo>
                <a:lnTo>
                  <a:pt x="403961" y="328447"/>
                </a:lnTo>
              </a:path>
              <a:path w="406400" h="445135">
                <a:moveTo>
                  <a:pt x="0" y="304673"/>
                </a:moveTo>
                <a:lnTo>
                  <a:pt x="39025" y="345248"/>
                </a:lnTo>
                <a:lnTo>
                  <a:pt x="82814" y="360137"/>
                </a:lnTo>
                <a:lnTo>
                  <a:pt x="138348" y="369907"/>
                </a:lnTo>
                <a:lnTo>
                  <a:pt x="202298" y="373418"/>
                </a:lnTo>
                <a:lnTo>
                  <a:pt x="265938" y="369907"/>
                </a:lnTo>
                <a:lnTo>
                  <a:pt x="321284" y="360137"/>
                </a:lnTo>
                <a:lnTo>
                  <a:pt x="364976" y="345248"/>
                </a:lnTo>
                <a:lnTo>
                  <a:pt x="393655" y="326379"/>
                </a:lnTo>
                <a:lnTo>
                  <a:pt x="403961" y="304673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91944" y="4412933"/>
            <a:ext cx="572770" cy="934719"/>
          </a:xfrm>
          <a:custGeom>
            <a:avLst/>
            <a:gdLst/>
            <a:ahLst/>
            <a:cxnLst/>
            <a:rect l="l" t="t" r="r" b="b"/>
            <a:pathLst>
              <a:path w="572770" h="934720">
                <a:moveTo>
                  <a:pt x="86055" y="253758"/>
                </a:moveTo>
                <a:lnTo>
                  <a:pt x="86055" y="562749"/>
                </a:lnTo>
                <a:lnTo>
                  <a:pt x="96366" y="591166"/>
                </a:lnTo>
                <a:lnTo>
                  <a:pt x="125080" y="616006"/>
                </a:lnTo>
                <a:lnTo>
                  <a:pt x="168869" y="635697"/>
                </a:lnTo>
                <a:lnTo>
                  <a:pt x="224403" y="648666"/>
                </a:lnTo>
                <a:lnTo>
                  <a:pt x="288353" y="653338"/>
                </a:lnTo>
                <a:lnTo>
                  <a:pt x="351993" y="648666"/>
                </a:lnTo>
                <a:lnTo>
                  <a:pt x="407339" y="635697"/>
                </a:lnTo>
                <a:lnTo>
                  <a:pt x="451031" y="616006"/>
                </a:lnTo>
                <a:lnTo>
                  <a:pt x="479710" y="591166"/>
                </a:lnTo>
                <a:lnTo>
                  <a:pt x="490016" y="562749"/>
                </a:lnTo>
                <a:lnTo>
                  <a:pt x="490016" y="253758"/>
                </a:lnTo>
              </a:path>
              <a:path w="572770" h="934720">
                <a:moveTo>
                  <a:pt x="572223" y="104711"/>
                </a:moveTo>
                <a:lnTo>
                  <a:pt x="519079" y="153538"/>
                </a:lnTo>
                <a:lnTo>
                  <a:pt x="480467" y="176443"/>
                </a:lnTo>
                <a:lnTo>
                  <a:pt x="434149" y="200431"/>
                </a:lnTo>
                <a:lnTo>
                  <a:pt x="390734" y="208499"/>
                </a:lnTo>
                <a:lnTo>
                  <a:pt x="341592" y="212498"/>
                </a:lnTo>
                <a:lnTo>
                  <a:pt x="288918" y="212964"/>
                </a:lnTo>
                <a:lnTo>
                  <a:pt x="234907" y="210432"/>
                </a:lnTo>
                <a:lnTo>
                  <a:pt x="181752" y="205437"/>
                </a:lnTo>
                <a:lnTo>
                  <a:pt x="131648" y="198513"/>
                </a:lnTo>
                <a:lnTo>
                  <a:pt x="89043" y="179853"/>
                </a:lnTo>
                <a:lnTo>
                  <a:pt x="52336" y="155711"/>
                </a:lnTo>
                <a:lnTo>
                  <a:pt x="22373" y="129040"/>
                </a:lnTo>
                <a:lnTo>
                  <a:pt x="0" y="102793"/>
                </a:lnTo>
                <a:lnTo>
                  <a:pt x="0" y="62318"/>
                </a:lnTo>
                <a:lnTo>
                  <a:pt x="38158" y="75467"/>
                </a:lnTo>
                <a:lnTo>
                  <a:pt x="77946" y="101987"/>
                </a:lnTo>
                <a:lnTo>
                  <a:pt x="112799" y="132602"/>
                </a:lnTo>
                <a:lnTo>
                  <a:pt x="136156" y="158038"/>
                </a:lnTo>
                <a:lnTo>
                  <a:pt x="180961" y="152517"/>
                </a:lnTo>
                <a:lnTo>
                  <a:pt x="230012" y="148995"/>
                </a:lnTo>
                <a:lnTo>
                  <a:pt x="281454" y="147758"/>
                </a:lnTo>
                <a:lnTo>
                  <a:pt x="333431" y="149090"/>
                </a:lnTo>
                <a:lnTo>
                  <a:pt x="384089" y="153277"/>
                </a:lnTo>
                <a:lnTo>
                  <a:pt x="431571" y="160604"/>
                </a:lnTo>
                <a:lnTo>
                  <a:pt x="464206" y="129992"/>
                </a:lnTo>
                <a:lnTo>
                  <a:pt x="505269" y="99739"/>
                </a:lnTo>
                <a:lnTo>
                  <a:pt x="544646" y="76954"/>
                </a:lnTo>
                <a:lnTo>
                  <a:pt x="572223" y="68745"/>
                </a:lnTo>
                <a:lnTo>
                  <a:pt x="572223" y="104711"/>
                </a:lnTo>
                <a:close/>
              </a:path>
              <a:path w="572770" h="934720">
                <a:moveTo>
                  <a:pt x="572223" y="68745"/>
                </a:moveTo>
                <a:lnTo>
                  <a:pt x="553328" y="50225"/>
                </a:lnTo>
                <a:lnTo>
                  <a:pt x="531844" y="34294"/>
                </a:lnTo>
                <a:lnTo>
                  <a:pt x="509998" y="21133"/>
                </a:lnTo>
                <a:lnTo>
                  <a:pt x="490016" y="10921"/>
                </a:lnTo>
              </a:path>
              <a:path w="572770" h="934720">
                <a:moveTo>
                  <a:pt x="0" y="62318"/>
                </a:moveTo>
                <a:lnTo>
                  <a:pt x="17398" y="44357"/>
                </a:lnTo>
                <a:lnTo>
                  <a:pt x="40457" y="26096"/>
                </a:lnTo>
                <a:lnTo>
                  <a:pt x="64481" y="10367"/>
                </a:lnTo>
                <a:lnTo>
                  <a:pt x="84772" y="0"/>
                </a:lnTo>
              </a:path>
              <a:path w="572770" h="934720">
                <a:moveTo>
                  <a:pt x="136156" y="158038"/>
                </a:moveTo>
                <a:lnTo>
                  <a:pt x="136156" y="198513"/>
                </a:lnTo>
              </a:path>
              <a:path w="572770" h="934720">
                <a:moveTo>
                  <a:pt x="431571" y="160604"/>
                </a:moveTo>
                <a:lnTo>
                  <a:pt x="431571" y="200431"/>
                </a:lnTo>
              </a:path>
              <a:path w="572770" h="934720">
                <a:moveTo>
                  <a:pt x="572223" y="178600"/>
                </a:moveTo>
                <a:lnTo>
                  <a:pt x="519079" y="227177"/>
                </a:lnTo>
                <a:lnTo>
                  <a:pt x="480467" y="250230"/>
                </a:lnTo>
                <a:lnTo>
                  <a:pt x="434149" y="274307"/>
                </a:lnTo>
                <a:lnTo>
                  <a:pt x="390734" y="282147"/>
                </a:lnTo>
                <a:lnTo>
                  <a:pt x="341592" y="286062"/>
                </a:lnTo>
                <a:lnTo>
                  <a:pt x="288918" y="286516"/>
                </a:lnTo>
                <a:lnTo>
                  <a:pt x="234907" y="283972"/>
                </a:lnTo>
                <a:lnTo>
                  <a:pt x="181752" y="278893"/>
                </a:lnTo>
                <a:lnTo>
                  <a:pt x="131648" y="271741"/>
                </a:lnTo>
                <a:lnTo>
                  <a:pt x="89043" y="253083"/>
                </a:lnTo>
                <a:lnTo>
                  <a:pt x="52336" y="228944"/>
                </a:lnTo>
                <a:lnTo>
                  <a:pt x="22373" y="202274"/>
                </a:lnTo>
                <a:lnTo>
                  <a:pt x="0" y="176021"/>
                </a:lnTo>
                <a:lnTo>
                  <a:pt x="0" y="136194"/>
                </a:lnTo>
                <a:lnTo>
                  <a:pt x="34997" y="151149"/>
                </a:lnTo>
                <a:lnTo>
                  <a:pt x="72888" y="177306"/>
                </a:lnTo>
                <a:lnTo>
                  <a:pt x="108374" y="206837"/>
                </a:lnTo>
                <a:lnTo>
                  <a:pt x="136156" y="231914"/>
                </a:lnTo>
                <a:lnTo>
                  <a:pt x="180961" y="226169"/>
                </a:lnTo>
                <a:lnTo>
                  <a:pt x="230012" y="222565"/>
                </a:lnTo>
                <a:lnTo>
                  <a:pt x="281454" y="221316"/>
                </a:lnTo>
                <a:lnTo>
                  <a:pt x="333431" y="222637"/>
                </a:lnTo>
                <a:lnTo>
                  <a:pt x="384089" y="226741"/>
                </a:lnTo>
                <a:lnTo>
                  <a:pt x="431571" y="233845"/>
                </a:lnTo>
                <a:lnTo>
                  <a:pt x="464206" y="203237"/>
                </a:lnTo>
                <a:lnTo>
                  <a:pt x="505269" y="173054"/>
                </a:lnTo>
                <a:lnTo>
                  <a:pt x="544646" y="150461"/>
                </a:lnTo>
                <a:lnTo>
                  <a:pt x="572223" y="142620"/>
                </a:lnTo>
                <a:lnTo>
                  <a:pt x="572223" y="178600"/>
                </a:lnTo>
                <a:close/>
              </a:path>
              <a:path w="572770" h="934720">
                <a:moveTo>
                  <a:pt x="572223" y="142620"/>
                </a:moveTo>
                <a:lnTo>
                  <a:pt x="567778" y="137543"/>
                </a:lnTo>
                <a:lnTo>
                  <a:pt x="563152" y="132824"/>
                </a:lnTo>
                <a:lnTo>
                  <a:pt x="558407" y="128346"/>
                </a:lnTo>
                <a:lnTo>
                  <a:pt x="553605" y="123990"/>
                </a:lnTo>
              </a:path>
              <a:path w="572770" h="934720">
                <a:moveTo>
                  <a:pt x="0" y="136194"/>
                </a:moveTo>
                <a:lnTo>
                  <a:pt x="3848" y="131051"/>
                </a:lnTo>
                <a:lnTo>
                  <a:pt x="8343" y="125920"/>
                </a:lnTo>
                <a:lnTo>
                  <a:pt x="14122" y="120776"/>
                </a:lnTo>
              </a:path>
              <a:path w="572770" h="934720">
                <a:moveTo>
                  <a:pt x="136156" y="231914"/>
                </a:moveTo>
                <a:lnTo>
                  <a:pt x="136156" y="271741"/>
                </a:lnTo>
              </a:path>
              <a:path w="572770" h="934720">
                <a:moveTo>
                  <a:pt x="431571" y="233845"/>
                </a:moveTo>
                <a:lnTo>
                  <a:pt x="431571" y="274307"/>
                </a:lnTo>
              </a:path>
              <a:path w="572770" h="934720">
                <a:moveTo>
                  <a:pt x="86055" y="375805"/>
                </a:moveTo>
                <a:lnTo>
                  <a:pt x="125080" y="429342"/>
                </a:lnTo>
                <a:lnTo>
                  <a:pt x="168869" y="448940"/>
                </a:lnTo>
                <a:lnTo>
                  <a:pt x="224403" y="461784"/>
                </a:lnTo>
                <a:lnTo>
                  <a:pt x="288353" y="466394"/>
                </a:lnTo>
                <a:lnTo>
                  <a:pt x="351993" y="461784"/>
                </a:lnTo>
                <a:lnTo>
                  <a:pt x="407339" y="448940"/>
                </a:lnTo>
                <a:lnTo>
                  <a:pt x="451031" y="429342"/>
                </a:lnTo>
                <a:lnTo>
                  <a:pt x="479710" y="404470"/>
                </a:lnTo>
                <a:lnTo>
                  <a:pt x="490016" y="375805"/>
                </a:lnTo>
              </a:path>
              <a:path w="572770" h="934720">
                <a:moveTo>
                  <a:pt x="86055" y="355257"/>
                </a:moveTo>
                <a:lnTo>
                  <a:pt x="125080" y="408783"/>
                </a:lnTo>
                <a:lnTo>
                  <a:pt x="168869" y="428379"/>
                </a:lnTo>
                <a:lnTo>
                  <a:pt x="224403" y="441223"/>
                </a:lnTo>
                <a:lnTo>
                  <a:pt x="288353" y="445833"/>
                </a:lnTo>
                <a:lnTo>
                  <a:pt x="351993" y="441223"/>
                </a:lnTo>
                <a:lnTo>
                  <a:pt x="407339" y="428379"/>
                </a:lnTo>
                <a:lnTo>
                  <a:pt x="451031" y="408783"/>
                </a:lnTo>
                <a:lnTo>
                  <a:pt x="479710" y="383916"/>
                </a:lnTo>
                <a:lnTo>
                  <a:pt x="490016" y="355257"/>
                </a:lnTo>
              </a:path>
              <a:path w="572770" h="934720">
                <a:moveTo>
                  <a:pt x="86055" y="334695"/>
                </a:moveTo>
                <a:lnTo>
                  <a:pt x="125080" y="387952"/>
                </a:lnTo>
                <a:lnTo>
                  <a:pt x="168869" y="407643"/>
                </a:lnTo>
                <a:lnTo>
                  <a:pt x="224403" y="420612"/>
                </a:lnTo>
                <a:lnTo>
                  <a:pt x="288353" y="425284"/>
                </a:lnTo>
                <a:lnTo>
                  <a:pt x="351993" y="420612"/>
                </a:lnTo>
                <a:lnTo>
                  <a:pt x="407339" y="407643"/>
                </a:lnTo>
                <a:lnTo>
                  <a:pt x="451031" y="387952"/>
                </a:lnTo>
                <a:lnTo>
                  <a:pt x="479710" y="363112"/>
                </a:lnTo>
                <a:lnTo>
                  <a:pt x="490016" y="334695"/>
                </a:lnTo>
              </a:path>
              <a:path w="572770" h="934720">
                <a:moveTo>
                  <a:pt x="86055" y="313499"/>
                </a:moveTo>
                <a:lnTo>
                  <a:pt x="125080" y="367026"/>
                </a:lnTo>
                <a:lnTo>
                  <a:pt x="168869" y="386622"/>
                </a:lnTo>
                <a:lnTo>
                  <a:pt x="224403" y="399465"/>
                </a:lnTo>
                <a:lnTo>
                  <a:pt x="288353" y="404075"/>
                </a:lnTo>
                <a:lnTo>
                  <a:pt x="351993" y="399465"/>
                </a:lnTo>
                <a:lnTo>
                  <a:pt x="407339" y="386622"/>
                </a:lnTo>
                <a:lnTo>
                  <a:pt x="451031" y="367026"/>
                </a:lnTo>
                <a:lnTo>
                  <a:pt x="479710" y="342158"/>
                </a:lnTo>
                <a:lnTo>
                  <a:pt x="490016" y="313499"/>
                </a:lnTo>
              </a:path>
              <a:path w="572770" h="934720">
                <a:moveTo>
                  <a:pt x="86055" y="292938"/>
                </a:moveTo>
                <a:lnTo>
                  <a:pt x="125080" y="346470"/>
                </a:lnTo>
                <a:lnTo>
                  <a:pt x="168869" y="366064"/>
                </a:lnTo>
                <a:lnTo>
                  <a:pt x="224403" y="378905"/>
                </a:lnTo>
                <a:lnTo>
                  <a:pt x="288353" y="383514"/>
                </a:lnTo>
                <a:lnTo>
                  <a:pt x="351993" y="378905"/>
                </a:lnTo>
                <a:lnTo>
                  <a:pt x="407339" y="366064"/>
                </a:lnTo>
                <a:lnTo>
                  <a:pt x="451031" y="346470"/>
                </a:lnTo>
                <a:lnTo>
                  <a:pt x="479710" y="321601"/>
                </a:lnTo>
                <a:lnTo>
                  <a:pt x="490016" y="292938"/>
                </a:lnTo>
              </a:path>
              <a:path w="572770" h="934720">
                <a:moveTo>
                  <a:pt x="86055" y="272389"/>
                </a:moveTo>
                <a:lnTo>
                  <a:pt x="125080" y="325916"/>
                </a:lnTo>
                <a:lnTo>
                  <a:pt x="168869" y="345512"/>
                </a:lnTo>
                <a:lnTo>
                  <a:pt x="224403" y="358355"/>
                </a:lnTo>
                <a:lnTo>
                  <a:pt x="288353" y="362965"/>
                </a:lnTo>
                <a:lnTo>
                  <a:pt x="351993" y="358355"/>
                </a:lnTo>
                <a:lnTo>
                  <a:pt x="407339" y="345512"/>
                </a:lnTo>
                <a:lnTo>
                  <a:pt x="451031" y="325916"/>
                </a:lnTo>
                <a:lnTo>
                  <a:pt x="479710" y="301048"/>
                </a:lnTo>
                <a:lnTo>
                  <a:pt x="490016" y="272389"/>
                </a:lnTo>
              </a:path>
              <a:path w="572770" h="934720">
                <a:moveTo>
                  <a:pt x="86055" y="251180"/>
                </a:moveTo>
                <a:lnTo>
                  <a:pt x="125080" y="304940"/>
                </a:lnTo>
                <a:lnTo>
                  <a:pt x="168869" y="324726"/>
                </a:lnTo>
                <a:lnTo>
                  <a:pt x="224403" y="337728"/>
                </a:lnTo>
                <a:lnTo>
                  <a:pt x="288353" y="342404"/>
                </a:lnTo>
                <a:lnTo>
                  <a:pt x="351993" y="337728"/>
                </a:lnTo>
                <a:lnTo>
                  <a:pt x="407339" y="324726"/>
                </a:lnTo>
                <a:lnTo>
                  <a:pt x="451031" y="304940"/>
                </a:lnTo>
                <a:lnTo>
                  <a:pt x="479710" y="279911"/>
                </a:lnTo>
                <a:lnTo>
                  <a:pt x="490016" y="251180"/>
                </a:lnTo>
                <a:lnTo>
                  <a:pt x="490016" y="246049"/>
                </a:lnTo>
              </a:path>
              <a:path w="572770" h="934720">
                <a:moveTo>
                  <a:pt x="94399" y="256324"/>
                </a:moveTo>
                <a:lnTo>
                  <a:pt x="122361" y="282449"/>
                </a:lnTo>
                <a:lnTo>
                  <a:pt x="166335" y="302977"/>
                </a:lnTo>
                <a:lnTo>
                  <a:pt x="222829" y="316399"/>
                </a:lnTo>
                <a:lnTo>
                  <a:pt x="288353" y="321208"/>
                </a:lnTo>
                <a:lnTo>
                  <a:pt x="344564" y="317672"/>
                </a:lnTo>
                <a:lnTo>
                  <a:pt x="394609" y="307723"/>
                </a:lnTo>
                <a:lnTo>
                  <a:pt x="436330" y="292347"/>
                </a:lnTo>
                <a:lnTo>
                  <a:pt x="467569" y="272531"/>
                </a:lnTo>
                <a:lnTo>
                  <a:pt x="486168" y="249262"/>
                </a:lnTo>
              </a:path>
              <a:path w="572770" h="934720">
                <a:moveTo>
                  <a:pt x="145135" y="274307"/>
                </a:moveTo>
                <a:lnTo>
                  <a:pt x="175103" y="285200"/>
                </a:lnTo>
                <a:lnTo>
                  <a:pt x="209524" y="293501"/>
                </a:lnTo>
                <a:lnTo>
                  <a:pt x="247555" y="298790"/>
                </a:lnTo>
                <a:lnTo>
                  <a:pt x="288353" y="300647"/>
                </a:lnTo>
                <a:lnTo>
                  <a:pt x="333576" y="298339"/>
                </a:lnTo>
                <a:lnTo>
                  <a:pt x="375062" y="291817"/>
                </a:lnTo>
                <a:lnTo>
                  <a:pt x="411729" y="281680"/>
                </a:lnTo>
                <a:lnTo>
                  <a:pt x="442493" y="268528"/>
                </a:lnTo>
              </a:path>
              <a:path w="572770" h="934720">
                <a:moveTo>
                  <a:pt x="473316" y="601294"/>
                </a:moveTo>
                <a:lnTo>
                  <a:pt x="453518" y="630193"/>
                </a:lnTo>
                <a:lnTo>
                  <a:pt x="425713" y="651806"/>
                </a:lnTo>
                <a:lnTo>
                  <a:pt x="391045" y="665350"/>
                </a:lnTo>
                <a:lnTo>
                  <a:pt x="350659" y="670039"/>
                </a:lnTo>
                <a:lnTo>
                  <a:pt x="344367" y="668452"/>
                </a:lnTo>
                <a:lnTo>
                  <a:pt x="338377" y="665057"/>
                </a:lnTo>
                <a:lnTo>
                  <a:pt x="331784" y="661906"/>
                </a:lnTo>
                <a:lnTo>
                  <a:pt x="323684" y="661047"/>
                </a:lnTo>
                <a:lnTo>
                  <a:pt x="311447" y="661989"/>
                </a:lnTo>
                <a:lnTo>
                  <a:pt x="298070" y="662811"/>
                </a:lnTo>
                <a:lnTo>
                  <a:pt x="285296" y="663392"/>
                </a:lnTo>
                <a:lnTo>
                  <a:pt x="274866" y="663613"/>
                </a:lnTo>
                <a:lnTo>
                  <a:pt x="267169" y="663613"/>
                </a:lnTo>
                <a:lnTo>
                  <a:pt x="267169" y="672604"/>
                </a:lnTo>
                <a:lnTo>
                  <a:pt x="254317" y="672604"/>
                </a:lnTo>
                <a:lnTo>
                  <a:pt x="188809" y="665408"/>
                </a:lnTo>
                <a:lnTo>
                  <a:pt x="137753" y="645866"/>
                </a:lnTo>
                <a:lnTo>
                  <a:pt x="104038" y="617049"/>
                </a:lnTo>
                <a:lnTo>
                  <a:pt x="90550" y="582028"/>
                </a:lnTo>
              </a:path>
              <a:path w="572770" h="934720">
                <a:moveTo>
                  <a:pt x="270382" y="665543"/>
                </a:moveTo>
                <a:lnTo>
                  <a:pt x="271794" y="702047"/>
                </a:lnTo>
                <a:lnTo>
                  <a:pt x="274010" y="761307"/>
                </a:lnTo>
                <a:lnTo>
                  <a:pt x="276290" y="829232"/>
                </a:lnTo>
                <a:lnTo>
                  <a:pt x="277893" y="891729"/>
                </a:lnTo>
                <a:lnTo>
                  <a:pt x="278079" y="934707"/>
                </a:lnTo>
              </a:path>
              <a:path w="572770" h="934720">
                <a:moveTo>
                  <a:pt x="330111" y="661047"/>
                </a:moveTo>
                <a:lnTo>
                  <a:pt x="331461" y="697547"/>
                </a:lnTo>
                <a:lnTo>
                  <a:pt x="333520" y="756806"/>
                </a:lnTo>
                <a:lnTo>
                  <a:pt x="335610" y="824732"/>
                </a:lnTo>
                <a:lnTo>
                  <a:pt x="337053" y="887232"/>
                </a:lnTo>
                <a:lnTo>
                  <a:pt x="337172" y="930211"/>
                </a:lnTo>
              </a:path>
            </a:pathLst>
          </a:custGeom>
          <a:ln w="36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7966964" y="5902452"/>
          <a:ext cx="3826510" cy="276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1688"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Alojamiento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R="279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Dimensión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(mm)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17780" algn="ctr">
                        <a:lnSpc>
                          <a:spcPct val="100000"/>
                        </a:lnSpc>
                      </a:pPr>
                      <a:r>
                        <a:rPr sz="85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Material</a:t>
                      </a:r>
                      <a:endParaRPr sz="85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42545" indent="66675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blindado </a:t>
                      </a:r>
                      <a:r>
                        <a:rPr sz="9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sin</a:t>
                      </a:r>
                      <a:r>
                        <a:rPr sz="9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blindaje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Sn</a:t>
                      </a:r>
                      <a:r>
                        <a:rPr sz="9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(mm)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66370" marR="120650" indent="-67310">
                        <a:lnSpc>
                          <a:spcPct val="117800"/>
                        </a:lnSpc>
                        <a:spcBef>
                          <a:spcPts val="77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Operando 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Voltaje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alambres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3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27000" marR="149225" indent="-635" algn="just">
                        <a:lnSpc>
                          <a:spcPct val="124700"/>
                        </a:lnSpc>
                        <a:spcBef>
                          <a:spcPts val="2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blindado  blindado  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40x40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57480" marR="175895" indent="10160" algn="ctr">
                        <a:lnSpc>
                          <a:spcPct val="142500"/>
                        </a:lnSpc>
                        <a:spcBef>
                          <a:spcPts val="3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(Límite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Cambiar 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Estilo)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20-250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10-65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20x20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(Plano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600" spc="5" dirty="0">
                          <a:latin typeface="Microsoft Sans Serif"/>
                          <a:cs typeface="Microsoft Sans Serif"/>
                        </a:rPr>
                        <a:t>Paquete)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blindado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7958835" y="584960"/>
            <a:ext cx="32067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15" dirty="0">
                <a:latin typeface="Microsoft Sans Serif"/>
                <a:cs typeface="Microsoft Sans Serif"/>
              </a:rPr>
              <a:t>Familia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sensores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proximidad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capacitivos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8836" y="1928621"/>
            <a:ext cx="42068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familia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productos </a:t>
            </a:r>
            <a:r>
              <a:rPr sz="950" spc="-20" dirty="0">
                <a:latin typeface="Microsoft Sans Serif"/>
                <a:cs typeface="Microsoft Sans Serif"/>
              </a:rPr>
              <a:t>3RG16 </a:t>
            </a:r>
            <a:r>
              <a:rPr sz="950" spc="30" dirty="0">
                <a:latin typeface="Microsoft Sans Serif"/>
                <a:cs typeface="Microsoft Sans Serif"/>
              </a:rPr>
              <a:t>identifica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capacitivo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unidades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versiones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45" dirty="0">
                <a:latin typeface="Microsoft Sans Serif"/>
                <a:cs typeface="Microsoft Sans Serif"/>
              </a:rPr>
              <a:t>CA.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controles </a:t>
            </a:r>
            <a:r>
              <a:rPr sz="950" spc="25" dirty="0">
                <a:latin typeface="Microsoft Sans Serif"/>
                <a:cs typeface="Microsoft Sans Serif"/>
              </a:rPr>
              <a:t>electrónicos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dirty="0">
                <a:latin typeface="Microsoft Sans Serif"/>
                <a:cs typeface="Microsoft Sans Serif"/>
              </a:rPr>
              <a:t>SIMATIC® </a:t>
            </a:r>
            <a:r>
              <a:rPr sz="950" spc="-60" dirty="0">
                <a:latin typeface="Microsoft Sans Serif"/>
                <a:cs typeface="Microsoft Sans Serif"/>
              </a:rPr>
              <a:t>PLC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relés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controlar directamente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versión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65" dirty="0">
                <a:latin typeface="Microsoft Sans Serif"/>
                <a:cs typeface="Microsoft Sans Serif"/>
              </a:rPr>
              <a:t>CC.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dirty="0">
                <a:latin typeface="Microsoft Sans Serif"/>
                <a:cs typeface="Microsoft Sans Serif"/>
              </a:rPr>
              <a:t>caso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versión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tensión </a:t>
            </a:r>
            <a:r>
              <a:rPr sz="950" spc="-45" dirty="0">
                <a:latin typeface="Microsoft Sans Serif"/>
                <a:cs typeface="Microsoft Sans Serif"/>
              </a:rPr>
              <a:t>CA,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30" dirty="0">
                <a:latin typeface="Microsoft Sans Serif"/>
                <a:cs typeface="Microsoft Sans Serif"/>
              </a:rPr>
              <a:t>(contactor </a:t>
            </a:r>
            <a:r>
              <a:rPr sz="950" spc="20" dirty="0">
                <a:latin typeface="Microsoft Sans Serif"/>
                <a:cs typeface="Microsoft Sans Serif"/>
              </a:rPr>
              <a:t>relé, electroválvula)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conecta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serie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40" dirty="0">
                <a:latin typeface="Microsoft Sans Serif"/>
                <a:cs typeface="Microsoft Sans Serif"/>
              </a:rPr>
              <a:t>directamente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tensión </a:t>
            </a:r>
            <a:r>
              <a:rPr sz="950" spc="-45" dirty="0">
                <a:latin typeface="Microsoft Sans Serif"/>
                <a:cs typeface="Microsoft Sans Serif"/>
              </a:rPr>
              <a:t>CA.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están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dos,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cuatro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hilos.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1227" y="5855677"/>
            <a:ext cx="1292860" cy="39751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</a:pPr>
            <a:r>
              <a:rPr sz="1150" b="1" dirty="0">
                <a:latin typeface="Tahoma"/>
                <a:cs typeface="Tahoma"/>
              </a:rPr>
              <a:t>sensor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capacitivo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1000" b="1" dirty="0">
                <a:latin typeface="Tahoma"/>
                <a:cs typeface="Tahoma"/>
              </a:rPr>
              <a:t>Guía</a:t>
            </a:r>
            <a:r>
              <a:rPr sz="1000" b="1" spc="-6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60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selección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57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37" name="object 3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8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1395" y="509017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90179" y="539751"/>
            <a:ext cx="4316730" cy="4081567"/>
          </a:xfrm>
          <a:prstGeom prst="rect">
            <a:avLst/>
          </a:prstGeom>
          <a:solidFill>
            <a:srgbClr val="DEDEDE"/>
          </a:solidFill>
        </p:spPr>
        <p:txBody>
          <a:bodyPr vert="horz" wrap="square" lIns="0" tIns="145415" rIns="0" bIns="0" rtlCol="0">
            <a:spAutoFit/>
          </a:bodyPr>
          <a:lstStyle/>
          <a:p>
            <a:pPr marL="226695" marR="302260" indent="-226695">
              <a:lnSpc>
                <a:spcPct val="126299"/>
              </a:lnSpc>
              <a:spcBef>
                <a:spcPts val="1145"/>
              </a:spcBef>
              <a:buAutoNum type="arabicParenR"/>
              <a:tabLst>
                <a:tab pos="226695" algn="l"/>
                <a:tab pos="3420745" algn="l"/>
              </a:tabLst>
            </a:pPr>
            <a:r>
              <a:rPr sz="950" spc="2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diferencia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principal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inductivo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20" dirty="0">
                <a:latin typeface="Microsoft Sans Serif"/>
                <a:cs typeface="Microsoft Sans Serif"/>
              </a:rPr>
              <a:t>capacitivo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capacitivo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produce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campo</a:t>
            </a:r>
            <a:r>
              <a:rPr sz="9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arenR"/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AutoNum type="arabicParenR"/>
            </a:pPr>
            <a:endParaRPr sz="1500">
              <a:latin typeface="Microsoft Sans Serif"/>
              <a:cs typeface="Microsoft Sans Serif"/>
            </a:endParaRPr>
          </a:p>
          <a:p>
            <a:pPr marL="226060" indent="-137160">
              <a:spcBef>
                <a:spcPts val="5"/>
              </a:spcBef>
              <a:buAutoNum type="arabicParenR"/>
              <a:tabLst>
                <a:tab pos="226695" algn="l"/>
              </a:tabLst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material</a:t>
            </a:r>
            <a:endParaRPr sz="950">
              <a:latin typeface="Microsoft Sans Serif"/>
              <a:cs typeface="Microsoft Sans Serif"/>
            </a:endParaRPr>
          </a:p>
          <a:p>
            <a:pPr marL="89535">
              <a:spcBef>
                <a:spcPts val="300"/>
              </a:spcBef>
              <a:tabLst>
                <a:tab pos="732155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6695" marR="428625" indent="-226695">
              <a:lnSpc>
                <a:spcPct val="126299"/>
              </a:lnSpc>
              <a:spcBef>
                <a:spcPts val="5"/>
              </a:spcBef>
              <a:buAutoNum type="arabicParenR" startAt="3"/>
              <a:tabLst>
                <a:tab pos="226695" algn="l"/>
                <a:tab pos="2680335" algn="l"/>
              </a:tabLst>
            </a:pPr>
            <a:r>
              <a:rPr sz="950" spc="25" dirty="0">
                <a:latin typeface="Microsoft Sans Serif"/>
                <a:cs typeface="Microsoft Sans Serif"/>
              </a:rPr>
              <a:t>Cuanto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mayor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sea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constante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material,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fácil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será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 startAt="3"/>
            </a:pPr>
            <a:endParaRPr sz="1550">
              <a:latin typeface="Microsoft Sans Serif"/>
              <a:cs typeface="Microsoft Sans Serif"/>
            </a:endParaRPr>
          </a:p>
          <a:p>
            <a:pPr marL="219075" indent="-130175">
              <a:buAutoNum type="arabicParenR" startAt="3"/>
              <a:tabLst>
                <a:tab pos="219710" algn="l"/>
              </a:tabLst>
            </a:pPr>
            <a:r>
              <a:rPr sz="900" spc="-60" dirty="0">
                <a:latin typeface="Microsoft Sans Serif"/>
                <a:cs typeface="Microsoft Sans Serif"/>
              </a:rPr>
              <a:t>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fácil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capacitivo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detecte</a:t>
            </a:r>
            <a:endParaRPr sz="900">
              <a:latin typeface="Microsoft Sans Serif"/>
              <a:cs typeface="Microsoft Sans Serif"/>
            </a:endParaRPr>
          </a:p>
          <a:p>
            <a:pPr marL="397510">
              <a:spcBef>
                <a:spcPts val="360"/>
              </a:spcBef>
              <a:tabLst>
                <a:tab pos="1031875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porcelana.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397510"/>
            <a:r>
              <a:rPr sz="800" spc="20" dirty="0">
                <a:latin typeface="Microsoft Sans Serif"/>
                <a:cs typeface="Microsoft Sans Serif"/>
              </a:rPr>
              <a:t>una.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teflón</a:t>
            </a:r>
            <a:endParaRPr sz="800">
              <a:latin typeface="Microsoft Sans Serif"/>
              <a:cs typeface="Microsoft Sans Serif"/>
            </a:endParaRPr>
          </a:p>
          <a:p>
            <a:pPr marL="539750" lvl="1" indent="-142875">
              <a:spcBef>
                <a:spcPts val="330"/>
              </a:spcBef>
              <a:buAutoNum type="alphaUcPeriod" startAt="2"/>
              <a:tabLst>
                <a:tab pos="540385" algn="l"/>
              </a:tabLst>
            </a:pPr>
            <a:r>
              <a:rPr sz="950" spc="55" dirty="0">
                <a:latin typeface="Microsoft Sans Serif"/>
                <a:cs typeface="Microsoft Sans Serif"/>
              </a:rPr>
              <a:t>mármol</a:t>
            </a:r>
            <a:endParaRPr sz="950">
              <a:latin typeface="Microsoft Sans Serif"/>
              <a:cs typeface="Microsoft Sans Serif"/>
            </a:endParaRPr>
          </a:p>
          <a:p>
            <a:pPr marL="567055" lvl="1" indent="-170180">
              <a:spcBef>
                <a:spcPts val="100"/>
              </a:spcBef>
              <a:buAutoNum type="alphaUcPeriod" startAt="2"/>
              <a:tabLst>
                <a:tab pos="567690" algn="l"/>
              </a:tabLst>
            </a:pPr>
            <a:r>
              <a:rPr sz="1150" spc="50" dirty="0">
                <a:latin typeface="Microsoft Sans Serif"/>
                <a:cs typeface="Microsoft Sans Serif"/>
              </a:rPr>
              <a:t>petróleo</a:t>
            </a:r>
            <a:endParaRPr sz="1150">
              <a:latin typeface="Microsoft Sans Serif"/>
              <a:cs typeface="Microsoft Sans Serif"/>
            </a:endParaRPr>
          </a:p>
          <a:p>
            <a:pPr marL="557530" lvl="1" indent="-160020">
              <a:spcBef>
                <a:spcPts val="210"/>
              </a:spcBef>
              <a:buAutoNum type="alphaUcPeriod" startAt="2"/>
              <a:tabLst>
                <a:tab pos="557530" algn="l"/>
              </a:tabLst>
            </a:pPr>
            <a:r>
              <a:rPr sz="1000" spc="30" dirty="0">
                <a:latin typeface="Microsoft Sans Serif"/>
                <a:cs typeface="Microsoft Sans Serif"/>
              </a:rPr>
              <a:t>papel</a:t>
            </a:r>
            <a:endParaRPr sz="1000">
              <a:latin typeface="Microsoft Sans Serif"/>
              <a:cs typeface="Microsoft Sans Serif"/>
            </a:endParaRPr>
          </a:p>
          <a:p>
            <a:pPr lvl="1">
              <a:spcBef>
                <a:spcPts val="25"/>
              </a:spcBef>
              <a:buAutoNum type="alphaUcPeriod" startAt="2"/>
            </a:pPr>
            <a:endParaRPr sz="1250">
              <a:latin typeface="Microsoft Sans Serif"/>
              <a:cs typeface="Microsoft Sans Serif"/>
            </a:endParaRPr>
          </a:p>
          <a:p>
            <a:pPr marL="233679" marR="554355" indent="-233679">
              <a:lnSpc>
                <a:spcPct val="120000"/>
              </a:lnSpc>
              <a:buAutoNum type="arabicParenR" startAt="5"/>
              <a:tabLst>
                <a:tab pos="233679" algn="l"/>
                <a:tab pos="2615565" algn="l"/>
              </a:tabLst>
            </a:pP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nominal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máxima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capacitivo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60" dirty="0">
                <a:latin typeface="Microsoft Sans Serif"/>
                <a:cs typeface="Microsoft Sans Serif"/>
              </a:rPr>
              <a:t>mm.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5645" y="3027260"/>
            <a:ext cx="578485" cy="1270000"/>
            <a:chOff x="4851044" y="3027260"/>
            <a:chExt cx="578485" cy="1270000"/>
          </a:xfrm>
        </p:grpSpPr>
        <p:sp>
          <p:nvSpPr>
            <p:cNvPr id="3" name="object 3"/>
            <p:cNvSpPr/>
            <p:nvPr/>
          </p:nvSpPr>
          <p:spPr>
            <a:xfrm>
              <a:off x="4853330" y="3029546"/>
              <a:ext cx="573405" cy="1117600"/>
            </a:xfrm>
            <a:custGeom>
              <a:avLst/>
              <a:gdLst/>
              <a:ahLst/>
              <a:cxnLst/>
              <a:rect l="l" t="t" r="r" b="b"/>
              <a:pathLst>
                <a:path w="573404" h="1117600">
                  <a:moveTo>
                    <a:pt x="573328" y="46710"/>
                  </a:moveTo>
                  <a:lnTo>
                    <a:pt x="534280" y="70857"/>
                  </a:lnTo>
                  <a:lnTo>
                    <a:pt x="489546" y="80475"/>
                  </a:lnTo>
                  <a:lnTo>
                    <a:pt x="431630" y="87880"/>
                  </a:lnTo>
                  <a:lnTo>
                    <a:pt x="363249" y="92640"/>
                  </a:lnTo>
                  <a:lnTo>
                    <a:pt x="287121" y="94322"/>
                  </a:lnTo>
                  <a:lnTo>
                    <a:pt x="210925" y="92640"/>
                  </a:lnTo>
                  <a:lnTo>
                    <a:pt x="142375" y="87880"/>
                  </a:lnTo>
                  <a:lnTo>
                    <a:pt x="84239" y="80475"/>
                  </a:lnTo>
                  <a:lnTo>
                    <a:pt x="39285" y="70857"/>
                  </a:lnTo>
                  <a:lnTo>
                    <a:pt x="0" y="46710"/>
                  </a:lnTo>
                  <a:lnTo>
                    <a:pt x="10282" y="34342"/>
                  </a:lnTo>
                  <a:lnTo>
                    <a:pt x="84239" y="13735"/>
                  </a:lnTo>
                  <a:lnTo>
                    <a:pt x="142375" y="6409"/>
                  </a:lnTo>
                  <a:lnTo>
                    <a:pt x="210925" y="1678"/>
                  </a:lnTo>
                  <a:lnTo>
                    <a:pt x="287121" y="0"/>
                  </a:lnTo>
                  <a:lnTo>
                    <a:pt x="363249" y="1678"/>
                  </a:lnTo>
                  <a:lnTo>
                    <a:pt x="431630" y="6409"/>
                  </a:lnTo>
                  <a:lnTo>
                    <a:pt x="489546" y="13735"/>
                  </a:lnTo>
                  <a:lnTo>
                    <a:pt x="534280" y="23198"/>
                  </a:lnTo>
                  <a:lnTo>
                    <a:pt x="573328" y="46710"/>
                  </a:lnTo>
                  <a:close/>
                </a:path>
                <a:path w="573404" h="1117600">
                  <a:moveTo>
                    <a:pt x="0" y="46710"/>
                  </a:moveTo>
                  <a:lnTo>
                    <a:pt x="0" y="240855"/>
                  </a:lnTo>
                  <a:lnTo>
                    <a:pt x="10282" y="253604"/>
                  </a:lnTo>
                  <a:lnTo>
                    <a:pt x="84239" y="274626"/>
                  </a:lnTo>
                  <a:lnTo>
                    <a:pt x="142375" y="282034"/>
                  </a:lnTo>
                  <a:lnTo>
                    <a:pt x="210925" y="286796"/>
                  </a:lnTo>
                  <a:lnTo>
                    <a:pt x="287121" y="288480"/>
                  </a:lnTo>
                  <a:lnTo>
                    <a:pt x="363249" y="286796"/>
                  </a:lnTo>
                  <a:lnTo>
                    <a:pt x="431630" y="282034"/>
                  </a:lnTo>
                  <a:lnTo>
                    <a:pt x="489546" y="274626"/>
                  </a:lnTo>
                  <a:lnTo>
                    <a:pt x="534280" y="265005"/>
                  </a:lnTo>
                  <a:lnTo>
                    <a:pt x="573328" y="240855"/>
                  </a:lnTo>
                  <a:lnTo>
                    <a:pt x="573328" y="46710"/>
                  </a:lnTo>
                </a:path>
                <a:path w="573404" h="1117600">
                  <a:moveTo>
                    <a:pt x="531266" y="46710"/>
                  </a:moveTo>
                  <a:lnTo>
                    <a:pt x="484039" y="68304"/>
                  </a:lnTo>
                  <a:lnTo>
                    <a:pt x="431128" y="76245"/>
                  </a:lnTo>
                  <a:lnTo>
                    <a:pt x="364128" y="81461"/>
                  </a:lnTo>
                  <a:lnTo>
                    <a:pt x="287121" y="83337"/>
                  </a:lnTo>
                  <a:lnTo>
                    <a:pt x="209763" y="81461"/>
                  </a:lnTo>
                  <a:lnTo>
                    <a:pt x="142719" y="76245"/>
                  </a:lnTo>
                  <a:lnTo>
                    <a:pt x="89940" y="68304"/>
                  </a:lnTo>
                  <a:lnTo>
                    <a:pt x="55376" y="58254"/>
                  </a:lnTo>
                  <a:lnTo>
                    <a:pt x="42976" y="46710"/>
                  </a:lnTo>
                  <a:lnTo>
                    <a:pt x="55376" y="35606"/>
                  </a:lnTo>
                  <a:lnTo>
                    <a:pt x="89940" y="25823"/>
                  </a:lnTo>
                  <a:lnTo>
                    <a:pt x="142719" y="18019"/>
                  </a:lnTo>
                  <a:lnTo>
                    <a:pt x="209763" y="12853"/>
                  </a:lnTo>
                  <a:lnTo>
                    <a:pt x="287121" y="10985"/>
                  </a:lnTo>
                  <a:lnTo>
                    <a:pt x="364128" y="12853"/>
                  </a:lnTo>
                  <a:lnTo>
                    <a:pt x="431128" y="18019"/>
                  </a:lnTo>
                  <a:lnTo>
                    <a:pt x="484039" y="25823"/>
                  </a:lnTo>
                  <a:lnTo>
                    <a:pt x="518779" y="35606"/>
                  </a:lnTo>
                  <a:lnTo>
                    <a:pt x="531266" y="46710"/>
                  </a:lnTo>
                  <a:close/>
                </a:path>
                <a:path w="573404" h="1117600">
                  <a:moveTo>
                    <a:pt x="46634" y="54025"/>
                  </a:moveTo>
                  <a:lnTo>
                    <a:pt x="105872" y="35874"/>
                  </a:lnTo>
                  <a:lnTo>
                    <a:pt x="156779" y="29436"/>
                  </a:lnTo>
                  <a:lnTo>
                    <a:pt x="218131" y="25284"/>
                  </a:lnTo>
                  <a:lnTo>
                    <a:pt x="287121" y="23812"/>
                  </a:lnTo>
                  <a:lnTo>
                    <a:pt x="354253" y="25277"/>
                  </a:lnTo>
                  <a:lnTo>
                    <a:pt x="414449" y="29378"/>
                  </a:lnTo>
                  <a:lnTo>
                    <a:pt x="464946" y="35676"/>
                  </a:lnTo>
                  <a:lnTo>
                    <a:pt x="502978" y="43734"/>
                  </a:lnTo>
                  <a:lnTo>
                    <a:pt x="525780" y="53111"/>
                  </a:lnTo>
                </a:path>
                <a:path w="573404" h="1117600">
                  <a:moveTo>
                    <a:pt x="308152" y="457898"/>
                  </a:moveTo>
                  <a:lnTo>
                    <a:pt x="387705" y="457898"/>
                  </a:lnTo>
                  <a:lnTo>
                    <a:pt x="387705" y="285724"/>
                  </a:lnTo>
                </a:path>
                <a:path w="573404" h="1117600">
                  <a:moveTo>
                    <a:pt x="191109" y="285724"/>
                  </a:moveTo>
                  <a:lnTo>
                    <a:pt x="191109" y="457898"/>
                  </a:lnTo>
                  <a:lnTo>
                    <a:pt x="276148" y="457898"/>
                  </a:lnTo>
                </a:path>
                <a:path w="573404" h="1117600">
                  <a:moveTo>
                    <a:pt x="251460" y="288480"/>
                  </a:moveTo>
                  <a:lnTo>
                    <a:pt x="251460" y="455155"/>
                  </a:lnTo>
                </a:path>
                <a:path w="573404" h="1117600">
                  <a:moveTo>
                    <a:pt x="327355" y="288480"/>
                  </a:moveTo>
                  <a:lnTo>
                    <a:pt x="327355" y="455155"/>
                  </a:lnTo>
                </a:path>
                <a:path w="573404" h="1117600">
                  <a:moveTo>
                    <a:pt x="276148" y="457898"/>
                  </a:moveTo>
                  <a:lnTo>
                    <a:pt x="276148" y="388302"/>
                  </a:lnTo>
                  <a:lnTo>
                    <a:pt x="307238" y="388302"/>
                  </a:lnTo>
                  <a:lnTo>
                    <a:pt x="307238" y="453326"/>
                  </a:lnTo>
                </a:path>
                <a:path w="573404" h="1117600">
                  <a:moveTo>
                    <a:pt x="244144" y="1065085"/>
                  </a:moveTo>
                  <a:lnTo>
                    <a:pt x="244144" y="1117282"/>
                  </a:lnTo>
                  <a:lnTo>
                    <a:pt x="116128" y="1117282"/>
                  </a:lnTo>
                  <a:lnTo>
                    <a:pt x="110642" y="1117282"/>
                  </a:lnTo>
                  <a:lnTo>
                    <a:pt x="106984" y="1112697"/>
                  </a:lnTo>
                  <a:lnTo>
                    <a:pt x="106984" y="1108125"/>
                  </a:lnTo>
                  <a:lnTo>
                    <a:pt x="106984" y="487210"/>
                  </a:lnTo>
                  <a:lnTo>
                    <a:pt x="106984" y="481710"/>
                  </a:lnTo>
                  <a:lnTo>
                    <a:pt x="110642" y="478053"/>
                  </a:lnTo>
                  <a:lnTo>
                    <a:pt x="116128" y="478053"/>
                  </a:lnTo>
                  <a:lnTo>
                    <a:pt x="461772" y="478053"/>
                  </a:lnTo>
                  <a:lnTo>
                    <a:pt x="467258" y="478053"/>
                  </a:lnTo>
                  <a:lnTo>
                    <a:pt x="470916" y="481710"/>
                  </a:lnTo>
                  <a:lnTo>
                    <a:pt x="470916" y="487210"/>
                  </a:lnTo>
                  <a:lnTo>
                    <a:pt x="470916" y="1108125"/>
                  </a:lnTo>
                  <a:lnTo>
                    <a:pt x="470916" y="1112697"/>
                  </a:lnTo>
                  <a:lnTo>
                    <a:pt x="467258" y="1117282"/>
                  </a:lnTo>
                  <a:lnTo>
                    <a:pt x="461772" y="1117282"/>
                  </a:lnTo>
                  <a:lnTo>
                    <a:pt x="341985" y="1117282"/>
                  </a:lnTo>
                  <a:lnTo>
                    <a:pt x="341985" y="1063256"/>
                  </a:lnTo>
                </a:path>
                <a:path w="573404" h="1117600">
                  <a:moveTo>
                    <a:pt x="144475" y="419442"/>
                  </a:moveTo>
                  <a:lnTo>
                    <a:pt x="124358" y="419442"/>
                  </a:lnTo>
                  <a:lnTo>
                    <a:pt x="119786" y="419442"/>
                  </a:lnTo>
                  <a:lnTo>
                    <a:pt x="116128" y="424014"/>
                  </a:lnTo>
                  <a:lnTo>
                    <a:pt x="116128" y="428599"/>
                  </a:lnTo>
                  <a:lnTo>
                    <a:pt x="106984" y="487210"/>
                  </a:lnTo>
                </a:path>
                <a:path w="573404" h="1117600">
                  <a:moveTo>
                    <a:pt x="470916" y="487210"/>
                  </a:moveTo>
                  <a:lnTo>
                    <a:pt x="460857" y="428599"/>
                  </a:lnTo>
                  <a:lnTo>
                    <a:pt x="460857" y="424014"/>
                  </a:lnTo>
                  <a:lnTo>
                    <a:pt x="457200" y="419442"/>
                  </a:lnTo>
                  <a:lnTo>
                    <a:pt x="451713" y="419442"/>
                  </a:lnTo>
                  <a:lnTo>
                    <a:pt x="425196" y="419442"/>
                  </a:lnTo>
                </a:path>
                <a:path w="573404" h="1117600">
                  <a:moveTo>
                    <a:pt x="189280" y="398373"/>
                  </a:moveTo>
                  <a:lnTo>
                    <a:pt x="176479" y="395630"/>
                  </a:lnTo>
                  <a:lnTo>
                    <a:pt x="149047" y="404787"/>
                  </a:lnTo>
                  <a:lnTo>
                    <a:pt x="149047" y="434085"/>
                  </a:lnTo>
                  <a:lnTo>
                    <a:pt x="144475" y="442328"/>
                  </a:lnTo>
                  <a:lnTo>
                    <a:pt x="152404" y="447981"/>
                  </a:lnTo>
                  <a:lnTo>
                    <a:pt x="162648" y="451832"/>
                  </a:lnTo>
                  <a:lnTo>
                    <a:pt x="175464" y="454824"/>
                  </a:lnTo>
                  <a:lnTo>
                    <a:pt x="191109" y="457898"/>
                  </a:lnTo>
                </a:path>
                <a:path w="573404" h="1117600">
                  <a:moveTo>
                    <a:pt x="389534" y="398373"/>
                  </a:moveTo>
                  <a:lnTo>
                    <a:pt x="402336" y="395630"/>
                  </a:lnTo>
                  <a:lnTo>
                    <a:pt x="429768" y="404787"/>
                  </a:lnTo>
                  <a:lnTo>
                    <a:pt x="429768" y="434085"/>
                  </a:lnTo>
                  <a:lnTo>
                    <a:pt x="433425" y="442328"/>
                  </a:lnTo>
                  <a:lnTo>
                    <a:pt x="426024" y="447981"/>
                  </a:lnTo>
                  <a:lnTo>
                    <a:pt x="416052" y="451832"/>
                  </a:lnTo>
                  <a:lnTo>
                    <a:pt x="403336" y="454824"/>
                  </a:lnTo>
                  <a:lnTo>
                    <a:pt x="387705" y="457898"/>
                  </a:lnTo>
                </a:path>
                <a:path w="573404" h="1117600">
                  <a:moveTo>
                    <a:pt x="106984" y="595274"/>
                  </a:moveTo>
                  <a:lnTo>
                    <a:pt x="109113" y="584642"/>
                  </a:lnTo>
                  <a:lnTo>
                    <a:pt x="114414" y="578215"/>
                  </a:lnTo>
                  <a:lnTo>
                    <a:pt x="121258" y="575050"/>
                  </a:lnTo>
                  <a:lnTo>
                    <a:pt x="128016" y="574205"/>
                  </a:lnTo>
                  <a:lnTo>
                    <a:pt x="168249" y="574205"/>
                  </a:lnTo>
                  <a:lnTo>
                    <a:pt x="180765" y="572932"/>
                  </a:lnTo>
                  <a:lnTo>
                    <a:pt x="192252" y="568828"/>
                  </a:lnTo>
                  <a:lnTo>
                    <a:pt x="200653" y="561458"/>
                  </a:lnTo>
                  <a:lnTo>
                    <a:pt x="203911" y="550392"/>
                  </a:lnTo>
                  <a:lnTo>
                    <a:pt x="203911" y="495452"/>
                  </a:lnTo>
                  <a:lnTo>
                    <a:pt x="203911" y="487210"/>
                  </a:lnTo>
                  <a:lnTo>
                    <a:pt x="208483" y="478967"/>
                  </a:lnTo>
                  <a:lnTo>
                    <a:pt x="214884" y="478967"/>
                  </a:lnTo>
                </a:path>
                <a:path w="573404" h="1117600">
                  <a:moveTo>
                    <a:pt x="456285" y="611758"/>
                  </a:moveTo>
                  <a:lnTo>
                    <a:pt x="454156" y="601512"/>
                  </a:lnTo>
                  <a:lnTo>
                    <a:pt x="448856" y="595042"/>
                  </a:lnTo>
                  <a:lnTo>
                    <a:pt x="442012" y="591663"/>
                  </a:lnTo>
                  <a:lnTo>
                    <a:pt x="435254" y="590689"/>
                  </a:lnTo>
                  <a:lnTo>
                    <a:pt x="396849" y="590689"/>
                  </a:lnTo>
                  <a:lnTo>
                    <a:pt x="385005" y="589432"/>
                  </a:lnTo>
                  <a:lnTo>
                    <a:pt x="374103" y="585428"/>
                  </a:lnTo>
                  <a:lnTo>
                    <a:pt x="366117" y="578334"/>
                  </a:lnTo>
                  <a:lnTo>
                    <a:pt x="363016" y="567804"/>
                  </a:lnTo>
                  <a:lnTo>
                    <a:pt x="363016" y="512851"/>
                  </a:lnTo>
                  <a:lnTo>
                    <a:pt x="363016" y="503694"/>
                  </a:lnTo>
                  <a:lnTo>
                    <a:pt x="358444" y="495452"/>
                  </a:lnTo>
                  <a:lnTo>
                    <a:pt x="352044" y="495452"/>
                  </a:lnTo>
                  <a:lnTo>
                    <a:pt x="224942" y="495452"/>
                  </a:lnTo>
                  <a:lnTo>
                    <a:pt x="218541" y="495452"/>
                  </a:lnTo>
                  <a:lnTo>
                    <a:pt x="214884" y="503694"/>
                  </a:lnTo>
                  <a:lnTo>
                    <a:pt x="214884" y="512851"/>
                  </a:lnTo>
                  <a:lnTo>
                    <a:pt x="214884" y="567804"/>
                  </a:lnTo>
                  <a:lnTo>
                    <a:pt x="211769" y="578334"/>
                  </a:lnTo>
                  <a:lnTo>
                    <a:pt x="203682" y="585428"/>
                  </a:lnTo>
                  <a:lnTo>
                    <a:pt x="192509" y="589432"/>
                  </a:lnTo>
                  <a:lnTo>
                    <a:pt x="180136" y="590689"/>
                  </a:lnTo>
                  <a:lnTo>
                    <a:pt x="140817" y="590689"/>
                  </a:lnTo>
                  <a:lnTo>
                    <a:pt x="134202" y="591663"/>
                  </a:lnTo>
                  <a:lnTo>
                    <a:pt x="127673" y="595042"/>
                  </a:lnTo>
                  <a:lnTo>
                    <a:pt x="122686" y="601512"/>
                  </a:lnTo>
                  <a:lnTo>
                    <a:pt x="120700" y="611758"/>
                  </a:lnTo>
                  <a:lnTo>
                    <a:pt x="120700" y="990904"/>
                  </a:lnTo>
                  <a:lnTo>
                    <a:pt x="122686" y="1001149"/>
                  </a:lnTo>
                  <a:lnTo>
                    <a:pt x="127673" y="1007614"/>
                  </a:lnTo>
                  <a:lnTo>
                    <a:pt x="134202" y="1010989"/>
                  </a:lnTo>
                  <a:lnTo>
                    <a:pt x="140817" y="1011961"/>
                  </a:lnTo>
                  <a:lnTo>
                    <a:pt x="160934" y="1011961"/>
                  </a:lnTo>
                  <a:lnTo>
                    <a:pt x="172478" y="1014885"/>
                  </a:lnTo>
                  <a:lnTo>
                    <a:pt x="184708" y="1021584"/>
                  </a:lnTo>
                  <a:lnTo>
                    <a:pt x="196938" y="1033089"/>
                  </a:lnTo>
                  <a:lnTo>
                    <a:pt x="208483" y="1050429"/>
                  </a:lnTo>
                  <a:lnTo>
                    <a:pt x="213969" y="1060500"/>
                  </a:lnTo>
                  <a:lnTo>
                    <a:pt x="218541" y="1065085"/>
                  </a:lnTo>
                  <a:lnTo>
                    <a:pt x="226771" y="1063256"/>
                  </a:lnTo>
                  <a:lnTo>
                    <a:pt x="358444" y="1063256"/>
                  </a:lnTo>
                  <a:lnTo>
                    <a:pt x="366674" y="1063256"/>
                  </a:lnTo>
                  <a:lnTo>
                    <a:pt x="370332" y="1055928"/>
                  </a:lnTo>
                  <a:lnTo>
                    <a:pt x="373075" y="1047686"/>
                  </a:lnTo>
                  <a:lnTo>
                    <a:pt x="380476" y="1032703"/>
                  </a:lnTo>
                  <a:lnTo>
                    <a:pt x="389763" y="1021927"/>
                  </a:lnTo>
                  <a:lnTo>
                    <a:pt x="400078" y="1015100"/>
                  </a:lnTo>
                  <a:lnTo>
                    <a:pt x="410565" y="1011961"/>
                  </a:lnTo>
                  <a:lnTo>
                    <a:pt x="435254" y="1011961"/>
                  </a:lnTo>
                  <a:lnTo>
                    <a:pt x="442012" y="1010989"/>
                  </a:lnTo>
                  <a:lnTo>
                    <a:pt x="448856" y="1007614"/>
                  </a:lnTo>
                  <a:lnTo>
                    <a:pt x="454156" y="1001149"/>
                  </a:lnTo>
                  <a:lnTo>
                    <a:pt x="456285" y="990904"/>
                  </a:lnTo>
                  <a:lnTo>
                    <a:pt x="456285" y="6117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4061" y="3506228"/>
              <a:ext cx="111556" cy="12087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86832" y="3519500"/>
              <a:ext cx="44450" cy="67310"/>
            </a:xfrm>
            <a:custGeom>
              <a:avLst/>
              <a:gdLst/>
              <a:ahLst/>
              <a:cxnLst/>
              <a:rect l="l" t="t" r="r" b="b"/>
              <a:pathLst>
                <a:path w="44450" h="67310">
                  <a:moveTo>
                    <a:pt x="0" y="44881"/>
                  </a:moveTo>
                  <a:lnTo>
                    <a:pt x="1757" y="53335"/>
                  </a:lnTo>
                  <a:lnTo>
                    <a:pt x="6515" y="60329"/>
                  </a:lnTo>
                  <a:lnTo>
                    <a:pt x="13501" y="65093"/>
                  </a:lnTo>
                  <a:lnTo>
                    <a:pt x="21945" y="66852"/>
                  </a:lnTo>
                  <a:lnTo>
                    <a:pt x="30389" y="65093"/>
                  </a:lnTo>
                  <a:lnTo>
                    <a:pt x="37376" y="60329"/>
                  </a:lnTo>
                  <a:lnTo>
                    <a:pt x="42133" y="53335"/>
                  </a:lnTo>
                  <a:lnTo>
                    <a:pt x="43891" y="44881"/>
                  </a:lnTo>
                  <a:lnTo>
                    <a:pt x="43891" y="21983"/>
                  </a:lnTo>
                  <a:lnTo>
                    <a:pt x="42133" y="13137"/>
                  </a:lnTo>
                  <a:lnTo>
                    <a:pt x="37376" y="6181"/>
                  </a:lnTo>
                  <a:lnTo>
                    <a:pt x="30389" y="1631"/>
                  </a:lnTo>
                  <a:lnTo>
                    <a:pt x="21945" y="0"/>
                  </a:lnTo>
                  <a:lnTo>
                    <a:pt x="13501" y="1631"/>
                  </a:lnTo>
                  <a:lnTo>
                    <a:pt x="6515" y="6181"/>
                  </a:lnTo>
                  <a:lnTo>
                    <a:pt x="1757" y="13137"/>
                  </a:lnTo>
                  <a:lnTo>
                    <a:pt x="0" y="21983"/>
                  </a:lnTo>
                  <a:lnTo>
                    <a:pt x="0" y="448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4546" y="4058462"/>
              <a:ext cx="316382" cy="2385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19751" y="3689845"/>
              <a:ext cx="251460" cy="40640"/>
            </a:xfrm>
            <a:custGeom>
              <a:avLst/>
              <a:gdLst/>
              <a:ahLst/>
              <a:cxnLst/>
              <a:rect l="l" t="t" r="r" b="b"/>
              <a:pathLst>
                <a:path w="251460" h="40639">
                  <a:moveTo>
                    <a:pt x="30175" y="19227"/>
                  </a:moveTo>
                  <a:lnTo>
                    <a:pt x="21945" y="16484"/>
                  </a:lnTo>
                  <a:lnTo>
                    <a:pt x="10972" y="10985"/>
                  </a:lnTo>
                  <a:lnTo>
                    <a:pt x="10972" y="8242"/>
                  </a:lnTo>
                  <a:lnTo>
                    <a:pt x="16459" y="6413"/>
                  </a:lnTo>
                  <a:lnTo>
                    <a:pt x="20116" y="6413"/>
                  </a:lnTo>
                  <a:lnTo>
                    <a:pt x="25603" y="8242"/>
                  </a:lnTo>
                  <a:lnTo>
                    <a:pt x="27432" y="9156"/>
                  </a:lnTo>
                  <a:lnTo>
                    <a:pt x="27432" y="6413"/>
                  </a:lnTo>
                  <a:lnTo>
                    <a:pt x="27432" y="914"/>
                  </a:lnTo>
                  <a:lnTo>
                    <a:pt x="21945" y="0"/>
                  </a:lnTo>
                  <a:lnTo>
                    <a:pt x="10972" y="0"/>
                  </a:lnTo>
                  <a:lnTo>
                    <a:pt x="0" y="1828"/>
                  </a:lnTo>
                  <a:lnTo>
                    <a:pt x="0" y="20142"/>
                  </a:lnTo>
                  <a:lnTo>
                    <a:pt x="9144" y="22898"/>
                  </a:lnTo>
                  <a:lnTo>
                    <a:pt x="10972" y="23812"/>
                  </a:lnTo>
                  <a:lnTo>
                    <a:pt x="16459" y="25641"/>
                  </a:lnTo>
                  <a:lnTo>
                    <a:pt x="17373" y="26555"/>
                  </a:lnTo>
                  <a:lnTo>
                    <a:pt x="19202" y="26555"/>
                  </a:lnTo>
                  <a:lnTo>
                    <a:pt x="19202" y="31140"/>
                  </a:lnTo>
                  <a:lnTo>
                    <a:pt x="15544" y="32054"/>
                  </a:lnTo>
                  <a:lnTo>
                    <a:pt x="10058" y="32054"/>
                  </a:lnTo>
                  <a:lnTo>
                    <a:pt x="914" y="30213"/>
                  </a:lnTo>
                  <a:lnTo>
                    <a:pt x="914" y="38455"/>
                  </a:lnTo>
                  <a:lnTo>
                    <a:pt x="4572" y="39370"/>
                  </a:lnTo>
                  <a:lnTo>
                    <a:pt x="13716" y="40297"/>
                  </a:lnTo>
                  <a:lnTo>
                    <a:pt x="22860" y="40297"/>
                  </a:lnTo>
                  <a:lnTo>
                    <a:pt x="30175" y="35712"/>
                  </a:lnTo>
                  <a:lnTo>
                    <a:pt x="30175" y="32054"/>
                  </a:lnTo>
                  <a:lnTo>
                    <a:pt x="30175" y="19227"/>
                  </a:lnTo>
                  <a:close/>
                </a:path>
                <a:path w="251460" h="40639">
                  <a:moveTo>
                    <a:pt x="47548" y="901"/>
                  </a:moveTo>
                  <a:lnTo>
                    <a:pt x="35661" y="901"/>
                  </a:lnTo>
                  <a:lnTo>
                    <a:pt x="35661" y="38455"/>
                  </a:lnTo>
                  <a:lnTo>
                    <a:pt x="47548" y="38455"/>
                  </a:lnTo>
                  <a:lnTo>
                    <a:pt x="47548" y="901"/>
                  </a:lnTo>
                  <a:close/>
                </a:path>
                <a:path w="251460" h="40639">
                  <a:moveTo>
                    <a:pt x="85039" y="914"/>
                  </a:moveTo>
                  <a:lnTo>
                    <a:pt x="55778" y="914"/>
                  </a:lnTo>
                  <a:lnTo>
                    <a:pt x="55778" y="38455"/>
                  </a:lnTo>
                  <a:lnTo>
                    <a:pt x="85039" y="38455"/>
                  </a:lnTo>
                  <a:lnTo>
                    <a:pt x="85039" y="31140"/>
                  </a:lnTo>
                  <a:lnTo>
                    <a:pt x="67665" y="31140"/>
                  </a:lnTo>
                  <a:lnTo>
                    <a:pt x="67665" y="22898"/>
                  </a:lnTo>
                  <a:lnTo>
                    <a:pt x="82296" y="22898"/>
                  </a:lnTo>
                  <a:lnTo>
                    <a:pt x="82296" y="16484"/>
                  </a:lnTo>
                  <a:lnTo>
                    <a:pt x="67665" y="16484"/>
                  </a:lnTo>
                  <a:lnTo>
                    <a:pt x="67665" y="8242"/>
                  </a:lnTo>
                  <a:lnTo>
                    <a:pt x="85039" y="8242"/>
                  </a:lnTo>
                  <a:lnTo>
                    <a:pt x="85039" y="914"/>
                  </a:lnTo>
                  <a:close/>
                </a:path>
                <a:path w="251460" h="40639">
                  <a:moveTo>
                    <a:pt x="138074" y="914"/>
                  </a:moveTo>
                  <a:lnTo>
                    <a:pt x="124358" y="914"/>
                  </a:lnTo>
                  <a:lnTo>
                    <a:pt x="114300" y="22898"/>
                  </a:lnTo>
                  <a:lnTo>
                    <a:pt x="105156" y="914"/>
                  </a:lnTo>
                  <a:lnTo>
                    <a:pt x="91440" y="914"/>
                  </a:lnTo>
                  <a:lnTo>
                    <a:pt x="91440" y="38455"/>
                  </a:lnTo>
                  <a:lnTo>
                    <a:pt x="98755" y="38455"/>
                  </a:lnTo>
                  <a:lnTo>
                    <a:pt x="98755" y="15570"/>
                  </a:lnTo>
                  <a:lnTo>
                    <a:pt x="108813" y="39370"/>
                  </a:lnTo>
                  <a:lnTo>
                    <a:pt x="117043" y="39370"/>
                  </a:lnTo>
                  <a:lnTo>
                    <a:pt x="127101" y="15570"/>
                  </a:lnTo>
                  <a:lnTo>
                    <a:pt x="127101" y="38455"/>
                  </a:lnTo>
                  <a:lnTo>
                    <a:pt x="138074" y="38455"/>
                  </a:lnTo>
                  <a:lnTo>
                    <a:pt x="138074" y="914"/>
                  </a:lnTo>
                  <a:close/>
                </a:path>
                <a:path w="251460" h="40639">
                  <a:moveTo>
                    <a:pt x="175564" y="914"/>
                  </a:moveTo>
                  <a:lnTo>
                    <a:pt x="147218" y="914"/>
                  </a:lnTo>
                  <a:lnTo>
                    <a:pt x="147218" y="38455"/>
                  </a:lnTo>
                  <a:lnTo>
                    <a:pt x="175564" y="38455"/>
                  </a:lnTo>
                  <a:lnTo>
                    <a:pt x="175564" y="31140"/>
                  </a:lnTo>
                  <a:lnTo>
                    <a:pt x="158191" y="31140"/>
                  </a:lnTo>
                  <a:lnTo>
                    <a:pt x="158191" y="22898"/>
                  </a:lnTo>
                  <a:lnTo>
                    <a:pt x="172821" y="22898"/>
                  </a:lnTo>
                  <a:lnTo>
                    <a:pt x="172821" y="16484"/>
                  </a:lnTo>
                  <a:lnTo>
                    <a:pt x="158191" y="16484"/>
                  </a:lnTo>
                  <a:lnTo>
                    <a:pt x="158191" y="8242"/>
                  </a:lnTo>
                  <a:lnTo>
                    <a:pt x="175564" y="8242"/>
                  </a:lnTo>
                  <a:lnTo>
                    <a:pt x="175564" y="914"/>
                  </a:lnTo>
                  <a:close/>
                </a:path>
                <a:path w="251460" h="40639">
                  <a:moveTo>
                    <a:pt x="215798" y="914"/>
                  </a:moveTo>
                  <a:lnTo>
                    <a:pt x="207568" y="914"/>
                  </a:lnTo>
                  <a:lnTo>
                    <a:pt x="207568" y="23812"/>
                  </a:lnTo>
                  <a:lnTo>
                    <a:pt x="194767" y="914"/>
                  </a:lnTo>
                  <a:lnTo>
                    <a:pt x="181965" y="914"/>
                  </a:lnTo>
                  <a:lnTo>
                    <a:pt x="181965" y="38455"/>
                  </a:lnTo>
                  <a:lnTo>
                    <a:pt x="190195" y="38455"/>
                  </a:lnTo>
                  <a:lnTo>
                    <a:pt x="190195" y="14655"/>
                  </a:lnTo>
                  <a:lnTo>
                    <a:pt x="202996" y="38455"/>
                  </a:lnTo>
                  <a:lnTo>
                    <a:pt x="215798" y="38455"/>
                  </a:lnTo>
                  <a:lnTo>
                    <a:pt x="215798" y="914"/>
                  </a:lnTo>
                  <a:close/>
                </a:path>
                <a:path w="251460" h="40639">
                  <a:moveTo>
                    <a:pt x="251460" y="19227"/>
                  </a:moveTo>
                  <a:lnTo>
                    <a:pt x="242316" y="16484"/>
                  </a:lnTo>
                  <a:lnTo>
                    <a:pt x="240487" y="15570"/>
                  </a:lnTo>
                  <a:lnTo>
                    <a:pt x="239572" y="14655"/>
                  </a:lnTo>
                  <a:lnTo>
                    <a:pt x="235000" y="12814"/>
                  </a:lnTo>
                  <a:lnTo>
                    <a:pt x="231343" y="10985"/>
                  </a:lnTo>
                  <a:lnTo>
                    <a:pt x="232257" y="10071"/>
                  </a:lnTo>
                  <a:lnTo>
                    <a:pt x="232257" y="8242"/>
                  </a:lnTo>
                  <a:lnTo>
                    <a:pt x="234086" y="7327"/>
                  </a:lnTo>
                  <a:lnTo>
                    <a:pt x="237744" y="6413"/>
                  </a:lnTo>
                  <a:lnTo>
                    <a:pt x="241401" y="6413"/>
                  </a:lnTo>
                  <a:lnTo>
                    <a:pt x="246888" y="8242"/>
                  </a:lnTo>
                  <a:lnTo>
                    <a:pt x="248716" y="9156"/>
                  </a:lnTo>
                  <a:lnTo>
                    <a:pt x="248716" y="6413"/>
                  </a:lnTo>
                  <a:lnTo>
                    <a:pt x="248716" y="914"/>
                  </a:lnTo>
                  <a:lnTo>
                    <a:pt x="242316" y="0"/>
                  </a:lnTo>
                  <a:lnTo>
                    <a:pt x="232257" y="0"/>
                  </a:lnTo>
                  <a:lnTo>
                    <a:pt x="221284" y="1828"/>
                  </a:lnTo>
                  <a:lnTo>
                    <a:pt x="221284" y="20142"/>
                  </a:lnTo>
                  <a:lnTo>
                    <a:pt x="229514" y="22898"/>
                  </a:lnTo>
                  <a:lnTo>
                    <a:pt x="234086" y="24726"/>
                  </a:lnTo>
                  <a:lnTo>
                    <a:pt x="232257" y="23812"/>
                  </a:lnTo>
                  <a:lnTo>
                    <a:pt x="236829" y="25641"/>
                  </a:lnTo>
                  <a:lnTo>
                    <a:pt x="237744" y="26555"/>
                  </a:lnTo>
                  <a:lnTo>
                    <a:pt x="239572" y="26555"/>
                  </a:lnTo>
                  <a:lnTo>
                    <a:pt x="239572" y="31140"/>
                  </a:lnTo>
                  <a:lnTo>
                    <a:pt x="236829" y="32054"/>
                  </a:lnTo>
                  <a:lnTo>
                    <a:pt x="230428" y="32054"/>
                  </a:lnTo>
                  <a:lnTo>
                    <a:pt x="221284" y="30213"/>
                  </a:lnTo>
                  <a:lnTo>
                    <a:pt x="221284" y="38455"/>
                  </a:lnTo>
                  <a:lnTo>
                    <a:pt x="224942" y="39370"/>
                  </a:lnTo>
                  <a:lnTo>
                    <a:pt x="234086" y="40297"/>
                  </a:lnTo>
                  <a:lnTo>
                    <a:pt x="243230" y="40297"/>
                  </a:lnTo>
                  <a:lnTo>
                    <a:pt x="251460" y="35712"/>
                  </a:lnTo>
                  <a:lnTo>
                    <a:pt x="251460" y="32054"/>
                  </a:lnTo>
                  <a:lnTo>
                    <a:pt x="251460" y="23812"/>
                  </a:lnTo>
                  <a:lnTo>
                    <a:pt x="251460" y="19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999056" y="3018561"/>
            <a:ext cx="588010" cy="379730"/>
          </a:xfrm>
          <a:custGeom>
            <a:avLst/>
            <a:gdLst/>
            <a:ahLst/>
            <a:cxnLst/>
            <a:rect l="l" t="t" r="r" b="b"/>
            <a:pathLst>
              <a:path w="588010" h="379729">
                <a:moveTo>
                  <a:pt x="587959" y="189572"/>
                </a:moveTo>
                <a:lnTo>
                  <a:pt x="581983" y="227690"/>
                </a:lnTo>
                <a:lnTo>
                  <a:pt x="564842" y="263232"/>
                </a:lnTo>
                <a:lnTo>
                  <a:pt x="537713" y="295427"/>
                </a:lnTo>
                <a:lnTo>
                  <a:pt x="501776" y="323500"/>
                </a:lnTo>
                <a:lnTo>
                  <a:pt x="458210" y="346680"/>
                </a:lnTo>
                <a:lnTo>
                  <a:pt x="408193" y="364194"/>
                </a:lnTo>
                <a:lnTo>
                  <a:pt x="352904" y="375269"/>
                </a:lnTo>
                <a:lnTo>
                  <a:pt x="293522" y="379133"/>
                </a:lnTo>
                <a:lnTo>
                  <a:pt x="234179" y="375269"/>
                </a:lnTo>
                <a:lnTo>
                  <a:pt x="178993" y="364194"/>
                </a:lnTo>
                <a:lnTo>
                  <a:pt x="129123" y="346680"/>
                </a:lnTo>
                <a:lnTo>
                  <a:pt x="85724" y="323500"/>
                </a:lnTo>
                <a:lnTo>
                  <a:pt x="49956" y="295427"/>
                </a:lnTo>
                <a:lnTo>
                  <a:pt x="22974" y="263232"/>
                </a:lnTo>
                <a:lnTo>
                  <a:pt x="5936" y="227690"/>
                </a:lnTo>
                <a:lnTo>
                  <a:pt x="0" y="189572"/>
                </a:lnTo>
                <a:lnTo>
                  <a:pt x="5936" y="151188"/>
                </a:lnTo>
                <a:lnTo>
                  <a:pt x="22974" y="115519"/>
                </a:lnTo>
                <a:lnTo>
                  <a:pt x="49956" y="83307"/>
                </a:lnTo>
                <a:lnTo>
                  <a:pt x="85725" y="55291"/>
                </a:lnTo>
                <a:lnTo>
                  <a:pt x="129123" y="32211"/>
                </a:lnTo>
                <a:lnTo>
                  <a:pt x="178993" y="14809"/>
                </a:lnTo>
                <a:lnTo>
                  <a:pt x="234179" y="3825"/>
                </a:lnTo>
                <a:lnTo>
                  <a:pt x="293522" y="0"/>
                </a:lnTo>
                <a:lnTo>
                  <a:pt x="352904" y="3825"/>
                </a:lnTo>
                <a:lnTo>
                  <a:pt x="408193" y="14809"/>
                </a:lnTo>
                <a:lnTo>
                  <a:pt x="458210" y="32211"/>
                </a:lnTo>
                <a:lnTo>
                  <a:pt x="501776" y="55291"/>
                </a:lnTo>
                <a:lnTo>
                  <a:pt x="537713" y="83307"/>
                </a:lnTo>
                <a:lnTo>
                  <a:pt x="564842" y="115519"/>
                </a:lnTo>
                <a:lnTo>
                  <a:pt x="581983" y="151188"/>
                </a:lnTo>
                <a:lnTo>
                  <a:pt x="587959" y="18957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61820" y="3525913"/>
            <a:ext cx="261620" cy="694690"/>
          </a:xfrm>
          <a:custGeom>
            <a:avLst/>
            <a:gdLst/>
            <a:ahLst/>
            <a:cxnLst/>
            <a:rect l="l" t="t" r="r" b="b"/>
            <a:pathLst>
              <a:path w="261620" h="694689">
                <a:moveTo>
                  <a:pt x="261518" y="0"/>
                </a:moveTo>
                <a:lnTo>
                  <a:pt x="261518" y="51282"/>
                </a:lnTo>
                <a:lnTo>
                  <a:pt x="251245" y="86841"/>
                </a:lnTo>
                <a:lnTo>
                  <a:pt x="223227" y="115960"/>
                </a:lnTo>
                <a:lnTo>
                  <a:pt x="181665" y="135636"/>
                </a:lnTo>
                <a:lnTo>
                  <a:pt x="130759" y="142862"/>
                </a:lnTo>
                <a:lnTo>
                  <a:pt x="79852" y="135636"/>
                </a:lnTo>
                <a:lnTo>
                  <a:pt x="38290" y="115960"/>
                </a:lnTo>
                <a:lnTo>
                  <a:pt x="10272" y="86841"/>
                </a:lnTo>
                <a:lnTo>
                  <a:pt x="0" y="51282"/>
                </a:lnTo>
                <a:lnTo>
                  <a:pt x="0" y="914"/>
                </a:lnTo>
              </a:path>
              <a:path w="261620" h="694689">
                <a:moveTo>
                  <a:pt x="256031" y="187744"/>
                </a:moveTo>
                <a:lnTo>
                  <a:pt x="256031" y="366318"/>
                </a:lnTo>
                <a:lnTo>
                  <a:pt x="246230" y="400677"/>
                </a:lnTo>
                <a:lnTo>
                  <a:pt x="219455" y="428939"/>
                </a:lnTo>
                <a:lnTo>
                  <a:pt x="179651" y="448100"/>
                </a:lnTo>
                <a:lnTo>
                  <a:pt x="130759" y="455155"/>
                </a:lnTo>
                <a:lnTo>
                  <a:pt x="81724" y="448100"/>
                </a:lnTo>
                <a:lnTo>
                  <a:pt x="41605" y="428939"/>
                </a:lnTo>
                <a:lnTo>
                  <a:pt x="14516" y="400677"/>
                </a:lnTo>
                <a:lnTo>
                  <a:pt x="4571" y="366318"/>
                </a:lnTo>
                <a:lnTo>
                  <a:pt x="4571" y="176745"/>
                </a:lnTo>
              </a:path>
              <a:path w="261620" h="694689">
                <a:moveTo>
                  <a:pt x="237743" y="414858"/>
                </a:moveTo>
                <a:lnTo>
                  <a:pt x="237743" y="619086"/>
                </a:lnTo>
                <a:lnTo>
                  <a:pt x="229257" y="648206"/>
                </a:lnTo>
                <a:lnTo>
                  <a:pt x="206197" y="672088"/>
                </a:lnTo>
                <a:lnTo>
                  <a:pt x="172164" y="688243"/>
                </a:lnTo>
                <a:lnTo>
                  <a:pt x="130759" y="694182"/>
                </a:lnTo>
                <a:lnTo>
                  <a:pt x="88968" y="688243"/>
                </a:lnTo>
                <a:lnTo>
                  <a:pt x="54978" y="672088"/>
                </a:lnTo>
                <a:lnTo>
                  <a:pt x="32132" y="648206"/>
                </a:lnTo>
                <a:lnTo>
                  <a:pt x="23774" y="619086"/>
                </a:lnTo>
                <a:lnTo>
                  <a:pt x="23774" y="41577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99056" y="3049690"/>
            <a:ext cx="588010" cy="709295"/>
          </a:xfrm>
          <a:custGeom>
            <a:avLst/>
            <a:gdLst/>
            <a:ahLst/>
            <a:cxnLst/>
            <a:rect l="l" t="t" r="r" b="b"/>
            <a:pathLst>
              <a:path w="588010" h="709295">
                <a:moveTo>
                  <a:pt x="538581" y="158445"/>
                </a:moveTo>
                <a:lnTo>
                  <a:pt x="513671" y="227717"/>
                </a:lnTo>
                <a:lnTo>
                  <a:pt x="484741" y="256964"/>
                </a:lnTo>
                <a:lnTo>
                  <a:pt x="446789" y="281358"/>
                </a:lnTo>
                <a:lnTo>
                  <a:pt x="401288" y="299953"/>
                </a:lnTo>
                <a:lnTo>
                  <a:pt x="349708" y="311803"/>
                </a:lnTo>
                <a:lnTo>
                  <a:pt x="293522" y="315963"/>
                </a:lnTo>
                <a:lnTo>
                  <a:pt x="237336" y="311803"/>
                </a:lnTo>
                <a:lnTo>
                  <a:pt x="185756" y="299953"/>
                </a:lnTo>
                <a:lnTo>
                  <a:pt x="140255" y="281358"/>
                </a:lnTo>
                <a:lnTo>
                  <a:pt x="102303" y="256964"/>
                </a:lnTo>
                <a:lnTo>
                  <a:pt x="73373" y="227717"/>
                </a:lnTo>
                <a:lnTo>
                  <a:pt x="48463" y="158445"/>
                </a:lnTo>
                <a:lnTo>
                  <a:pt x="54935" y="122272"/>
                </a:lnTo>
                <a:lnTo>
                  <a:pt x="102303" y="59555"/>
                </a:lnTo>
                <a:lnTo>
                  <a:pt x="140255" y="34965"/>
                </a:lnTo>
                <a:lnTo>
                  <a:pt x="185756" y="16191"/>
                </a:lnTo>
                <a:lnTo>
                  <a:pt x="237336" y="4210"/>
                </a:lnTo>
                <a:lnTo>
                  <a:pt x="293522" y="0"/>
                </a:lnTo>
                <a:lnTo>
                  <a:pt x="349708" y="4210"/>
                </a:lnTo>
                <a:lnTo>
                  <a:pt x="401288" y="16191"/>
                </a:lnTo>
                <a:lnTo>
                  <a:pt x="446789" y="34965"/>
                </a:lnTo>
                <a:lnTo>
                  <a:pt x="484741" y="59555"/>
                </a:lnTo>
                <a:lnTo>
                  <a:pt x="513671" y="88983"/>
                </a:lnTo>
                <a:lnTo>
                  <a:pt x="538581" y="158445"/>
                </a:lnTo>
                <a:close/>
              </a:path>
              <a:path w="588010" h="709295">
                <a:moveTo>
                  <a:pt x="0" y="158445"/>
                </a:moveTo>
                <a:lnTo>
                  <a:pt x="0" y="289394"/>
                </a:lnTo>
                <a:lnTo>
                  <a:pt x="4707" y="326674"/>
                </a:lnTo>
                <a:lnTo>
                  <a:pt x="39928" y="394170"/>
                </a:lnTo>
                <a:lnTo>
                  <a:pt x="68817" y="423195"/>
                </a:lnTo>
                <a:lnTo>
                  <a:pt x="104139" y="448278"/>
                </a:lnTo>
                <a:lnTo>
                  <a:pt x="145084" y="468824"/>
                </a:lnTo>
                <a:lnTo>
                  <a:pt x="190838" y="484236"/>
                </a:lnTo>
                <a:lnTo>
                  <a:pt x="240588" y="493920"/>
                </a:lnTo>
                <a:lnTo>
                  <a:pt x="293522" y="497281"/>
                </a:lnTo>
                <a:lnTo>
                  <a:pt x="346487" y="493920"/>
                </a:lnTo>
                <a:lnTo>
                  <a:pt x="396321" y="484236"/>
                </a:lnTo>
                <a:lnTo>
                  <a:pt x="442197" y="468824"/>
                </a:lnTo>
                <a:lnTo>
                  <a:pt x="483286" y="448278"/>
                </a:lnTo>
                <a:lnTo>
                  <a:pt x="518760" y="423195"/>
                </a:lnTo>
                <a:lnTo>
                  <a:pt x="547793" y="394170"/>
                </a:lnTo>
                <a:lnTo>
                  <a:pt x="569555" y="361798"/>
                </a:lnTo>
                <a:lnTo>
                  <a:pt x="587959" y="289394"/>
                </a:lnTo>
                <a:lnTo>
                  <a:pt x="587959" y="158445"/>
                </a:lnTo>
              </a:path>
              <a:path w="588010" h="709295">
                <a:moveTo>
                  <a:pt x="110642" y="513765"/>
                </a:moveTo>
                <a:lnTo>
                  <a:pt x="197510" y="634657"/>
                </a:lnTo>
                <a:lnTo>
                  <a:pt x="373075" y="646569"/>
                </a:lnTo>
                <a:lnTo>
                  <a:pt x="469087" y="543077"/>
                </a:lnTo>
                <a:lnTo>
                  <a:pt x="469087" y="604431"/>
                </a:lnTo>
                <a:lnTo>
                  <a:pt x="373075" y="708837"/>
                </a:lnTo>
                <a:lnTo>
                  <a:pt x="197510" y="696023"/>
                </a:lnTo>
                <a:lnTo>
                  <a:pt x="110642" y="575132"/>
                </a:lnTo>
                <a:lnTo>
                  <a:pt x="110642" y="513765"/>
                </a:lnTo>
                <a:close/>
              </a:path>
              <a:path w="588010" h="709295">
                <a:moveTo>
                  <a:pt x="469087" y="572388"/>
                </a:moveTo>
                <a:lnTo>
                  <a:pt x="373075" y="676782"/>
                </a:lnTo>
                <a:lnTo>
                  <a:pt x="197510" y="663968"/>
                </a:lnTo>
                <a:lnTo>
                  <a:pt x="110642" y="543077"/>
                </a:lnTo>
              </a:path>
              <a:path w="588010" h="709295">
                <a:moveTo>
                  <a:pt x="110642" y="513765"/>
                </a:moveTo>
                <a:lnTo>
                  <a:pt x="157276" y="475310"/>
                </a:lnTo>
              </a:path>
              <a:path w="588010" h="709295">
                <a:moveTo>
                  <a:pt x="469087" y="543077"/>
                </a:moveTo>
                <a:lnTo>
                  <a:pt x="424281" y="483552"/>
                </a:lnTo>
              </a:path>
              <a:path w="588010" h="709295">
                <a:moveTo>
                  <a:pt x="197510" y="634657"/>
                </a:moveTo>
                <a:lnTo>
                  <a:pt x="197510" y="696023"/>
                </a:lnTo>
              </a:path>
              <a:path w="588010" h="709295">
                <a:moveTo>
                  <a:pt x="373075" y="646569"/>
                </a:moveTo>
                <a:lnTo>
                  <a:pt x="373075" y="70883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87881" y="4164685"/>
            <a:ext cx="203911" cy="146532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162735" y="3526829"/>
            <a:ext cx="259715" cy="144145"/>
          </a:xfrm>
          <a:custGeom>
            <a:avLst/>
            <a:gdLst/>
            <a:ahLst/>
            <a:cxnLst/>
            <a:rect l="l" t="t" r="r" b="b"/>
            <a:pathLst>
              <a:path w="259714" h="144145">
                <a:moveTo>
                  <a:pt x="226771" y="9156"/>
                </a:moveTo>
                <a:lnTo>
                  <a:pt x="206997" y="22134"/>
                </a:lnTo>
                <a:lnTo>
                  <a:pt x="183794" y="31937"/>
                </a:lnTo>
                <a:lnTo>
                  <a:pt x="157848" y="38135"/>
                </a:lnTo>
                <a:lnTo>
                  <a:pt x="129844" y="40297"/>
                </a:lnTo>
                <a:lnTo>
                  <a:pt x="101312" y="38135"/>
                </a:lnTo>
                <a:lnTo>
                  <a:pt x="75095" y="31937"/>
                </a:lnTo>
                <a:lnTo>
                  <a:pt x="51792" y="22134"/>
                </a:lnTo>
                <a:lnTo>
                  <a:pt x="32003" y="9156"/>
                </a:lnTo>
              </a:path>
              <a:path w="259714" h="144145">
                <a:moveTo>
                  <a:pt x="245973" y="6413"/>
                </a:moveTo>
                <a:lnTo>
                  <a:pt x="226156" y="27172"/>
                </a:lnTo>
                <a:lnTo>
                  <a:pt x="199224" y="43384"/>
                </a:lnTo>
                <a:lnTo>
                  <a:pt x="166635" y="53931"/>
                </a:lnTo>
                <a:lnTo>
                  <a:pt x="129844" y="57696"/>
                </a:lnTo>
                <a:lnTo>
                  <a:pt x="92254" y="53760"/>
                </a:lnTo>
                <a:lnTo>
                  <a:pt x="58864" y="42697"/>
                </a:lnTo>
                <a:lnTo>
                  <a:pt x="31475" y="25624"/>
                </a:lnTo>
                <a:lnTo>
                  <a:pt x="11887" y="3657"/>
                </a:lnTo>
              </a:path>
              <a:path w="259714" h="144145">
                <a:moveTo>
                  <a:pt x="256946" y="0"/>
                </a:moveTo>
                <a:lnTo>
                  <a:pt x="241330" y="29748"/>
                </a:lnTo>
                <a:lnTo>
                  <a:pt x="212940" y="53230"/>
                </a:lnTo>
                <a:lnTo>
                  <a:pt x="174778" y="68642"/>
                </a:lnTo>
                <a:lnTo>
                  <a:pt x="129844" y="74180"/>
                </a:lnTo>
                <a:lnTo>
                  <a:pt x="84896" y="68513"/>
                </a:lnTo>
                <a:lnTo>
                  <a:pt x="46634" y="52887"/>
                </a:lnTo>
                <a:lnTo>
                  <a:pt x="17973" y="29362"/>
                </a:lnTo>
                <a:lnTo>
                  <a:pt x="1828" y="0"/>
                </a:lnTo>
              </a:path>
              <a:path w="259714" h="144145">
                <a:moveTo>
                  <a:pt x="259689" y="0"/>
                </a:moveTo>
                <a:lnTo>
                  <a:pt x="249431" y="35558"/>
                </a:lnTo>
                <a:lnTo>
                  <a:pt x="221513" y="64677"/>
                </a:lnTo>
                <a:lnTo>
                  <a:pt x="180222" y="84353"/>
                </a:lnTo>
                <a:lnTo>
                  <a:pt x="129844" y="91579"/>
                </a:lnTo>
                <a:lnTo>
                  <a:pt x="79467" y="84353"/>
                </a:lnTo>
                <a:lnTo>
                  <a:pt x="38176" y="64677"/>
                </a:lnTo>
                <a:lnTo>
                  <a:pt x="10258" y="35558"/>
                </a:lnTo>
                <a:lnTo>
                  <a:pt x="0" y="0"/>
                </a:lnTo>
              </a:path>
              <a:path w="259714" h="144145">
                <a:moveTo>
                  <a:pt x="259689" y="17399"/>
                </a:moveTo>
                <a:lnTo>
                  <a:pt x="249431" y="52957"/>
                </a:lnTo>
                <a:lnTo>
                  <a:pt x="221513" y="82076"/>
                </a:lnTo>
                <a:lnTo>
                  <a:pt x="180222" y="101752"/>
                </a:lnTo>
                <a:lnTo>
                  <a:pt x="129844" y="108978"/>
                </a:lnTo>
                <a:lnTo>
                  <a:pt x="79467" y="101752"/>
                </a:lnTo>
                <a:lnTo>
                  <a:pt x="38176" y="82076"/>
                </a:lnTo>
                <a:lnTo>
                  <a:pt x="10258" y="52957"/>
                </a:lnTo>
                <a:lnTo>
                  <a:pt x="0" y="17399"/>
                </a:lnTo>
              </a:path>
              <a:path w="259714" h="144145">
                <a:moveTo>
                  <a:pt x="258775" y="34798"/>
                </a:moveTo>
                <a:lnTo>
                  <a:pt x="248659" y="70356"/>
                </a:lnTo>
                <a:lnTo>
                  <a:pt x="221056" y="99475"/>
                </a:lnTo>
                <a:lnTo>
                  <a:pt x="180079" y="119151"/>
                </a:lnTo>
                <a:lnTo>
                  <a:pt x="129844" y="126377"/>
                </a:lnTo>
                <a:lnTo>
                  <a:pt x="79467" y="119151"/>
                </a:lnTo>
                <a:lnTo>
                  <a:pt x="38176" y="99475"/>
                </a:lnTo>
                <a:lnTo>
                  <a:pt x="10258" y="70356"/>
                </a:lnTo>
                <a:lnTo>
                  <a:pt x="0" y="34798"/>
                </a:lnTo>
              </a:path>
              <a:path w="259714" h="144145">
                <a:moveTo>
                  <a:pt x="258775" y="52197"/>
                </a:moveTo>
                <a:lnTo>
                  <a:pt x="248659" y="87755"/>
                </a:lnTo>
                <a:lnTo>
                  <a:pt x="221056" y="116874"/>
                </a:lnTo>
                <a:lnTo>
                  <a:pt x="180079" y="136550"/>
                </a:lnTo>
                <a:lnTo>
                  <a:pt x="129844" y="143776"/>
                </a:lnTo>
                <a:lnTo>
                  <a:pt x="79609" y="136550"/>
                </a:lnTo>
                <a:lnTo>
                  <a:pt x="38633" y="116874"/>
                </a:lnTo>
                <a:lnTo>
                  <a:pt x="11029" y="87755"/>
                </a:lnTo>
                <a:lnTo>
                  <a:pt x="914" y="5219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64563" y="3700830"/>
            <a:ext cx="256540" cy="280670"/>
          </a:xfrm>
          <a:custGeom>
            <a:avLst/>
            <a:gdLst/>
            <a:ahLst/>
            <a:cxnLst/>
            <a:rect l="l" t="t" r="r" b="b"/>
            <a:pathLst>
              <a:path w="256539" h="280670">
                <a:moveTo>
                  <a:pt x="159105" y="53124"/>
                </a:moveTo>
                <a:lnTo>
                  <a:pt x="151418" y="54324"/>
                </a:lnTo>
                <a:lnTo>
                  <a:pt x="143560" y="55181"/>
                </a:lnTo>
                <a:lnTo>
                  <a:pt x="135702" y="55695"/>
                </a:lnTo>
                <a:lnTo>
                  <a:pt x="128016" y="55867"/>
                </a:lnTo>
                <a:lnTo>
                  <a:pt x="113942" y="55352"/>
                </a:lnTo>
                <a:lnTo>
                  <a:pt x="100469" y="53808"/>
                </a:lnTo>
                <a:lnTo>
                  <a:pt x="87510" y="51232"/>
                </a:lnTo>
                <a:lnTo>
                  <a:pt x="74980" y="47625"/>
                </a:lnTo>
              </a:path>
              <a:path w="256539" h="280670">
                <a:moveTo>
                  <a:pt x="199339" y="57696"/>
                </a:moveTo>
                <a:lnTo>
                  <a:pt x="183437" y="63991"/>
                </a:lnTo>
                <a:lnTo>
                  <a:pt x="166077" y="68914"/>
                </a:lnTo>
                <a:lnTo>
                  <a:pt x="147518" y="72121"/>
                </a:lnTo>
                <a:lnTo>
                  <a:pt x="128016" y="73266"/>
                </a:lnTo>
                <a:lnTo>
                  <a:pt x="100826" y="71263"/>
                </a:lnTo>
                <a:lnTo>
                  <a:pt x="75780" y="65482"/>
                </a:lnTo>
                <a:lnTo>
                  <a:pt x="53306" y="56265"/>
                </a:lnTo>
                <a:lnTo>
                  <a:pt x="33832" y="43954"/>
                </a:lnTo>
              </a:path>
              <a:path w="256539" h="280670">
                <a:moveTo>
                  <a:pt x="255117" y="5499"/>
                </a:moveTo>
                <a:lnTo>
                  <a:pt x="243230" y="38755"/>
                </a:lnTo>
                <a:lnTo>
                  <a:pt x="215569" y="65484"/>
                </a:lnTo>
                <a:lnTo>
                  <a:pt x="175907" y="83283"/>
                </a:lnTo>
                <a:lnTo>
                  <a:pt x="128016" y="89750"/>
                </a:lnTo>
                <a:lnTo>
                  <a:pt x="78309" y="82681"/>
                </a:lnTo>
                <a:lnTo>
                  <a:pt x="37604" y="63420"/>
                </a:lnTo>
                <a:lnTo>
                  <a:pt x="10101" y="34886"/>
                </a:lnTo>
                <a:lnTo>
                  <a:pt x="0" y="0"/>
                </a:lnTo>
              </a:path>
              <a:path w="256539" h="280670">
                <a:moveTo>
                  <a:pt x="256031" y="17399"/>
                </a:moveTo>
                <a:lnTo>
                  <a:pt x="245930" y="52285"/>
                </a:lnTo>
                <a:lnTo>
                  <a:pt x="218427" y="80819"/>
                </a:lnTo>
                <a:lnTo>
                  <a:pt x="177722" y="100080"/>
                </a:lnTo>
                <a:lnTo>
                  <a:pt x="128016" y="107149"/>
                </a:lnTo>
                <a:lnTo>
                  <a:pt x="78309" y="100080"/>
                </a:lnTo>
                <a:lnTo>
                  <a:pt x="37604" y="80819"/>
                </a:lnTo>
                <a:lnTo>
                  <a:pt x="10101" y="52285"/>
                </a:lnTo>
                <a:lnTo>
                  <a:pt x="0" y="17399"/>
                </a:lnTo>
              </a:path>
              <a:path w="256539" h="280670">
                <a:moveTo>
                  <a:pt x="255117" y="34798"/>
                </a:moveTo>
                <a:lnTo>
                  <a:pt x="245159" y="69684"/>
                </a:lnTo>
                <a:lnTo>
                  <a:pt x="217970" y="98218"/>
                </a:lnTo>
                <a:lnTo>
                  <a:pt x="177579" y="117479"/>
                </a:lnTo>
                <a:lnTo>
                  <a:pt x="128016" y="124548"/>
                </a:lnTo>
                <a:lnTo>
                  <a:pt x="78452" y="117479"/>
                </a:lnTo>
                <a:lnTo>
                  <a:pt x="38061" y="98218"/>
                </a:lnTo>
                <a:lnTo>
                  <a:pt x="10872" y="69684"/>
                </a:lnTo>
                <a:lnTo>
                  <a:pt x="914" y="34798"/>
                </a:lnTo>
              </a:path>
              <a:path w="256539" h="280670">
                <a:moveTo>
                  <a:pt x="255117" y="52197"/>
                </a:moveTo>
                <a:lnTo>
                  <a:pt x="245159" y="87083"/>
                </a:lnTo>
                <a:lnTo>
                  <a:pt x="217970" y="115617"/>
                </a:lnTo>
                <a:lnTo>
                  <a:pt x="177579" y="134878"/>
                </a:lnTo>
                <a:lnTo>
                  <a:pt x="128016" y="141947"/>
                </a:lnTo>
                <a:lnTo>
                  <a:pt x="78452" y="134878"/>
                </a:lnTo>
                <a:lnTo>
                  <a:pt x="38061" y="115617"/>
                </a:lnTo>
                <a:lnTo>
                  <a:pt x="10872" y="87083"/>
                </a:lnTo>
                <a:lnTo>
                  <a:pt x="914" y="52197"/>
                </a:lnTo>
              </a:path>
              <a:path w="256539" h="280670">
                <a:moveTo>
                  <a:pt x="255117" y="69608"/>
                </a:moveTo>
                <a:lnTo>
                  <a:pt x="245159" y="104493"/>
                </a:lnTo>
                <a:lnTo>
                  <a:pt x="217970" y="133022"/>
                </a:lnTo>
                <a:lnTo>
                  <a:pt x="177579" y="152279"/>
                </a:lnTo>
                <a:lnTo>
                  <a:pt x="128016" y="159346"/>
                </a:lnTo>
                <a:lnTo>
                  <a:pt x="78452" y="152279"/>
                </a:lnTo>
                <a:lnTo>
                  <a:pt x="38061" y="133022"/>
                </a:lnTo>
                <a:lnTo>
                  <a:pt x="10872" y="104493"/>
                </a:lnTo>
                <a:lnTo>
                  <a:pt x="914" y="69608"/>
                </a:lnTo>
              </a:path>
              <a:path w="256539" h="280670">
                <a:moveTo>
                  <a:pt x="255117" y="87007"/>
                </a:moveTo>
                <a:lnTo>
                  <a:pt x="245159" y="121892"/>
                </a:lnTo>
                <a:lnTo>
                  <a:pt x="217970" y="150421"/>
                </a:lnTo>
                <a:lnTo>
                  <a:pt x="177579" y="169678"/>
                </a:lnTo>
                <a:lnTo>
                  <a:pt x="128016" y="176745"/>
                </a:lnTo>
                <a:lnTo>
                  <a:pt x="78452" y="169678"/>
                </a:lnTo>
                <a:lnTo>
                  <a:pt x="38061" y="150421"/>
                </a:lnTo>
                <a:lnTo>
                  <a:pt x="10872" y="121892"/>
                </a:lnTo>
                <a:lnTo>
                  <a:pt x="914" y="87007"/>
                </a:lnTo>
              </a:path>
              <a:path w="256539" h="280670">
                <a:moveTo>
                  <a:pt x="254203" y="104406"/>
                </a:moveTo>
                <a:lnTo>
                  <a:pt x="244259" y="139148"/>
                </a:lnTo>
                <a:lnTo>
                  <a:pt x="217169" y="167363"/>
                </a:lnTo>
                <a:lnTo>
                  <a:pt x="177050" y="186306"/>
                </a:lnTo>
                <a:lnTo>
                  <a:pt x="128016" y="193230"/>
                </a:lnTo>
                <a:lnTo>
                  <a:pt x="78452" y="186306"/>
                </a:lnTo>
                <a:lnTo>
                  <a:pt x="38061" y="167363"/>
                </a:lnTo>
                <a:lnTo>
                  <a:pt x="10872" y="139148"/>
                </a:lnTo>
                <a:lnTo>
                  <a:pt x="914" y="104406"/>
                </a:lnTo>
              </a:path>
              <a:path w="256539" h="280670">
                <a:moveTo>
                  <a:pt x="254203" y="121805"/>
                </a:moveTo>
                <a:lnTo>
                  <a:pt x="244259" y="156549"/>
                </a:lnTo>
                <a:lnTo>
                  <a:pt x="217169" y="184769"/>
                </a:lnTo>
                <a:lnTo>
                  <a:pt x="177050" y="203715"/>
                </a:lnTo>
                <a:lnTo>
                  <a:pt x="128016" y="210642"/>
                </a:lnTo>
                <a:lnTo>
                  <a:pt x="78595" y="203715"/>
                </a:lnTo>
                <a:lnTo>
                  <a:pt x="38519" y="184769"/>
                </a:lnTo>
                <a:lnTo>
                  <a:pt x="11644" y="156549"/>
                </a:lnTo>
                <a:lnTo>
                  <a:pt x="1828" y="121805"/>
                </a:lnTo>
              </a:path>
              <a:path w="256539" h="280670">
                <a:moveTo>
                  <a:pt x="254203" y="139204"/>
                </a:moveTo>
                <a:lnTo>
                  <a:pt x="244259" y="173562"/>
                </a:lnTo>
                <a:lnTo>
                  <a:pt x="217169" y="201825"/>
                </a:lnTo>
                <a:lnTo>
                  <a:pt x="177050" y="220986"/>
                </a:lnTo>
                <a:lnTo>
                  <a:pt x="128016" y="228041"/>
                </a:lnTo>
                <a:lnTo>
                  <a:pt x="78981" y="220986"/>
                </a:lnTo>
                <a:lnTo>
                  <a:pt x="38862" y="201825"/>
                </a:lnTo>
                <a:lnTo>
                  <a:pt x="11772" y="173562"/>
                </a:lnTo>
                <a:lnTo>
                  <a:pt x="1828" y="139204"/>
                </a:lnTo>
              </a:path>
              <a:path w="256539" h="280670">
                <a:moveTo>
                  <a:pt x="254203" y="156603"/>
                </a:moveTo>
                <a:lnTo>
                  <a:pt x="244259" y="190961"/>
                </a:lnTo>
                <a:lnTo>
                  <a:pt x="217169" y="219224"/>
                </a:lnTo>
                <a:lnTo>
                  <a:pt x="177050" y="238385"/>
                </a:lnTo>
                <a:lnTo>
                  <a:pt x="128016" y="245440"/>
                </a:lnTo>
                <a:lnTo>
                  <a:pt x="78981" y="238385"/>
                </a:lnTo>
                <a:lnTo>
                  <a:pt x="38862" y="219224"/>
                </a:lnTo>
                <a:lnTo>
                  <a:pt x="11772" y="190961"/>
                </a:lnTo>
                <a:lnTo>
                  <a:pt x="1828" y="156603"/>
                </a:lnTo>
              </a:path>
              <a:path w="256539" h="280670">
                <a:moveTo>
                  <a:pt x="254203" y="174002"/>
                </a:moveTo>
                <a:lnTo>
                  <a:pt x="244259" y="208360"/>
                </a:lnTo>
                <a:lnTo>
                  <a:pt x="217169" y="236623"/>
                </a:lnTo>
                <a:lnTo>
                  <a:pt x="177050" y="255784"/>
                </a:lnTo>
                <a:lnTo>
                  <a:pt x="128016" y="262839"/>
                </a:lnTo>
                <a:lnTo>
                  <a:pt x="78981" y="255784"/>
                </a:lnTo>
                <a:lnTo>
                  <a:pt x="38862" y="236623"/>
                </a:lnTo>
                <a:lnTo>
                  <a:pt x="11772" y="208360"/>
                </a:lnTo>
                <a:lnTo>
                  <a:pt x="1828" y="174002"/>
                </a:lnTo>
              </a:path>
              <a:path w="256539" h="280670">
                <a:moveTo>
                  <a:pt x="253288" y="191401"/>
                </a:moveTo>
                <a:lnTo>
                  <a:pt x="243487" y="225759"/>
                </a:lnTo>
                <a:lnTo>
                  <a:pt x="216712" y="254022"/>
                </a:lnTo>
                <a:lnTo>
                  <a:pt x="176907" y="273183"/>
                </a:lnTo>
                <a:lnTo>
                  <a:pt x="128016" y="280238"/>
                </a:lnTo>
                <a:lnTo>
                  <a:pt x="78981" y="273183"/>
                </a:lnTo>
                <a:lnTo>
                  <a:pt x="38862" y="254022"/>
                </a:lnTo>
                <a:lnTo>
                  <a:pt x="11772" y="225759"/>
                </a:lnTo>
                <a:lnTo>
                  <a:pt x="1828" y="1914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94978" y="3072248"/>
            <a:ext cx="705002" cy="119043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7994802" y="6795452"/>
            <a:ext cx="2778760" cy="1107440"/>
            <a:chOff x="2940202" y="6795452"/>
            <a:chExt cx="2778760" cy="110744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40202" y="6795452"/>
              <a:ext cx="2271318" cy="10779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197335" y="7053080"/>
              <a:ext cx="344170" cy="828675"/>
            </a:xfrm>
            <a:custGeom>
              <a:avLst/>
              <a:gdLst/>
              <a:ahLst/>
              <a:cxnLst/>
              <a:rect l="l" t="t" r="r" b="b"/>
              <a:pathLst>
                <a:path w="344170" h="828675">
                  <a:moveTo>
                    <a:pt x="216268" y="828324"/>
                  </a:moveTo>
                  <a:lnTo>
                    <a:pt x="171510" y="826809"/>
                  </a:lnTo>
                  <a:lnTo>
                    <a:pt x="129171" y="813915"/>
                  </a:lnTo>
                  <a:lnTo>
                    <a:pt x="83042" y="766794"/>
                  </a:lnTo>
                  <a:lnTo>
                    <a:pt x="62811" y="732059"/>
                  </a:lnTo>
                  <a:lnTo>
                    <a:pt x="44869" y="690865"/>
                  </a:lnTo>
                  <a:lnTo>
                    <a:pt x="29516" y="643953"/>
                  </a:lnTo>
                  <a:lnTo>
                    <a:pt x="17053" y="592064"/>
                  </a:lnTo>
                  <a:lnTo>
                    <a:pt x="7779" y="535942"/>
                  </a:lnTo>
                  <a:lnTo>
                    <a:pt x="1994" y="476326"/>
                  </a:lnTo>
                  <a:lnTo>
                    <a:pt x="0" y="413961"/>
                  </a:lnTo>
                  <a:lnTo>
                    <a:pt x="2376" y="346142"/>
                  </a:lnTo>
                  <a:lnTo>
                    <a:pt x="9246" y="281838"/>
                  </a:lnTo>
                  <a:lnTo>
                    <a:pt x="20217" y="221967"/>
                  </a:lnTo>
                  <a:lnTo>
                    <a:pt x="34901" y="167447"/>
                  </a:lnTo>
                  <a:lnTo>
                    <a:pt x="52906" y="119197"/>
                  </a:lnTo>
                  <a:lnTo>
                    <a:pt x="73842" y="78134"/>
                  </a:lnTo>
                  <a:lnTo>
                    <a:pt x="97318" y="45178"/>
                  </a:lnTo>
                  <a:lnTo>
                    <a:pt x="150329" y="7256"/>
                  </a:lnTo>
                  <a:lnTo>
                    <a:pt x="230593" y="12031"/>
                  </a:lnTo>
                  <a:lnTo>
                    <a:pt x="258294" y="1892"/>
                  </a:lnTo>
                  <a:lnTo>
                    <a:pt x="284260" y="0"/>
                  </a:lnTo>
                  <a:lnTo>
                    <a:pt x="311661" y="4682"/>
                  </a:lnTo>
                  <a:lnTo>
                    <a:pt x="343662" y="1426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62701" y="7370114"/>
              <a:ext cx="96634" cy="21005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265584" y="7058304"/>
              <a:ext cx="448945" cy="842644"/>
            </a:xfrm>
            <a:custGeom>
              <a:avLst/>
              <a:gdLst/>
              <a:ahLst/>
              <a:cxnLst/>
              <a:rect l="l" t="t" r="r" b="b"/>
              <a:pathLst>
                <a:path w="448945" h="842645">
                  <a:moveTo>
                    <a:pt x="258038" y="274205"/>
                  </a:moveTo>
                  <a:lnTo>
                    <a:pt x="233837" y="285522"/>
                  </a:lnTo>
                  <a:lnTo>
                    <a:pt x="214041" y="316352"/>
                  </a:lnTo>
                  <a:lnTo>
                    <a:pt x="200676" y="362014"/>
                  </a:lnTo>
                  <a:lnTo>
                    <a:pt x="195770" y="417830"/>
                  </a:lnTo>
                  <a:lnTo>
                    <a:pt x="200676" y="473637"/>
                  </a:lnTo>
                  <a:lnTo>
                    <a:pt x="214041" y="519296"/>
                  </a:lnTo>
                  <a:lnTo>
                    <a:pt x="233837" y="550125"/>
                  </a:lnTo>
                  <a:lnTo>
                    <a:pt x="258038" y="561441"/>
                  </a:lnTo>
                  <a:lnTo>
                    <a:pt x="282232" y="550125"/>
                  </a:lnTo>
                  <a:lnTo>
                    <a:pt x="302025" y="519296"/>
                  </a:lnTo>
                  <a:lnTo>
                    <a:pt x="315388" y="473637"/>
                  </a:lnTo>
                  <a:lnTo>
                    <a:pt x="320294" y="417830"/>
                  </a:lnTo>
                  <a:lnTo>
                    <a:pt x="315388" y="362014"/>
                  </a:lnTo>
                  <a:lnTo>
                    <a:pt x="302025" y="316352"/>
                  </a:lnTo>
                  <a:lnTo>
                    <a:pt x="282232" y="285522"/>
                  </a:lnTo>
                  <a:lnTo>
                    <a:pt x="258038" y="274205"/>
                  </a:lnTo>
                  <a:close/>
                </a:path>
                <a:path w="448945" h="842645">
                  <a:moveTo>
                    <a:pt x="264540" y="230479"/>
                  </a:moveTo>
                  <a:lnTo>
                    <a:pt x="218880" y="266310"/>
                  </a:lnTo>
                  <a:lnTo>
                    <a:pt x="202111" y="306460"/>
                  </a:lnTo>
                  <a:lnTo>
                    <a:pt x="191103" y="357312"/>
                  </a:lnTo>
                  <a:lnTo>
                    <a:pt x="187147" y="415772"/>
                  </a:lnTo>
                  <a:lnTo>
                    <a:pt x="191103" y="474225"/>
                  </a:lnTo>
                  <a:lnTo>
                    <a:pt x="202111" y="525070"/>
                  </a:lnTo>
                  <a:lnTo>
                    <a:pt x="218880" y="565214"/>
                  </a:lnTo>
                  <a:lnTo>
                    <a:pt x="240120" y="591568"/>
                  </a:lnTo>
                  <a:lnTo>
                    <a:pt x="264540" y="601040"/>
                  </a:lnTo>
                  <a:lnTo>
                    <a:pt x="288956" y="591568"/>
                  </a:lnTo>
                  <a:lnTo>
                    <a:pt x="310195" y="565214"/>
                  </a:lnTo>
                  <a:lnTo>
                    <a:pt x="326967" y="525070"/>
                  </a:lnTo>
                  <a:lnTo>
                    <a:pt x="337977" y="474225"/>
                  </a:lnTo>
                  <a:lnTo>
                    <a:pt x="341934" y="415772"/>
                  </a:lnTo>
                  <a:lnTo>
                    <a:pt x="337977" y="357312"/>
                  </a:lnTo>
                  <a:lnTo>
                    <a:pt x="326967" y="306460"/>
                  </a:lnTo>
                  <a:lnTo>
                    <a:pt x="310195" y="266310"/>
                  </a:lnTo>
                  <a:lnTo>
                    <a:pt x="288956" y="239952"/>
                  </a:lnTo>
                  <a:lnTo>
                    <a:pt x="264540" y="230479"/>
                  </a:lnTo>
                  <a:close/>
                </a:path>
                <a:path w="448945" h="842645">
                  <a:moveTo>
                    <a:pt x="258978" y="188899"/>
                  </a:moveTo>
                  <a:lnTo>
                    <a:pt x="210957" y="220261"/>
                  </a:lnTo>
                  <a:lnTo>
                    <a:pt x="191668" y="256144"/>
                  </a:lnTo>
                  <a:lnTo>
                    <a:pt x="176752" y="302546"/>
                  </a:lnTo>
                  <a:lnTo>
                    <a:pt x="167128" y="357255"/>
                  </a:lnTo>
                  <a:lnTo>
                    <a:pt x="163715" y="418058"/>
                  </a:lnTo>
                  <a:lnTo>
                    <a:pt x="167128" y="478857"/>
                  </a:lnTo>
                  <a:lnTo>
                    <a:pt x="176752" y="533564"/>
                  </a:lnTo>
                  <a:lnTo>
                    <a:pt x="191668" y="579967"/>
                  </a:lnTo>
                  <a:lnTo>
                    <a:pt x="210957" y="615853"/>
                  </a:lnTo>
                  <a:lnTo>
                    <a:pt x="258978" y="647217"/>
                  </a:lnTo>
                  <a:lnTo>
                    <a:pt x="284250" y="639007"/>
                  </a:lnTo>
                  <a:lnTo>
                    <a:pt x="326277" y="579967"/>
                  </a:lnTo>
                  <a:lnTo>
                    <a:pt x="341192" y="533564"/>
                  </a:lnTo>
                  <a:lnTo>
                    <a:pt x="350816" y="478857"/>
                  </a:lnTo>
                  <a:lnTo>
                    <a:pt x="354228" y="418058"/>
                  </a:lnTo>
                  <a:lnTo>
                    <a:pt x="350816" y="357255"/>
                  </a:lnTo>
                  <a:lnTo>
                    <a:pt x="341192" y="302546"/>
                  </a:lnTo>
                  <a:lnTo>
                    <a:pt x="326277" y="256144"/>
                  </a:lnTo>
                  <a:lnTo>
                    <a:pt x="306990" y="220261"/>
                  </a:lnTo>
                  <a:lnTo>
                    <a:pt x="258978" y="188899"/>
                  </a:lnTo>
                  <a:close/>
                </a:path>
                <a:path w="448945" h="842645">
                  <a:moveTo>
                    <a:pt x="255244" y="146875"/>
                  </a:moveTo>
                  <a:lnTo>
                    <a:pt x="206555" y="174385"/>
                  </a:lnTo>
                  <a:lnTo>
                    <a:pt x="168780" y="248160"/>
                  </a:lnTo>
                  <a:lnTo>
                    <a:pt x="155670" y="298293"/>
                  </a:lnTo>
                  <a:lnTo>
                    <a:pt x="147310" y="355066"/>
                  </a:lnTo>
                  <a:lnTo>
                    <a:pt x="144373" y="416839"/>
                  </a:lnTo>
                  <a:lnTo>
                    <a:pt x="147310" y="478616"/>
                  </a:lnTo>
                  <a:lnTo>
                    <a:pt x="155670" y="535393"/>
                  </a:lnTo>
                  <a:lnTo>
                    <a:pt x="168780" y="585528"/>
                  </a:lnTo>
                  <a:lnTo>
                    <a:pt x="185966" y="627379"/>
                  </a:lnTo>
                  <a:lnTo>
                    <a:pt x="229872" y="679664"/>
                  </a:lnTo>
                  <a:lnTo>
                    <a:pt x="255244" y="686816"/>
                  </a:lnTo>
                  <a:lnTo>
                    <a:pt x="280611" y="679664"/>
                  </a:lnTo>
                  <a:lnTo>
                    <a:pt x="324512" y="627379"/>
                  </a:lnTo>
                  <a:lnTo>
                    <a:pt x="341697" y="585528"/>
                  </a:lnTo>
                  <a:lnTo>
                    <a:pt x="354806" y="535393"/>
                  </a:lnTo>
                  <a:lnTo>
                    <a:pt x="363166" y="478616"/>
                  </a:lnTo>
                  <a:lnTo>
                    <a:pt x="366102" y="416839"/>
                  </a:lnTo>
                  <a:lnTo>
                    <a:pt x="363166" y="355066"/>
                  </a:lnTo>
                  <a:lnTo>
                    <a:pt x="354806" y="298293"/>
                  </a:lnTo>
                  <a:lnTo>
                    <a:pt x="341697" y="248160"/>
                  </a:lnTo>
                  <a:lnTo>
                    <a:pt x="324512" y="206311"/>
                  </a:lnTo>
                  <a:lnTo>
                    <a:pt x="280611" y="154026"/>
                  </a:lnTo>
                  <a:lnTo>
                    <a:pt x="255244" y="146875"/>
                  </a:lnTo>
                  <a:close/>
                </a:path>
                <a:path w="448945" h="842645">
                  <a:moveTo>
                    <a:pt x="257695" y="107835"/>
                  </a:moveTo>
                  <a:lnTo>
                    <a:pt x="308682" y="132324"/>
                  </a:lnTo>
                  <a:lnTo>
                    <a:pt x="350396" y="199037"/>
                  </a:lnTo>
                  <a:lnTo>
                    <a:pt x="366439" y="245062"/>
                  </a:lnTo>
                  <a:lnTo>
                    <a:pt x="378560" y="297845"/>
                  </a:lnTo>
                  <a:lnTo>
                    <a:pt x="386225" y="356118"/>
                  </a:lnTo>
                  <a:lnTo>
                    <a:pt x="388899" y="418617"/>
                  </a:lnTo>
                  <a:lnTo>
                    <a:pt x="386225" y="481120"/>
                  </a:lnTo>
                  <a:lnTo>
                    <a:pt x="378560" y="539396"/>
                  </a:lnTo>
                  <a:lnTo>
                    <a:pt x="366439" y="592181"/>
                  </a:lnTo>
                  <a:lnTo>
                    <a:pt x="350396" y="638208"/>
                  </a:lnTo>
                  <a:lnTo>
                    <a:pt x="330965" y="676210"/>
                  </a:lnTo>
                  <a:lnTo>
                    <a:pt x="284080" y="723078"/>
                  </a:lnTo>
                  <a:lnTo>
                    <a:pt x="257695" y="729411"/>
                  </a:lnTo>
                  <a:lnTo>
                    <a:pt x="231306" y="723078"/>
                  </a:lnTo>
                  <a:lnTo>
                    <a:pt x="184416" y="676210"/>
                  </a:lnTo>
                  <a:lnTo>
                    <a:pt x="164984" y="638208"/>
                  </a:lnTo>
                  <a:lnTo>
                    <a:pt x="148939" y="592181"/>
                  </a:lnTo>
                  <a:lnTo>
                    <a:pt x="136818" y="539396"/>
                  </a:lnTo>
                  <a:lnTo>
                    <a:pt x="129153" y="481120"/>
                  </a:lnTo>
                  <a:lnTo>
                    <a:pt x="126479" y="418617"/>
                  </a:lnTo>
                  <a:lnTo>
                    <a:pt x="129153" y="356118"/>
                  </a:lnTo>
                  <a:lnTo>
                    <a:pt x="136818" y="297845"/>
                  </a:lnTo>
                  <a:lnTo>
                    <a:pt x="148939" y="245062"/>
                  </a:lnTo>
                  <a:lnTo>
                    <a:pt x="164984" y="199037"/>
                  </a:lnTo>
                  <a:lnTo>
                    <a:pt x="184416" y="161036"/>
                  </a:lnTo>
                  <a:lnTo>
                    <a:pt x="231306" y="114168"/>
                  </a:lnTo>
                  <a:lnTo>
                    <a:pt x="257695" y="107835"/>
                  </a:lnTo>
                  <a:close/>
                </a:path>
                <a:path w="448945" h="842645">
                  <a:moveTo>
                    <a:pt x="266623" y="67081"/>
                  </a:moveTo>
                  <a:lnTo>
                    <a:pt x="319279" y="89281"/>
                  </a:lnTo>
                  <a:lnTo>
                    <a:pt x="363926" y="150481"/>
                  </a:lnTo>
                  <a:lnTo>
                    <a:pt x="382164" y="193175"/>
                  </a:lnTo>
                  <a:lnTo>
                    <a:pt x="397102" y="242580"/>
                  </a:lnTo>
                  <a:lnTo>
                    <a:pt x="408308" y="297684"/>
                  </a:lnTo>
                  <a:lnTo>
                    <a:pt x="415348" y="357476"/>
                  </a:lnTo>
                  <a:lnTo>
                    <a:pt x="417791" y="420941"/>
                  </a:lnTo>
                  <a:lnTo>
                    <a:pt x="415348" y="484402"/>
                  </a:lnTo>
                  <a:lnTo>
                    <a:pt x="408308" y="544191"/>
                  </a:lnTo>
                  <a:lnTo>
                    <a:pt x="397102" y="599293"/>
                  </a:lnTo>
                  <a:lnTo>
                    <a:pt x="382164" y="648697"/>
                  </a:lnTo>
                  <a:lnTo>
                    <a:pt x="363926" y="691389"/>
                  </a:lnTo>
                  <a:lnTo>
                    <a:pt x="342820" y="726357"/>
                  </a:lnTo>
                  <a:lnTo>
                    <a:pt x="293736" y="769070"/>
                  </a:lnTo>
                  <a:lnTo>
                    <a:pt x="266623" y="774788"/>
                  </a:lnTo>
                  <a:lnTo>
                    <a:pt x="239510" y="769070"/>
                  </a:lnTo>
                  <a:lnTo>
                    <a:pt x="190427" y="726357"/>
                  </a:lnTo>
                  <a:lnTo>
                    <a:pt x="169321" y="691389"/>
                  </a:lnTo>
                  <a:lnTo>
                    <a:pt x="151083" y="648697"/>
                  </a:lnTo>
                  <a:lnTo>
                    <a:pt x="136144" y="599293"/>
                  </a:lnTo>
                  <a:lnTo>
                    <a:pt x="124939" y="544191"/>
                  </a:lnTo>
                  <a:lnTo>
                    <a:pt x="117898" y="484402"/>
                  </a:lnTo>
                  <a:lnTo>
                    <a:pt x="115455" y="420941"/>
                  </a:lnTo>
                  <a:lnTo>
                    <a:pt x="117898" y="357476"/>
                  </a:lnTo>
                  <a:lnTo>
                    <a:pt x="124939" y="297684"/>
                  </a:lnTo>
                  <a:lnTo>
                    <a:pt x="136144" y="242580"/>
                  </a:lnTo>
                  <a:lnTo>
                    <a:pt x="151083" y="193175"/>
                  </a:lnTo>
                  <a:lnTo>
                    <a:pt x="169321" y="150481"/>
                  </a:lnTo>
                  <a:lnTo>
                    <a:pt x="190427" y="115513"/>
                  </a:lnTo>
                  <a:lnTo>
                    <a:pt x="239510" y="72800"/>
                  </a:lnTo>
                  <a:lnTo>
                    <a:pt x="266623" y="67081"/>
                  </a:lnTo>
                  <a:close/>
                </a:path>
                <a:path w="448945" h="842645">
                  <a:moveTo>
                    <a:pt x="280695" y="10210"/>
                  </a:moveTo>
                  <a:lnTo>
                    <a:pt x="333632" y="31262"/>
                  </a:lnTo>
                  <a:lnTo>
                    <a:pt x="379678" y="89837"/>
                  </a:lnTo>
                  <a:lnTo>
                    <a:pt x="399241" y="131048"/>
                  </a:lnTo>
                  <a:lnTo>
                    <a:pt x="416033" y="179062"/>
                  </a:lnTo>
                  <a:lnTo>
                    <a:pt x="429701" y="233022"/>
                  </a:lnTo>
                  <a:lnTo>
                    <a:pt x="439898" y="292068"/>
                  </a:lnTo>
                  <a:lnTo>
                    <a:pt x="446272" y="355341"/>
                  </a:lnTo>
                  <a:lnTo>
                    <a:pt x="448475" y="421982"/>
                  </a:lnTo>
                  <a:lnTo>
                    <a:pt x="446272" y="488623"/>
                  </a:lnTo>
                  <a:lnTo>
                    <a:pt x="439898" y="551895"/>
                  </a:lnTo>
                  <a:lnTo>
                    <a:pt x="429701" y="610940"/>
                  </a:lnTo>
                  <a:lnTo>
                    <a:pt x="416033" y="664898"/>
                  </a:lnTo>
                  <a:lnTo>
                    <a:pt x="399241" y="712911"/>
                  </a:lnTo>
                  <a:lnTo>
                    <a:pt x="379678" y="754120"/>
                  </a:lnTo>
                  <a:lnTo>
                    <a:pt x="357692" y="787666"/>
                  </a:lnTo>
                  <a:lnTo>
                    <a:pt x="307850" y="828336"/>
                  </a:lnTo>
                  <a:lnTo>
                    <a:pt x="280695" y="833742"/>
                  </a:lnTo>
                  <a:lnTo>
                    <a:pt x="253543" y="828336"/>
                  </a:lnTo>
                  <a:lnTo>
                    <a:pt x="203704" y="787666"/>
                  </a:lnTo>
                  <a:lnTo>
                    <a:pt x="181717" y="754120"/>
                  </a:lnTo>
                  <a:lnTo>
                    <a:pt x="162153" y="712911"/>
                  </a:lnTo>
                  <a:lnTo>
                    <a:pt x="145361" y="664898"/>
                  </a:lnTo>
                  <a:lnTo>
                    <a:pt x="131691" y="610940"/>
                  </a:lnTo>
                  <a:lnTo>
                    <a:pt x="121493" y="551895"/>
                  </a:lnTo>
                  <a:lnTo>
                    <a:pt x="115118" y="488623"/>
                  </a:lnTo>
                  <a:lnTo>
                    <a:pt x="112915" y="421982"/>
                  </a:lnTo>
                  <a:lnTo>
                    <a:pt x="115118" y="355341"/>
                  </a:lnTo>
                  <a:lnTo>
                    <a:pt x="121493" y="292068"/>
                  </a:lnTo>
                  <a:lnTo>
                    <a:pt x="131691" y="233022"/>
                  </a:lnTo>
                  <a:lnTo>
                    <a:pt x="145361" y="179062"/>
                  </a:lnTo>
                  <a:lnTo>
                    <a:pt x="162153" y="131048"/>
                  </a:lnTo>
                  <a:lnTo>
                    <a:pt x="181717" y="89837"/>
                  </a:lnTo>
                  <a:lnTo>
                    <a:pt x="203704" y="56289"/>
                  </a:lnTo>
                  <a:lnTo>
                    <a:pt x="253543" y="15616"/>
                  </a:lnTo>
                  <a:lnTo>
                    <a:pt x="280695" y="10210"/>
                  </a:lnTo>
                  <a:close/>
                </a:path>
                <a:path w="448945" h="842645">
                  <a:moveTo>
                    <a:pt x="145872" y="822972"/>
                  </a:moveTo>
                  <a:lnTo>
                    <a:pt x="96250" y="779772"/>
                  </a:lnTo>
                  <a:lnTo>
                    <a:pt x="73656" y="745404"/>
                  </a:lnTo>
                  <a:lnTo>
                    <a:pt x="53192" y="703685"/>
                  </a:lnTo>
                  <a:lnTo>
                    <a:pt x="35350" y="655487"/>
                  </a:lnTo>
                  <a:lnTo>
                    <a:pt x="20620" y="601680"/>
                  </a:lnTo>
                  <a:lnTo>
                    <a:pt x="9491" y="543135"/>
                  </a:lnTo>
                  <a:lnTo>
                    <a:pt x="2454" y="480723"/>
                  </a:lnTo>
                  <a:lnTo>
                    <a:pt x="0" y="415315"/>
                  </a:lnTo>
                  <a:lnTo>
                    <a:pt x="1911" y="353306"/>
                  </a:lnTo>
                  <a:lnTo>
                    <a:pt x="7457" y="294147"/>
                  </a:lnTo>
                  <a:lnTo>
                    <a:pt x="16355" y="238525"/>
                  </a:lnTo>
                  <a:lnTo>
                    <a:pt x="28322" y="187130"/>
                  </a:lnTo>
                  <a:lnTo>
                    <a:pt x="43075" y="140649"/>
                  </a:lnTo>
                  <a:lnTo>
                    <a:pt x="60331" y="99771"/>
                  </a:lnTo>
                  <a:lnTo>
                    <a:pt x="79807" y="65185"/>
                  </a:lnTo>
                  <a:lnTo>
                    <a:pt x="124289" y="17639"/>
                  </a:lnTo>
                  <a:lnTo>
                    <a:pt x="148729" y="6057"/>
                  </a:lnTo>
                </a:path>
                <a:path w="448945" h="842645">
                  <a:moveTo>
                    <a:pt x="279641" y="834453"/>
                  </a:moveTo>
                  <a:lnTo>
                    <a:pt x="266294" y="837614"/>
                  </a:lnTo>
                  <a:lnTo>
                    <a:pt x="240704" y="840389"/>
                  </a:lnTo>
                  <a:lnTo>
                    <a:pt x="214517" y="842027"/>
                  </a:lnTo>
                  <a:lnTo>
                    <a:pt x="199377" y="841781"/>
                  </a:lnTo>
                  <a:lnTo>
                    <a:pt x="146451" y="820196"/>
                  </a:lnTo>
                  <a:lnTo>
                    <a:pt x="100389" y="760134"/>
                  </a:lnTo>
                  <a:lnTo>
                    <a:pt x="80811" y="717873"/>
                  </a:lnTo>
                  <a:lnTo>
                    <a:pt x="64004" y="668633"/>
                  </a:lnTo>
                  <a:lnTo>
                    <a:pt x="50320" y="613292"/>
                  </a:lnTo>
                  <a:lnTo>
                    <a:pt x="40111" y="552731"/>
                  </a:lnTo>
                  <a:lnTo>
                    <a:pt x="33727" y="487830"/>
                  </a:lnTo>
                  <a:lnTo>
                    <a:pt x="31521" y="419468"/>
                  </a:lnTo>
                  <a:lnTo>
                    <a:pt x="34019" y="352906"/>
                  </a:lnTo>
                  <a:lnTo>
                    <a:pt x="41167" y="289197"/>
                  </a:lnTo>
                  <a:lnTo>
                    <a:pt x="52450" y="229256"/>
                  </a:lnTo>
                  <a:lnTo>
                    <a:pt x="67351" y="173998"/>
                  </a:lnTo>
                  <a:lnTo>
                    <a:pt x="85353" y="124339"/>
                  </a:lnTo>
                  <a:lnTo>
                    <a:pt x="105939" y="81194"/>
                  </a:lnTo>
                  <a:lnTo>
                    <a:pt x="128594" y="45479"/>
                  </a:lnTo>
                  <a:lnTo>
                    <a:pt x="152800" y="18109"/>
                  </a:lnTo>
                  <a:lnTo>
                    <a:pt x="178041" y="0"/>
                  </a:lnTo>
                </a:path>
                <a:path w="448945" h="842645">
                  <a:moveTo>
                    <a:pt x="237604" y="840828"/>
                  </a:moveTo>
                  <a:lnTo>
                    <a:pt x="184692" y="820435"/>
                  </a:lnTo>
                  <a:lnTo>
                    <a:pt x="140053" y="762894"/>
                  </a:lnTo>
                  <a:lnTo>
                    <a:pt x="121461" y="721901"/>
                  </a:lnTo>
                  <a:lnTo>
                    <a:pt x="105688" y="673669"/>
                  </a:lnTo>
                  <a:lnTo>
                    <a:pt x="92984" y="618881"/>
                  </a:lnTo>
                  <a:lnTo>
                    <a:pt x="83601" y="558219"/>
                  </a:lnTo>
                  <a:lnTo>
                    <a:pt x="77787" y="492368"/>
                  </a:lnTo>
                  <a:lnTo>
                    <a:pt x="75793" y="422008"/>
                  </a:lnTo>
                  <a:lnTo>
                    <a:pt x="77635" y="357734"/>
                  </a:lnTo>
                  <a:lnTo>
                    <a:pt x="83007" y="296910"/>
                  </a:lnTo>
                  <a:lnTo>
                    <a:pt x="91681" y="240128"/>
                  </a:lnTo>
                  <a:lnTo>
                    <a:pt x="103430" y="187978"/>
                  </a:lnTo>
                  <a:lnTo>
                    <a:pt x="118024" y="141050"/>
                  </a:lnTo>
                  <a:lnTo>
                    <a:pt x="135236" y="99935"/>
                  </a:lnTo>
                  <a:lnTo>
                    <a:pt x="154836" y="65224"/>
                  </a:lnTo>
                  <a:lnTo>
                    <a:pt x="200292" y="17377"/>
                  </a:lnTo>
                  <a:lnTo>
                    <a:pt x="225690" y="5423"/>
                  </a:lnTo>
                  <a:lnTo>
                    <a:pt x="252564" y="223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67388" y="7474267"/>
              <a:ext cx="448945" cy="2540"/>
            </a:xfrm>
            <a:custGeom>
              <a:avLst/>
              <a:gdLst/>
              <a:ahLst/>
              <a:cxnLst/>
              <a:rect l="l" t="t" r="r" b="b"/>
              <a:pathLst>
                <a:path w="448945" h="2540">
                  <a:moveTo>
                    <a:pt x="-2286" y="1111"/>
                  </a:moveTo>
                  <a:lnTo>
                    <a:pt x="451053" y="1111"/>
                  </a:lnTo>
                </a:path>
              </a:pathLst>
            </a:custGeom>
            <a:ln w="6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15737" y="7071537"/>
              <a:ext cx="353695" cy="817880"/>
            </a:xfrm>
            <a:custGeom>
              <a:avLst/>
              <a:gdLst/>
              <a:ahLst/>
              <a:cxnLst/>
              <a:rect l="l" t="t" r="r" b="b"/>
              <a:pathLst>
                <a:path w="353695" h="817879">
                  <a:moveTo>
                    <a:pt x="352005" y="125577"/>
                  </a:moveTo>
                  <a:lnTo>
                    <a:pt x="320471" y="157137"/>
                  </a:lnTo>
                  <a:lnTo>
                    <a:pt x="298488" y="187413"/>
                  </a:lnTo>
                  <a:lnTo>
                    <a:pt x="287350" y="219290"/>
                  </a:lnTo>
                  <a:lnTo>
                    <a:pt x="279387" y="252437"/>
                  </a:lnTo>
                  <a:lnTo>
                    <a:pt x="269824" y="276339"/>
                  </a:lnTo>
                  <a:lnTo>
                    <a:pt x="249440" y="301840"/>
                  </a:lnTo>
                  <a:lnTo>
                    <a:pt x="225551" y="328930"/>
                  </a:lnTo>
                  <a:lnTo>
                    <a:pt x="203580" y="358889"/>
                  </a:lnTo>
                  <a:lnTo>
                    <a:pt x="180009" y="390766"/>
                  </a:lnTo>
                  <a:lnTo>
                    <a:pt x="170459" y="403517"/>
                  </a:lnTo>
                  <a:lnTo>
                    <a:pt x="172364" y="376097"/>
                  </a:lnTo>
                  <a:lnTo>
                    <a:pt x="182244" y="333070"/>
                  </a:lnTo>
                  <a:lnTo>
                    <a:pt x="191477" y="304393"/>
                  </a:lnTo>
                  <a:lnTo>
                    <a:pt x="193041" y="297351"/>
                  </a:lnTo>
                  <a:lnTo>
                    <a:pt x="196815" y="281524"/>
                  </a:lnTo>
                  <a:lnTo>
                    <a:pt x="200707" y="265578"/>
                  </a:lnTo>
                  <a:lnTo>
                    <a:pt x="202628" y="258178"/>
                  </a:lnTo>
                  <a:lnTo>
                    <a:pt x="203694" y="251931"/>
                  </a:lnTo>
                  <a:lnTo>
                    <a:pt x="206371" y="237855"/>
                  </a:lnTo>
                  <a:lnTo>
                    <a:pt x="209168" y="223659"/>
                  </a:lnTo>
                  <a:lnTo>
                    <a:pt x="210591" y="217055"/>
                  </a:lnTo>
                  <a:lnTo>
                    <a:pt x="210412" y="211009"/>
                  </a:lnTo>
                  <a:lnTo>
                    <a:pt x="210353" y="197373"/>
                  </a:lnTo>
                  <a:lnTo>
                    <a:pt x="210412" y="183619"/>
                  </a:lnTo>
                  <a:lnTo>
                    <a:pt x="210591" y="177215"/>
                  </a:lnTo>
                  <a:lnTo>
                    <a:pt x="210162" y="170720"/>
                  </a:lnTo>
                  <a:lnTo>
                    <a:pt x="209553" y="156098"/>
                  </a:lnTo>
                  <a:lnTo>
                    <a:pt x="209062" y="141357"/>
                  </a:lnTo>
                  <a:lnTo>
                    <a:pt x="208991" y="134505"/>
                  </a:lnTo>
                  <a:lnTo>
                    <a:pt x="209370" y="128469"/>
                  </a:lnTo>
                  <a:lnTo>
                    <a:pt x="210107" y="114903"/>
                  </a:lnTo>
                  <a:lnTo>
                    <a:pt x="209889" y="101337"/>
                  </a:lnTo>
                  <a:lnTo>
                    <a:pt x="207403" y="95300"/>
                  </a:lnTo>
                  <a:lnTo>
                    <a:pt x="205290" y="89727"/>
                  </a:lnTo>
                  <a:lnTo>
                    <a:pt x="206489" y="76773"/>
                  </a:lnTo>
                  <a:lnTo>
                    <a:pt x="210136" y="62802"/>
                  </a:lnTo>
                  <a:lnTo>
                    <a:pt x="215366" y="54178"/>
                  </a:lnTo>
                  <a:lnTo>
                    <a:pt x="218716" y="39167"/>
                  </a:lnTo>
                  <a:lnTo>
                    <a:pt x="223800" y="19435"/>
                  </a:lnTo>
                  <a:lnTo>
                    <a:pt x="228887" y="3530"/>
                  </a:lnTo>
                  <a:lnTo>
                    <a:pt x="232244" y="0"/>
                  </a:lnTo>
                </a:path>
                <a:path w="353695" h="817879">
                  <a:moveTo>
                    <a:pt x="0" y="107746"/>
                  </a:moveTo>
                  <a:lnTo>
                    <a:pt x="34709" y="107746"/>
                  </a:lnTo>
                  <a:lnTo>
                    <a:pt x="75793" y="110299"/>
                  </a:lnTo>
                  <a:lnTo>
                    <a:pt x="80968" y="111977"/>
                  </a:lnTo>
                  <a:lnTo>
                    <a:pt x="92354" y="115323"/>
                  </a:lnTo>
                  <a:lnTo>
                    <a:pt x="103739" y="118548"/>
                  </a:lnTo>
                  <a:lnTo>
                    <a:pt x="108915" y="119862"/>
                  </a:lnTo>
                  <a:lnTo>
                    <a:pt x="109165" y="124275"/>
                  </a:lnTo>
                  <a:lnTo>
                    <a:pt x="112109" y="164568"/>
                  </a:lnTo>
                  <a:lnTo>
                    <a:pt x="123100" y="206084"/>
                  </a:lnTo>
                  <a:lnTo>
                    <a:pt x="140766" y="240665"/>
                  </a:lnTo>
                  <a:lnTo>
                    <a:pt x="142957" y="246022"/>
                  </a:lnTo>
                  <a:lnTo>
                    <a:pt x="160362" y="286007"/>
                  </a:lnTo>
                  <a:lnTo>
                    <a:pt x="165938" y="297726"/>
                  </a:lnTo>
                  <a:lnTo>
                    <a:pt x="165938" y="298043"/>
                  </a:lnTo>
                  <a:lnTo>
                    <a:pt x="167525" y="320357"/>
                  </a:lnTo>
                  <a:lnTo>
                    <a:pt x="167525" y="320027"/>
                  </a:lnTo>
                  <a:lnTo>
                    <a:pt x="168442" y="321860"/>
                  </a:lnTo>
                  <a:lnTo>
                    <a:pt x="169837" y="326766"/>
                  </a:lnTo>
                  <a:lnTo>
                    <a:pt x="169679" y="334598"/>
                  </a:lnTo>
                  <a:lnTo>
                    <a:pt x="165938" y="345211"/>
                  </a:lnTo>
                  <a:lnTo>
                    <a:pt x="161971" y="362248"/>
                  </a:lnTo>
                  <a:lnTo>
                    <a:pt x="161712" y="383498"/>
                  </a:lnTo>
                  <a:lnTo>
                    <a:pt x="163962" y="400028"/>
                  </a:lnTo>
                  <a:lnTo>
                    <a:pt x="167525" y="402907"/>
                  </a:lnTo>
                </a:path>
                <a:path w="353695" h="817879">
                  <a:moveTo>
                    <a:pt x="4660" y="693877"/>
                  </a:moveTo>
                  <a:lnTo>
                    <a:pt x="31407" y="703122"/>
                  </a:lnTo>
                  <a:lnTo>
                    <a:pt x="72504" y="702805"/>
                  </a:lnTo>
                  <a:lnTo>
                    <a:pt x="77927" y="700300"/>
                  </a:lnTo>
                  <a:lnTo>
                    <a:pt x="89858" y="694478"/>
                  </a:lnTo>
                  <a:lnTo>
                    <a:pt x="101790" y="688598"/>
                  </a:lnTo>
                  <a:lnTo>
                    <a:pt x="107213" y="685914"/>
                  </a:lnTo>
                  <a:lnTo>
                    <a:pt x="116776" y="625665"/>
                  </a:lnTo>
                  <a:lnTo>
                    <a:pt x="126326" y="598576"/>
                  </a:lnTo>
                  <a:lnTo>
                    <a:pt x="142252" y="573074"/>
                  </a:lnTo>
                  <a:lnTo>
                    <a:pt x="161048" y="541210"/>
                  </a:lnTo>
                  <a:lnTo>
                    <a:pt x="165823" y="514426"/>
                  </a:lnTo>
                  <a:lnTo>
                    <a:pt x="168998" y="485749"/>
                  </a:lnTo>
                  <a:lnTo>
                    <a:pt x="167411" y="458647"/>
                  </a:lnTo>
                  <a:lnTo>
                    <a:pt x="167411" y="431876"/>
                  </a:lnTo>
                  <a:lnTo>
                    <a:pt x="164223" y="406374"/>
                  </a:lnTo>
                </a:path>
                <a:path w="353695" h="817879">
                  <a:moveTo>
                    <a:pt x="240042" y="817803"/>
                  </a:moveTo>
                  <a:lnTo>
                    <a:pt x="221564" y="760755"/>
                  </a:lnTo>
                  <a:lnTo>
                    <a:pt x="210731" y="718045"/>
                  </a:lnTo>
                  <a:lnTo>
                    <a:pt x="210552" y="711072"/>
                  </a:lnTo>
                  <a:lnTo>
                    <a:pt x="210492" y="695731"/>
                  </a:lnTo>
                  <a:lnTo>
                    <a:pt x="210552" y="680390"/>
                  </a:lnTo>
                  <a:lnTo>
                    <a:pt x="214586" y="639802"/>
                  </a:lnTo>
                  <a:lnTo>
                    <a:pt x="215506" y="633577"/>
                  </a:lnTo>
                  <a:lnTo>
                    <a:pt x="215334" y="626656"/>
                  </a:lnTo>
                  <a:lnTo>
                    <a:pt x="215277" y="611428"/>
                  </a:lnTo>
                  <a:lnTo>
                    <a:pt x="215334" y="596201"/>
                  </a:lnTo>
                  <a:lnTo>
                    <a:pt x="215506" y="589280"/>
                  </a:lnTo>
                  <a:lnTo>
                    <a:pt x="214088" y="583053"/>
                  </a:lnTo>
                  <a:lnTo>
                    <a:pt x="211291" y="569353"/>
                  </a:lnTo>
                  <a:lnTo>
                    <a:pt x="208610" y="555654"/>
                  </a:lnTo>
                  <a:lnTo>
                    <a:pt x="207543" y="549427"/>
                  </a:lnTo>
                  <a:lnTo>
                    <a:pt x="205126" y="543003"/>
                  </a:lnTo>
                  <a:lnTo>
                    <a:pt x="191346" y="502340"/>
                  </a:lnTo>
                  <a:lnTo>
                    <a:pt x="182384" y="470065"/>
                  </a:lnTo>
                  <a:lnTo>
                    <a:pt x="180961" y="465133"/>
                  </a:lnTo>
                  <a:lnTo>
                    <a:pt x="172550" y="422573"/>
                  </a:lnTo>
                  <a:lnTo>
                    <a:pt x="171419" y="411620"/>
                  </a:lnTo>
                  <a:lnTo>
                    <a:pt x="170916" y="406641"/>
                  </a:lnTo>
                </a:path>
                <a:path w="353695" h="817879">
                  <a:moveTo>
                    <a:pt x="353694" y="684542"/>
                  </a:moveTo>
                  <a:lnTo>
                    <a:pt x="325666" y="657453"/>
                  </a:lnTo>
                  <a:lnTo>
                    <a:pt x="298407" y="624674"/>
                  </a:lnTo>
                  <a:lnTo>
                    <a:pt x="286486" y="594017"/>
                  </a:lnTo>
                  <a:lnTo>
                    <a:pt x="284821" y="589784"/>
                  </a:lnTo>
                  <a:lnTo>
                    <a:pt x="281478" y="580472"/>
                  </a:lnTo>
                  <a:lnTo>
                    <a:pt x="278251" y="571160"/>
                  </a:lnTo>
                  <a:lnTo>
                    <a:pt x="276936" y="566928"/>
                  </a:lnTo>
                  <a:lnTo>
                    <a:pt x="275265" y="562197"/>
                  </a:lnTo>
                  <a:lnTo>
                    <a:pt x="271922" y="551789"/>
                  </a:lnTo>
                  <a:lnTo>
                    <a:pt x="268699" y="541381"/>
                  </a:lnTo>
                  <a:lnTo>
                    <a:pt x="267385" y="536651"/>
                  </a:lnTo>
                  <a:lnTo>
                    <a:pt x="265016" y="531968"/>
                  </a:lnTo>
                  <a:lnTo>
                    <a:pt x="260137" y="521665"/>
                  </a:lnTo>
                  <a:lnTo>
                    <a:pt x="255377" y="511362"/>
                  </a:lnTo>
                  <a:lnTo>
                    <a:pt x="253364" y="506679"/>
                  </a:lnTo>
                  <a:lnTo>
                    <a:pt x="248757" y="502944"/>
                  </a:lnTo>
                  <a:lnTo>
                    <a:pt x="212840" y="468433"/>
                  </a:lnTo>
                  <a:lnTo>
                    <a:pt x="201129" y="454088"/>
                  </a:lnTo>
                  <a:lnTo>
                    <a:pt x="198269" y="450901"/>
                  </a:lnTo>
                  <a:lnTo>
                    <a:pt x="174223" y="412175"/>
                  </a:lnTo>
                  <a:lnTo>
                    <a:pt x="172478" y="4081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2035168" y="7122325"/>
            <a:ext cx="86995" cy="715645"/>
            <a:chOff x="6980567" y="7122324"/>
            <a:chExt cx="86995" cy="715645"/>
          </a:xfrm>
        </p:grpSpPr>
        <p:sp>
          <p:nvSpPr>
            <p:cNvPr id="23" name="object 23"/>
            <p:cNvSpPr/>
            <p:nvPr/>
          </p:nvSpPr>
          <p:spPr>
            <a:xfrm>
              <a:off x="6982853" y="7124610"/>
              <a:ext cx="82550" cy="711200"/>
            </a:xfrm>
            <a:custGeom>
              <a:avLst/>
              <a:gdLst/>
              <a:ahLst/>
              <a:cxnLst/>
              <a:rect l="l" t="t" r="r" b="b"/>
              <a:pathLst>
                <a:path w="82550" h="711200">
                  <a:moveTo>
                    <a:pt x="81940" y="0"/>
                  </a:moveTo>
                  <a:lnTo>
                    <a:pt x="0" y="0"/>
                  </a:lnTo>
                  <a:lnTo>
                    <a:pt x="0" y="710768"/>
                  </a:lnTo>
                  <a:lnTo>
                    <a:pt x="81940" y="710768"/>
                  </a:lnTo>
                  <a:lnTo>
                    <a:pt x="8194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82853" y="7124610"/>
              <a:ext cx="82550" cy="711200"/>
            </a:xfrm>
            <a:custGeom>
              <a:avLst/>
              <a:gdLst/>
              <a:ahLst/>
              <a:cxnLst/>
              <a:rect l="l" t="t" r="r" b="b"/>
              <a:pathLst>
                <a:path w="82550" h="711200">
                  <a:moveTo>
                    <a:pt x="0" y="710768"/>
                  </a:moveTo>
                  <a:lnTo>
                    <a:pt x="81940" y="710768"/>
                  </a:lnTo>
                  <a:lnTo>
                    <a:pt x="81940" y="0"/>
                  </a:lnTo>
                  <a:lnTo>
                    <a:pt x="0" y="0"/>
                  </a:lnTo>
                  <a:lnTo>
                    <a:pt x="0" y="7107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766972" y="7063854"/>
            <a:ext cx="1185545" cy="111760"/>
          </a:xfrm>
          <a:custGeom>
            <a:avLst/>
            <a:gdLst/>
            <a:ahLst/>
            <a:cxnLst/>
            <a:rect l="l" t="t" r="r" b="b"/>
            <a:pathLst>
              <a:path w="1185545" h="111759">
                <a:moveTo>
                  <a:pt x="0" y="0"/>
                </a:moveTo>
                <a:lnTo>
                  <a:pt x="1185519" y="11142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718469" y="7066077"/>
            <a:ext cx="1233170" cy="876935"/>
          </a:xfrm>
          <a:custGeom>
            <a:avLst/>
            <a:gdLst/>
            <a:ahLst/>
            <a:cxnLst/>
            <a:rect l="l" t="t" r="r" b="b"/>
            <a:pathLst>
              <a:path w="1233170" h="876934">
                <a:moveTo>
                  <a:pt x="42113" y="876338"/>
                </a:moveTo>
                <a:lnTo>
                  <a:pt x="1233093" y="717384"/>
                </a:lnTo>
              </a:path>
              <a:path w="1233170" h="876934">
                <a:moveTo>
                  <a:pt x="131686" y="848385"/>
                </a:moveTo>
                <a:lnTo>
                  <a:pt x="113008" y="777032"/>
                </a:lnTo>
                <a:lnTo>
                  <a:pt x="105186" y="731296"/>
                </a:lnTo>
                <a:lnTo>
                  <a:pt x="98528" y="679830"/>
                </a:lnTo>
                <a:lnTo>
                  <a:pt x="93149" y="623369"/>
                </a:lnTo>
                <a:lnTo>
                  <a:pt x="89164" y="562646"/>
                </a:lnTo>
                <a:lnTo>
                  <a:pt x="86689" y="498392"/>
                </a:lnTo>
                <a:lnTo>
                  <a:pt x="85839" y="431342"/>
                </a:lnTo>
                <a:lnTo>
                  <a:pt x="86661" y="367261"/>
                </a:lnTo>
                <a:lnTo>
                  <a:pt x="89038" y="305774"/>
                </a:lnTo>
                <a:lnTo>
                  <a:pt x="92836" y="247519"/>
                </a:lnTo>
                <a:lnTo>
                  <a:pt x="97920" y="193133"/>
                </a:lnTo>
                <a:lnTo>
                  <a:pt x="104155" y="143254"/>
                </a:lnTo>
                <a:lnTo>
                  <a:pt x="111406" y="98520"/>
                </a:lnTo>
                <a:lnTo>
                  <a:pt x="119540" y="59569"/>
                </a:lnTo>
                <a:lnTo>
                  <a:pt x="128422" y="27038"/>
                </a:lnTo>
              </a:path>
              <a:path w="1233170" h="876934">
                <a:moveTo>
                  <a:pt x="896759" y="704469"/>
                </a:moveTo>
                <a:lnTo>
                  <a:pt x="872743" y="632945"/>
                </a:lnTo>
                <a:lnTo>
                  <a:pt x="863601" y="585311"/>
                </a:lnTo>
                <a:lnTo>
                  <a:pt x="856734" y="531399"/>
                </a:lnTo>
                <a:lnTo>
                  <a:pt x="852413" y="472436"/>
                </a:lnTo>
                <a:lnTo>
                  <a:pt x="850912" y="409651"/>
                </a:lnTo>
                <a:lnTo>
                  <a:pt x="852361" y="349639"/>
                </a:lnTo>
                <a:lnTo>
                  <a:pt x="856494" y="293153"/>
                </a:lnTo>
                <a:lnTo>
                  <a:pt x="862993" y="241261"/>
                </a:lnTo>
                <a:lnTo>
                  <a:pt x="871539" y="195034"/>
                </a:lnTo>
                <a:lnTo>
                  <a:pt x="881813" y="155540"/>
                </a:lnTo>
                <a:lnTo>
                  <a:pt x="893495" y="123850"/>
                </a:lnTo>
              </a:path>
              <a:path w="1233170" h="876934">
                <a:moveTo>
                  <a:pt x="2743" y="63118"/>
                </a:moveTo>
                <a:lnTo>
                  <a:pt x="6307" y="45671"/>
                </a:lnTo>
                <a:lnTo>
                  <a:pt x="10047" y="29163"/>
                </a:lnTo>
                <a:lnTo>
                  <a:pt x="13789" y="13853"/>
                </a:lnTo>
                <a:lnTo>
                  <a:pt x="17360" y="0"/>
                </a:lnTo>
              </a:path>
              <a:path w="1233170" h="876934">
                <a:moveTo>
                  <a:pt x="21018" y="863523"/>
                </a:moveTo>
                <a:lnTo>
                  <a:pt x="15546" y="845697"/>
                </a:lnTo>
                <a:lnTo>
                  <a:pt x="10161" y="825214"/>
                </a:lnTo>
                <a:lnTo>
                  <a:pt x="4950" y="802158"/>
                </a:lnTo>
                <a:lnTo>
                  <a:pt x="0" y="776617"/>
                </a:lnTo>
              </a:path>
              <a:path w="1233170" h="876934">
                <a:moveTo>
                  <a:pt x="786168" y="713130"/>
                </a:moveTo>
                <a:lnTo>
                  <a:pt x="762148" y="638951"/>
                </a:lnTo>
                <a:lnTo>
                  <a:pt x="753003" y="589543"/>
                </a:lnTo>
                <a:lnTo>
                  <a:pt x="746132" y="533622"/>
                </a:lnTo>
                <a:lnTo>
                  <a:pt x="741810" y="472463"/>
                </a:lnTo>
                <a:lnTo>
                  <a:pt x="740308" y="407339"/>
                </a:lnTo>
                <a:lnTo>
                  <a:pt x="741757" y="345094"/>
                </a:lnTo>
                <a:lnTo>
                  <a:pt x="745890" y="286505"/>
                </a:lnTo>
                <a:lnTo>
                  <a:pt x="752389" y="232681"/>
                </a:lnTo>
                <a:lnTo>
                  <a:pt x="760935" y="184732"/>
                </a:lnTo>
                <a:lnTo>
                  <a:pt x="771208" y="143767"/>
                </a:lnTo>
                <a:lnTo>
                  <a:pt x="782891" y="110896"/>
                </a:lnTo>
              </a:path>
              <a:path w="1233170" h="876934">
                <a:moveTo>
                  <a:pt x="186537" y="836434"/>
                </a:moveTo>
                <a:lnTo>
                  <a:pt x="167860" y="766840"/>
                </a:lnTo>
                <a:lnTo>
                  <a:pt x="160037" y="722233"/>
                </a:lnTo>
                <a:lnTo>
                  <a:pt x="153379" y="672037"/>
                </a:lnTo>
                <a:lnTo>
                  <a:pt x="148000" y="616970"/>
                </a:lnTo>
                <a:lnTo>
                  <a:pt x="144016" y="557744"/>
                </a:lnTo>
                <a:lnTo>
                  <a:pt x="141541" y="495075"/>
                </a:lnTo>
                <a:lnTo>
                  <a:pt x="140690" y="429679"/>
                </a:lnTo>
                <a:lnTo>
                  <a:pt x="141512" y="367180"/>
                </a:lnTo>
                <a:lnTo>
                  <a:pt x="143888" y="307212"/>
                </a:lnTo>
                <a:lnTo>
                  <a:pt x="147683" y="250395"/>
                </a:lnTo>
                <a:lnTo>
                  <a:pt x="152765" y="197351"/>
                </a:lnTo>
                <a:lnTo>
                  <a:pt x="158997" y="148704"/>
                </a:lnTo>
                <a:lnTo>
                  <a:pt x="166247" y="105074"/>
                </a:lnTo>
                <a:lnTo>
                  <a:pt x="174379" y="67084"/>
                </a:lnTo>
                <a:lnTo>
                  <a:pt x="183261" y="35356"/>
                </a:lnTo>
              </a:path>
              <a:path w="1233170" h="876934">
                <a:moveTo>
                  <a:pt x="951611" y="699973"/>
                </a:moveTo>
                <a:lnTo>
                  <a:pt x="927591" y="630387"/>
                </a:lnTo>
                <a:lnTo>
                  <a:pt x="918446" y="584041"/>
                </a:lnTo>
                <a:lnTo>
                  <a:pt x="911575" y="531586"/>
                </a:lnTo>
                <a:lnTo>
                  <a:pt x="907253" y="474217"/>
                </a:lnTo>
                <a:lnTo>
                  <a:pt x="905751" y="413130"/>
                </a:lnTo>
                <a:lnTo>
                  <a:pt x="907199" y="354739"/>
                </a:lnTo>
                <a:lnTo>
                  <a:pt x="911333" y="299777"/>
                </a:lnTo>
                <a:lnTo>
                  <a:pt x="917832" y="249286"/>
                </a:lnTo>
                <a:lnTo>
                  <a:pt x="926377" y="204306"/>
                </a:lnTo>
                <a:lnTo>
                  <a:pt x="936651" y="165876"/>
                </a:lnTo>
                <a:lnTo>
                  <a:pt x="948334" y="135039"/>
                </a:lnTo>
              </a:path>
              <a:path w="1233170" h="876934">
                <a:moveTo>
                  <a:pt x="42951" y="179298"/>
                </a:moveTo>
                <a:lnTo>
                  <a:pt x="49080" y="128144"/>
                </a:lnTo>
                <a:lnTo>
                  <a:pt x="56322" y="82221"/>
                </a:lnTo>
                <a:lnTo>
                  <a:pt x="64420" y="42301"/>
                </a:lnTo>
                <a:lnTo>
                  <a:pt x="73113" y="9156"/>
                </a:lnTo>
              </a:path>
              <a:path w="1233170" h="876934">
                <a:moveTo>
                  <a:pt x="76771" y="852551"/>
                </a:moveTo>
                <a:lnTo>
                  <a:pt x="65134" y="816656"/>
                </a:lnTo>
                <a:lnTo>
                  <a:pt x="54951" y="772617"/>
                </a:lnTo>
                <a:lnTo>
                  <a:pt x="46308" y="721206"/>
                </a:lnTo>
                <a:lnTo>
                  <a:pt x="39293" y="663194"/>
                </a:lnTo>
              </a:path>
              <a:path w="1233170" h="876934">
                <a:moveTo>
                  <a:pt x="841921" y="709155"/>
                </a:moveTo>
                <a:lnTo>
                  <a:pt x="817904" y="636454"/>
                </a:lnTo>
                <a:lnTo>
                  <a:pt x="808762" y="588030"/>
                </a:lnTo>
                <a:lnTo>
                  <a:pt x="801895" y="533223"/>
                </a:lnTo>
                <a:lnTo>
                  <a:pt x="797574" y="473283"/>
                </a:lnTo>
                <a:lnTo>
                  <a:pt x="796074" y="409460"/>
                </a:lnTo>
                <a:lnTo>
                  <a:pt x="797521" y="348451"/>
                </a:lnTo>
                <a:lnTo>
                  <a:pt x="801652" y="291026"/>
                </a:lnTo>
                <a:lnTo>
                  <a:pt x="808148" y="238272"/>
                </a:lnTo>
                <a:lnTo>
                  <a:pt x="816691" y="191277"/>
                </a:lnTo>
                <a:lnTo>
                  <a:pt x="826962" y="151127"/>
                </a:lnTo>
                <a:lnTo>
                  <a:pt x="838644" y="11891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52154" y="8056957"/>
            <a:ext cx="1157922" cy="7593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59656" y="8054214"/>
            <a:ext cx="846708" cy="75933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0914215" y="7447318"/>
            <a:ext cx="484505" cy="78740"/>
            <a:chOff x="5859614" y="7447318"/>
            <a:chExt cx="484505" cy="78740"/>
          </a:xfrm>
        </p:grpSpPr>
        <p:sp>
          <p:nvSpPr>
            <p:cNvPr id="30" name="object 30"/>
            <p:cNvSpPr/>
            <p:nvPr/>
          </p:nvSpPr>
          <p:spPr>
            <a:xfrm>
              <a:off x="5875947" y="7486332"/>
              <a:ext cx="463550" cy="1905"/>
            </a:xfrm>
            <a:custGeom>
              <a:avLst/>
              <a:gdLst/>
              <a:ahLst/>
              <a:cxnLst/>
              <a:rect l="l" t="t" r="r" b="b"/>
              <a:pathLst>
                <a:path w="463550" h="1904">
                  <a:moveTo>
                    <a:pt x="0" y="0"/>
                  </a:moveTo>
                  <a:lnTo>
                    <a:pt x="463270" y="16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66015" y="745371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50622" y="0"/>
                  </a:moveTo>
                  <a:lnTo>
                    <a:pt x="0" y="32575"/>
                  </a:lnTo>
                  <a:lnTo>
                    <a:pt x="50380" y="65544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958836" y="578610"/>
            <a:ext cx="26727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latin typeface="Microsoft Sans Serif"/>
                <a:cs typeface="Microsoft Sans Serif"/>
              </a:rPr>
              <a:t>Sensores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35" dirty="0">
                <a:latin typeface="Microsoft Sans Serif"/>
                <a:cs typeface="Microsoft Sans Serif"/>
              </a:rPr>
              <a:t>ultrasónicos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60" dirty="0">
                <a:latin typeface="Microsoft Sans Serif"/>
                <a:cs typeface="Microsoft Sans Serif"/>
              </a:rPr>
              <a:t>proximidad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960"/>
              </a:spcBef>
            </a:pPr>
            <a:r>
              <a:rPr sz="1200" spc="20" dirty="0">
                <a:latin typeface="Microsoft Sans Serif"/>
                <a:cs typeface="Microsoft Sans Serif"/>
              </a:rPr>
              <a:t>Teoría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0" dirty="0">
                <a:latin typeface="Microsoft Sans Serif"/>
                <a:cs typeface="Microsoft Sans Serif"/>
              </a:rPr>
              <a:t>de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55" dirty="0">
                <a:latin typeface="Microsoft Sans Serif"/>
                <a:cs typeface="Microsoft Sans Serif"/>
              </a:rPr>
              <a:t>funcionamiento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8835" y="1910333"/>
            <a:ext cx="4118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proximidad </a:t>
            </a:r>
            <a:r>
              <a:rPr sz="950" spc="30" dirty="0">
                <a:latin typeface="Microsoft Sans Serif"/>
                <a:cs typeface="Microsoft Sans Serif"/>
              </a:rPr>
              <a:t>ultrasónicos utilizan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transductor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enviar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recibir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señales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sonido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alta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frecuencia.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" dirty="0">
                <a:latin typeface="Microsoft Sans Serif"/>
                <a:cs typeface="Microsoft Sans Serif"/>
              </a:rPr>
              <a:t>haz,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sonido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refleja de vuelta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50" dirty="0">
                <a:latin typeface="Microsoft Sans Serif"/>
                <a:cs typeface="Microsoft Sans Serif"/>
              </a:rPr>
              <a:t>interruptor,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0" dirty="0">
                <a:latin typeface="Microsoft Sans Serif"/>
                <a:cs typeface="Microsoft Sans Serif"/>
              </a:rPr>
              <a:t>hace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active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desactive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circuito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1227" y="4624323"/>
            <a:ext cx="12827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>
                <a:latin typeface="Tahoma"/>
                <a:cs typeface="Tahoma"/>
              </a:rPr>
              <a:t>Disco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piezoeléctrico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8837" y="4593844"/>
            <a:ext cx="434276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15" dirty="0">
                <a:latin typeface="Microsoft Sans Serif"/>
                <a:cs typeface="Microsoft Sans Serif"/>
              </a:rPr>
              <a:t>disco </a:t>
            </a:r>
            <a:r>
              <a:rPr sz="1000" spc="25" dirty="0">
                <a:latin typeface="Microsoft Sans Serif"/>
                <a:cs typeface="Microsoft Sans Serif"/>
              </a:rPr>
              <a:t>cerámico piezoeléctrico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55" dirty="0">
                <a:latin typeface="Microsoft Sans Serif"/>
                <a:cs typeface="Microsoft Sans Serif"/>
              </a:rPr>
              <a:t>montado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superficie del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10" dirty="0">
                <a:latin typeface="Microsoft Sans Serif"/>
                <a:cs typeface="Microsoft Sans Serif"/>
              </a:rPr>
              <a:t>Puede </a:t>
            </a:r>
            <a:r>
              <a:rPr sz="1000" spc="50" dirty="0">
                <a:latin typeface="Microsoft Sans Serif"/>
                <a:cs typeface="Microsoft Sans Serif"/>
              </a:rPr>
              <a:t>transmitir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5" dirty="0">
                <a:latin typeface="Microsoft Sans Serif"/>
                <a:cs typeface="Microsoft Sans Serif"/>
              </a:rPr>
              <a:t>recibir </a:t>
            </a:r>
            <a:r>
              <a:rPr sz="1000" spc="25" dirty="0">
                <a:latin typeface="Microsoft Sans Serif"/>
                <a:cs typeface="Microsoft Sans Serif"/>
              </a:rPr>
              <a:t>pulsos </a:t>
            </a:r>
            <a:r>
              <a:rPr sz="1000" spc="30" dirty="0">
                <a:latin typeface="Microsoft Sans Serif"/>
                <a:cs typeface="Microsoft Sans Serif"/>
              </a:rPr>
              <a:t>de alta </a:t>
            </a:r>
            <a:r>
              <a:rPr sz="1000" spc="20" dirty="0">
                <a:latin typeface="Microsoft Sans Serif"/>
                <a:cs typeface="Microsoft Sans Serif"/>
              </a:rPr>
              <a:t>frecuencia. </a:t>
            </a:r>
            <a:r>
              <a:rPr sz="1000" spc="-6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aplica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 de alta </a:t>
            </a:r>
            <a:r>
              <a:rPr sz="1000" spc="25" dirty="0">
                <a:latin typeface="Microsoft Sans Serif"/>
                <a:cs typeface="Microsoft Sans Serif"/>
              </a:rPr>
              <a:t>frecuencia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10" dirty="0">
                <a:latin typeface="Microsoft Sans Serif"/>
                <a:cs typeface="Microsoft Sans Serif"/>
              </a:rPr>
              <a:t>disco, </a:t>
            </a:r>
            <a:r>
              <a:rPr sz="1000" spc="35" dirty="0">
                <a:latin typeface="Microsoft Sans Serif"/>
                <a:cs typeface="Microsoft Sans Serif"/>
              </a:rPr>
              <a:t>lo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0" dirty="0">
                <a:latin typeface="Microsoft Sans Serif"/>
                <a:cs typeface="Microsoft Sans Serif"/>
              </a:rPr>
              <a:t>hace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35" dirty="0">
                <a:latin typeface="Microsoft Sans Serif"/>
                <a:cs typeface="Microsoft Sans Serif"/>
              </a:rPr>
              <a:t>vibre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misma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frecuencia.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disco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vibratorio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produce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ondas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sonoras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frecuencia.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Cuando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pulsos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transmitidos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golpean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objeto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refleja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sonido,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producen </a:t>
            </a:r>
            <a:r>
              <a:rPr sz="1000" dirty="0">
                <a:latin typeface="Microsoft Sans Serif"/>
                <a:cs typeface="Microsoft Sans Serif"/>
              </a:rPr>
              <a:t>ecos.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duración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35" dirty="0">
                <a:latin typeface="Microsoft Sans Serif"/>
                <a:cs typeface="Microsoft Sans Serif"/>
              </a:rPr>
              <a:t>pulso reflejado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evalúa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transductor. </a:t>
            </a:r>
            <a:r>
              <a:rPr sz="1000" spc="20" dirty="0">
                <a:latin typeface="Microsoft Sans Serif"/>
                <a:cs typeface="Microsoft Sans Serif"/>
              </a:rPr>
              <a:t>Cuando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30" dirty="0">
                <a:latin typeface="Microsoft Sans Serif"/>
                <a:cs typeface="Microsoft Sans Serif"/>
              </a:rPr>
              <a:t>ingresa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40" dirty="0">
                <a:latin typeface="Microsoft Sans Serif"/>
                <a:cs typeface="Microsoft Sans Serif"/>
              </a:rPr>
              <a:t>operativo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preestablecido,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60" dirty="0">
                <a:latin typeface="Microsoft Sans Serif"/>
                <a:cs typeface="Microsoft Sans Serif"/>
              </a:rPr>
              <a:t>interruptor </a:t>
            </a:r>
            <a:r>
              <a:rPr sz="1000" spc="30" dirty="0">
                <a:latin typeface="Microsoft Sans Serif"/>
                <a:cs typeface="Microsoft Sans Serif"/>
              </a:rPr>
              <a:t>cambia de </a:t>
            </a:r>
            <a:r>
              <a:rPr sz="1000" spc="20" dirty="0">
                <a:latin typeface="Microsoft Sans Serif"/>
                <a:cs typeface="Microsoft Sans Serif"/>
              </a:rPr>
              <a:t>estado. Cuando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5" dirty="0">
                <a:latin typeface="Microsoft Sans Serif"/>
                <a:cs typeface="Microsoft Sans Serif"/>
              </a:rPr>
              <a:t>sale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40" dirty="0">
                <a:latin typeface="Microsoft Sans Serif"/>
                <a:cs typeface="Microsoft Sans Serif"/>
              </a:rPr>
              <a:t>operativo </a:t>
            </a:r>
            <a:r>
              <a:rPr sz="1000" spc="25" dirty="0">
                <a:latin typeface="Microsoft Sans Serif"/>
                <a:cs typeface="Microsoft Sans Serif"/>
              </a:rPr>
              <a:t>preestablecido,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20" dirty="0">
                <a:latin typeface="Microsoft Sans Serif"/>
                <a:cs typeface="Microsoft Sans Serif"/>
              </a:rPr>
              <a:t>vuelve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20" dirty="0">
                <a:latin typeface="Microsoft Sans Serif"/>
                <a:cs typeface="Microsoft Sans Serif"/>
              </a:rPr>
              <a:t>su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estado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original.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3748" y="1572056"/>
            <a:ext cx="156819" cy="36097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023555" y="1419339"/>
            <a:ext cx="181610" cy="655320"/>
          </a:xfrm>
          <a:custGeom>
            <a:avLst/>
            <a:gdLst/>
            <a:ahLst/>
            <a:cxnLst/>
            <a:rect l="l" t="t" r="r" b="b"/>
            <a:pathLst>
              <a:path w="181610" h="655319">
                <a:moveTo>
                  <a:pt x="120903" y="326313"/>
                </a:moveTo>
                <a:lnTo>
                  <a:pt x="116153" y="478495"/>
                </a:lnTo>
                <a:lnTo>
                  <a:pt x="113714" y="559028"/>
                </a:lnTo>
                <a:lnTo>
                  <a:pt x="112815" y="594736"/>
                </a:lnTo>
                <a:lnTo>
                  <a:pt x="112687" y="612444"/>
                </a:lnTo>
                <a:lnTo>
                  <a:pt x="110942" y="629048"/>
                </a:lnTo>
                <a:lnTo>
                  <a:pt x="106191" y="642631"/>
                </a:lnTo>
                <a:lnTo>
                  <a:pt x="99153" y="651801"/>
                </a:lnTo>
                <a:lnTo>
                  <a:pt x="90550" y="655167"/>
                </a:lnTo>
                <a:lnTo>
                  <a:pt x="81941" y="651801"/>
                </a:lnTo>
                <a:lnTo>
                  <a:pt x="74899" y="642631"/>
                </a:lnTo>
                <a:lnTo>
                  <a:pt x="70146" y="629048"/>
                </a:lnTo>
                <a:lnTo>
                  <a:pt x="68402" y="612444"/>
                </a:lnTo>
                <a:lnTo>
                  <a:pt x="67120" y="558275"/>
                </a:lnTo>
                <a:lnTo>
                  <a:pt x="64300" y="462046"/>
                </a:lnTo>
                <a:lnTo>
                  <a:pt x="61479" y="370230"/>
                </a:lnTo>
                <a:lnTo>
                  <a:pt x="60197" y="329298"/>
                </a:lnTo>
              </a:path>
              <a:path w="181610" h="655319">
                <a:moveTo>
                  <a:pt x="181597" y="328853"/>
                </a:moveTo>
                <a:lnTo>
                  <a:pt x="176861" y="176671"/>
                </a:lnTo>
                <a:lnTo>
                  <a:pt x="174429" y="96138"/>
                </a:lnTo>
                <a:lnTo>
                  <a:pt x="173533" y="60430"/>
                </a:lnTo>
                <a:lnTo>
                  <a:pt x="173405" y="42722"/>
                </a:lnTo>
                <a:lnTo>
                  <a:pt x="171659" y="26124"/>
                </a:lnTo>
                <a:lnTo>
                  <a:pt x="166903" y="12541"/>
                </a:lnTo>
                <a:lnTo>
                  <a:pt x="159861" y="3367"/>
                </a:lnTo>
                <a:lnTo>
                  <a:pt x="151256" y="0"/>
                </a:lnTo>
                <a:lnTo>
                  <a:pt x="142647" y="3367"/>
                </a:lnTo>
                <a:lnTo>
                  <a:pt x="135605" y="12541"/>
                </a:lnTo>
                <a:lnTo>
                  <a:pt x="130852" y="26124"/>
                </a:lnTo>
                <a:lnTo>
                  <a:pt x="129108" y="42722"/>
                </a:lnTo>
                <a:lnTo>
                  <a:pt x="127826" y="96894"/>
                </a:lnTo>
                <a:lnTo>
                  <a:pt x="125006" y="193127"/>
                </a:lnTo>
                <a:lnTo>
                  <a:pt x="122185" y="284947"/>
                </a:lnTo>
                <a:lnTo>
                  <a:pt x="120903" y="325881"/>
                </a:lnTo>
              </a:path>
              <a:path w="181610" h="655319">
                <a:moveTo>
                  <a:pt x="60706" y="328853"/>
                </a:moveTo>
                <a:lnTo>
                  <a:pt x="55962" y="176671"/>
                </a:lnTo>
                <a:lnTo>
                  <a:pt x="53527" y="96138"/>
                </a:lnTo>
                <a:lnTo>
                  <a:pt x="52629" y="60430"/>
                </a:lnTo>
                <a:lnTo>
                  <a:pt x="52501" y="42722"/>
                </a:lnTo>
                <a:lnTo>
                  <a:pt x="50757" y="26124"/>
                </a:lnTo>
                <a:lnTo>
                  <a:pt x="46004" y="12541"/>
                </a:lnTo>
                <a:lnTo>
                  <a:pt x="38962" y="3367"/>
                </a:lnTo>
                <a:lnTo>
                  <a:pt x="30352" y="0"/>
                </a:lnTo>
                <a:lnTo>
                  <a:pt x="21743" y="3367"/>
                </a:lnTo>
                <a:lnTo>
                  <a:pt x="14701" y="12541"/>
                </a:lnTo>
                <a:lnTo>
                  <a:pt x="9948" y="26124"/>
                </a:lnTo>
                <a:lnTo>
                  <a:pt x="8204" y="42722"/>
                </a:lnTo>
                <a:lnTo>
                  <a:pt x="6922" y="96894"/>
                </a:lnTo>
                <a:lnTo>
                  <a:pt x="4102" y="193127"/>
                </a:lnTo>
                <a:lnTo>
                  <a:pt x="1281" y="284947"/>
                </a:lnTo>
                <a:lnTo>
                  <a:pt x="0" y="3258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25230" y="1419339"/>
            <a:ext cx="121920" cy="655320"/>
          </a:xfrm>
          <a:custGeom>
            <a:avLst/>
            <a:gdLst/>
            <a:ahLst/>
            <a:cxnLst/>
            <a:rect l="l" t="t" r="r" b="b"/>
            <a:pathLst>
              <a:path w="121920" h="655319">
                <a:moveTo>
                  <a:pt x="60706" y="326313"/>
                </a:moveTo>
                <a:lnTo>
                  <a:pt x="55955" y="478495"/>
                </a:lnTo>
                <a:lnTo>
                  <a:pt x="53516" y="559028"/>
                </a:lnTo>
                <a:lnTo>
                  <a:pt x="52617" y="594736"/>
                </a:lnTo>
                <a:lnTo>
                  <a:pt x="52489" y="612444"/>
                </a:lnTo>
                <a:lnTo>
                  <a:pt x="50744" y="629048"/>
                </a:lnTo>
                <a:lnTo>
                  <a:pt x="45993" y="642631"/>
                </a:lnTo>
                <a:lnTo>
                  <a:pt x="38955" y="651801"/>
                </a:lnTo>
                <a:lnTo>
                  <a:pt x="30353" y="655167"/>
                </a:lnTo>
                <a:lnTo>
                  <a:pt x="21743" y="651801"/>
                </a:lnTo>
                <a:lnTo>
                  <a:pt x="14701" y="642631"/>
                </a:lnTo>
                <a:lnTo>
                  <a:pt x="9948" y="629048"/>
                </a:lnTo>
                <a:lnTo>
                  <a:pt x="8204" y="612444"/>
                </a:lnTo>
                <a:lnTo>
                  <a:pt x="6922" y="558275"/>
                </a:lnTo>
                <a:lnTo>
                  <a:pt x="4102" y="462046"/>
                </a:lnTo>
                <a:lnTo>
                  <a:pt x="1281" y="370230"/>
                </a:lnTo>
                <a:lnTo>
                  <a:pt x="0" y="329298"/>
                </a:lnTo>
              </a:path>
              <a:path w="121920" h="655319">
                <a:moveTo>
                  <a:pt x="121412" y="328853"/>
                </a:moveTo>
                <a:lnTo>
                  <a:pt x="116668" y="176671"/>
                </a:lnTo>
                <a:lnTo>
                  <a:pt x="114233" y="96138"/>
                </a:lnTo>
                <a:lnTo>
                  <a:pt x="113335" y="60430"/>
                </a:lnTo>
                <a:lnTo>
                  <a:pt x="113207" y="42722"/>
                </a:lnTo>
                <a:lnTo>
                  <a:pt x="111461" y="26124"/>
                </a:lnTo>
                <a:lnTo>
                  <a:pt x="106703" y="12541"/>
                </a:lnTo>
                <a:lnTo>
                  <a:pt x="99657" y="3367"/>
                </a:lnTo>
                <a:lnTo>
                  <a:pt x="91046" y="0"/>
                </a:lnTo>
                <a:lnTo>
                  <a:pt x="82444" y="3367"/>
                </a:lnTo>
                <a:lnTo>
                  <a:pt x="75406" y="12541"/>
                </a:lnTo>
                <a:lnTo>
                  <a:pt x="70654" y="26124"/>
                </a:lnTo>
                <a:lnTo>
                  <a:pt x="68910" y="42722"/>
                </a:lnTo>
                <a:lnTo>
                  <a:pt x="67628" y="96894"/>
                </a:lnTo>
                <a:lnTo>
                  <a:pt x="64808" y="193127"/>
                </a:lnTo>
                <a:lnTo>
                  <a:pt x="61987" y="284947"/>
                </a:lnTo>
                <a:lnTo>
                  <a:pt x="60706" y="3258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06587" y="1419339"/>
            <a:ext cx="121920" cy="655320"/>
          </a:xfrm>
          <a:custGeom>
            <a:avLst/>
            <a:gdLst/>
            <a:ahLst/>
            <a:cxnLst/>
            <a:rect l="l" t="t" r="r" b="b"/>
            <a:pathLst>
              <a:path w="121920" h="655319">
                <a:moveTo>
                  <a:pt x="60693" y="326313"/>
                </a:moveTo>
                <a:lnTo>
                  <a:pt x="55950" y="478495"/>
                </a:lnTo>
                <a:lnTo>
                  <a:pt x="53514" y="559028"/>
                </a:lnTo>
                <a:lnTo>
                  <a:pt x="52617" y="594736"/>
                </a:lnTo>
                <a:lnTo>
                  <a:pt x="52489" y="612444"/>
                </a:lnTo>
                <a:lnTo>
                  <a:pt x="50744" y="629048"/>
                </a:lnTo>
                <a:lnTo>
                  <a:pt x="45991" y="642631"/>
                </a:lnTo>
                <a:lnTo>
                  <a:pt x="38949" y="651801"/>
                </a:lnTo>
                <a:lnTo>
                  <a:pt x="30340" y="655167"/>
                </a:lnTo>
                <a:lnTo>
                  <a:pt x="21738" y="651801"/>
                </a:lnTo>
                <a:lnTo>
                  <a:pt x="14700" y="642631"/>
                </a:lnTo>
                <a:lnTo>
                  <a:pt x="9948" y="629048"/>
                </a:lnTo>
                <a:lnTo>
                  <a:pt x="8204" y="612444"/>
                </a:lnTo>
                <a:lnTo>
                  <a:pt x="6922" y="558275"/>
                </a:lnTo>
                <a:lnTo>
                  <a:pt x="4102" y="462046"/>
                </a:lnTo>
                <a:lnTo>
                  <a:pt x="1281" y="370230"/>
                </a:lnTo>
                <a:lnTo>
                  <a:pt x="0" y="329298"/>
                </a:lnTo>
              </a:path>
              <a:path w="121920" h="655319">
                <a:moveTo>
                  <a:pt x="121399" y="328853"/>
                </a:moveTo>
                <a:lnTo>
                  <a:pt x="116663" y="176671"/>
                </a:lnTo>
                <a:lnTo>
                  <a:pt x="114231" y="96138"/>
                </a:lnTo>
                <a:lnTo>
                  <a:pt x="113335" y="60430"/>
                </a:lnTo>
                <a:lnTo>
                  <a:pt x="113207" y="42722"/>
                </a:lnTo>
                <a:lnTo>
                  <a:pt x="111461" y="26124"/>
                </a:lnTo>
                <a:lnTo>
                  <a:pt x="106703" y="12541"/>
                </a:lnTo>
                <a:lnTo>
                  <a:pt x="99657" y="3367"/>
                </a:lnTo>
                <a:lnTo>
                  <a:pt x="91046" y="0"/>
                </a:lnTo>
                <a:lnTo>
                  <a:pt x="82442" y="3367"/>
                </a:lnTo>
                <a:lnTo>
                  <a:pt x="75399" y="12541"/>
                </a:lnTo>
                <a:lnTo>
                  <a:pt x="70643" y="26124"/>
                </a:lnTo>
                <a:lnTo>
                  <a:pt x="68897" y="42722"/>
                </a:lnTo>
                <a:lnTo>
                  <a:pt x="67615" y="96894"/>
                </a:lnTo>
                <a:lnTo>
                  <a:pt x="64795" y="193127"/>
                </a:lnTo>
                <a:lnTo>
                  <a:pt x="61975" y="284947"/>
                </a:lnTo>
                <a:lnTo>
                  <a:pt x="60693" y="3258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7366" y="1572056"/>
            <a:ext cx="156819" cy="36097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247172" y="1419339"/>
            <a:ext cx="181610" cy="655320"/>
          </a:xfrm>
          <a:custGeom>
            <a:avLst/>
            <a:gdLst/>
            <a:ahLst/>
            <a:cxnLst/>
            <a:rect l="l" t="t" r="r" b="b"/>
            <a:pathLst>
              <a:path w="181610" h="655319">
                <a:moveTo>
                  <a:pt x="120891" y="326313"/>
                </a:moveTo>
                <a:lnTo>
                  <a:pt x="116148" y="478495"/>
                </a:lnTo>
                <a:lnTo>
                  <a:pt x="113712" y="559028"/>
                </a:lnTo>
                <a:lnTo>
                  <a:pt x="112815" y="594736"/>
                </a:lnTo>
                <a:lnTo>
                  <a:pt x="112687" y="612444"/>
                </a:lnTo>
                <a:lnTo>
                  <a:pt x="110940" y="629048"/>
                </a:lnTo>
                <a:lnTo>
                  <a:pt x="106184" y="642631"/>
                </a:lnTo>
                <a:lnTo>
                  <a:pt x="99142" y="651801"/>
                </a:lnTo>
                <a:lnTo>
                  <a:pt x="90538" y="655167"/>
                </a:lnTo>
                <a:lnTo>
                  <a:pt x="81928" y="651801"/>
                </a:lnTo>
                <a:lnTo>
                  <a:pt x="74887" y="642631"/>
                </a:lnTo>
                <a:lnTo>
                  <a:pt x="70133" y="629048"/>
                </a:lnTo>
                <a:lnTo>
                  <a:pt x="68389" y="612444"/>
                </a:lnTo>
                <a:lnTo>
                  <a:pt x="67107" y="558275"/>
                </a:lnTo>
                <a:lnTo>
                  <a:pt x="64287" y="462046"/>
                </a:lnTo>
                <a:lnTo>
                  <a:pt x="61467" y="370230"/>
                </a:lnTo>
                <a:lnTo>
                  <a:pt x="60185" y="329298"/>
                </a:lnTo>
              </a:path>
              <a:path w="181610" h="655319">
                <a:moveTo>
                  <a:pt x="181597" y="328853"/>
                </a:moveTo>
                <a:lnTo>
                  <a:pt x="176854" y="176671"/>
                </a:lnTo>
                <a:lnTo>
                  <a:pt x="174418" y="96138"/>
                </a:lnTo>
                <a:lnTo>
                  <a:pt x="173521" y="60430"/>
                </a:lnTo>
                <a:lnTo>
                  <a:pt x="173393" y="42722"/>
                </a:lnTo>
                <a:lnTo>
                  <a:pt x="171648" y="26124"/>
                </a:lnTo>
                <a:lnTo>
                  <a:pt x="166895" y="12541"/>
                </a:lnTo>
                <a:lnTo>
                  <a:pt x="159853" y="3367"/>
                </a:lnTo>
                <a:lnTo>
                  <a:pt x="151244" y="0"/>
                </a:lnTo>
                <a:lnTo>
                  <a:pt x="142634" y="3367"/>
                </a:lnTo>
                <a:lnTo>
                  <a:pt x="135593" y="12541"/>
                </a:lnTo>
                <a:lnTo>
                  <a:pt x="130839" y="26124"/>
                </a:lnTo>
                <a:lnTo>
                  <a:pt x="129095" y="42722"/>
                </a:lnTo>
                <a:lnTo>
                  <a:pt x="127813" y="96894"/>
                </a:lnTo>
                <a:lnTo>
                  <a:pt x="124993" y="193127"/>
                </a:lnTo>
                <a:lnTo>
                  <a:pt x="122173" y="284947"/>
                </a:lnTo>
                <a:lnTo>
                  <a:pt x="120891" y="325881"/>
                </a:lnTo>
              </a:path>
              <a:path w="181610" h="655319">
                <a:moveTo>
                  <a:pt x="60693" y="328853"/>
                </a:moveTo>
                <a:lnTo>
                  <a:pt x="55957" y="176671"/>
                </a:lnTo>
                <a:lnTo>
                  <a:pt x="53525" y="96138"/>
                </a:lnTo>
                <a:lnTo>
                  <a:pt x="52629" y="60430"/>
                </a:lnTo>
                <a:lnTo>
                  <a:pt x="52501" y="42722"/>
                </a:lnTo>
                <a:lnTo>
                  <a:pt x="50755" y="26124"/>
                </a:lnTo>
                <a:lnTo>
                  <a:pt x="45997" y="12541"/>
                </a:lnTo>
                <a:lnTo>
                  <a:pt x="38951" y="3367"/>
                </a:lnTo>
                <a:lnTo>
                  <a:pt x="30340" y="0"/>
                </a:lnTo>
                <a:lnTo>
                  <a:pt x="21738" y="3367"/>
                </a:lnTo>
                <a:lnTo>
                  <a:pt x="14700" y="12541"/>
                </a:lnTo>
                <a:lnTo>
                  <a:pt x="9948" y="26124"/>
                </a:lnTo>
                <a:lnTo>
                  <a:pt x="8204" y="42722"/>
                </a:lnTo>
                <a:lnTo>
                  <a:pt x="6922" y="96894"/>
                </a:lnTo>
                <a:lnTo>
                  <a:pt x="4102" y="193127"/>
                </a:lnTo>
                <a:lnTo>
                  <a:pt x="1281" y="284947"/>
                </a:lnTo>
                <a:lnTo>
                  <a:pt x="0" y="3258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48835" y="1419339"/>
            <a:ext cx="121920" cy="655320"/>
          </a:xfrm>
          <a:custGeom>
            <a:avLst/>
            <a:gdLst/>
            <a:ahLst/>
            <a:cxnLst/>
            <a:rect l="l" t="t" r="r" b="b"/>
            <a:pathLst>
              <a:path w="121920" h="655319">
                <a:moveTo>
                  <a:pt x="60705" y="326313"/>
                </a:moveTo>
                <a:lnTo>
                  <a:pt x="55962" y="478495"/>
                </a:lnTo>
                <a:lnTo>
                  <a:pt x="53527" y="559028"/>
                </a:lnTo>
                <a:lnTo>
                  <a:pt x="52629" y="594736"/>
                </a:lnTo>
                <a:lnTo>
                  <a:pt x="52501" y="612444"/>
                </a:lnTo>
                <a:lnTo>
                  <a:pt x="50757" y="629048"/>
                </a:lnTo>
                <a:lnTo>
                  <a:pt x="46004" y="642631"/>
                </a:lnTo>
                <a:lnTo>
                  <a:pt x="38962" y="651801"/>
                </a:lnTo>
                <a:lnTo>
                  <a:pt x="30352" y="655167"/>
                </a:lnTo>
                <a:lnTo>
                  <a:pt x="21743" y="651801"/>
                </a:lnTo>
                <a:lnTo>
                  <a:pt x="14701" y="642631"/>
                </a:lnTo>
                <a:lnTo>
                  <a:pt x="9948" y="629048"/>
                </a:lnTo>
                <a:lnTo>
                  <a:pt x="8204" y="612444"/>
                </a:lnTo>
                <a:lnTo>
                  <a:pt x="6922" y="558275"/>
                </a:lnTo>
                <a:lnTo>
                  <a:pt x="4102" y="462046"/>
                </a:lnTo>
                <a:lnTo>
                  <a:pt x="1281" y="370230"/>
                </a:lnTo>
                <a:lnTo>
                  <a:pt x="0" y="329298"/>
                </a:lnTo>
              </a:path>
              <a:path w="121920" h="655319">
                <a:moveTo>
                  <a:pt x="121412" y="328853"/>
                </a:moveTo>
                <a:lnTo>
                  <a:pt x="116668" y="176671"/>
                </a:lnTo>
                <a:lnTo>
                  <a:pt x="114233" y="96138"/>
                </a:lnTo>
                <a:lnTo>
                  <a:pt x="113335" y="60430"/>
                </a:lnTo>
                <a:lnTo>
                  <a:pt x="113207" y="42722"/>
                </a:lnTo>
                <a:lnTo>
                  <a:pt x="111463" y="26124"/>
                </a:lnTo>
                <a:lnTo>
                  <a:pt x="106710" y="12541"/>
                </a:lnTo>
                <a:lnTo>
                  <a:pt x="99668" y="3367"/>
                </a:lnTo>
                <a:lnTo>
                  <a:pt x="91058" y="0"/>
                </a:lnTo>
                <a:lnTo>
                  <a:pt x="82449" y="3367"/>
                </a:lnTo>
                <a:lnTo>
                  <a:pt x="75407" y="12541"/>
                </a:lnTo>
                <a:lnTo>
                  <a:pt x="70654" y="26124"/>
                </a:lnTo>
                <a:lnTo>
                  <a:pt x="68910" y="42722"/>
                </a:lnTo>
                <a:lnTo>
                  <a:pt x="67628" y="96894"/>
                </a:lnTo>
                <a:lnTo>
                  <a:pt x="64808" y="193127"/>
                </a:lnTo>
                <a:lnTo>
                  <a:pt x="61987" y="284947"/>
                </a:lnTo>
                <a:lnTo>
                  <a:pt x="60705" y="3258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30192" y="1419339"/>
            <a:ext cx="121920" cy="655320"/>
          </a:xfrm>
          <a:custGeom>
            <a:avLst/>
            <a:gdLst/>
            <a:ahLst/>
            <a:cxnLst/>
            <a:rect l="l" t="t" r="r" b="b"/>
            <a:pathLst>
              <a:path w="121920" h="655319">
                <a:moveTo>
                  <a:pt x="60706" y="326313"/>
                </a:moveTo>
                <a:lnTo>
                  <a:pt x="55962" y="478495"/>
                </a:lnTo>
                <a:lnTo>
                  <a:pt x="53527" y="559028"/>
                </a:lnTo>
                <a:lnTo>
                  <a:pt x="52629" y="594736"/>
                </a:lnTo>
                <a:lnTo>
                  <a:pt x="52501" y="612444"/>
                </a:lnTo>
                <a:lnTo>
                  <a:pt x="50755" y="629048"/>
                </a:lnTo>
                <a:lnTo>
                  <a:pt x="45999" y="642631"/>
                </a:lnTo>
                <a:lnTo>
                  <a:pt x="38957" y="651801"/>
                </a:lnTo>
                <a:lnTo>
                  <a:pt x="30353" y="655167"/>
                </a:lnTo>
                <a:lnTo>
                  <a:pt x="21743" y="651801"/>
                </a:lnTo>
                <a:lnTo>
                  <a:pt x="14701" y="642631"/>
                </a:lnTo>
                <a:lnTo>
                  <a:pt x="9948" y="629048"/>
                </a:lnTo>
                <a:lnTo>
                  <a:pt x="8204" y="612444"/>
                </a:lnTo>
                <a:lnTo>
                  <a:pt x="6922" y="558275"/>
                </a:lnTo>
                <a:lnTo>
                  <a:pt x="4102" y="462046"/>
                </a:lnTo>
                <a:lnTo>
                  <a:pt x="1281" y="370230"/>
                </a:lnTo>
                <a:lnTo>
                  <a:pt x="0" y="329298"/>
                </a:lnTo>
              </a:path>
              <a:path w="121920" h="655319">
                <a:moveTo>
                  <a:pt x="121412" y="328853"/>
                </a:moveTo>
                <a:lnTo>
                  <a:pt x="116668" y="176671"/>
                </a:lnTo>
                <a:lnTo>
                  <a:pt x="114233" y="96138"/>
                </a:lnTo>
                <a:lnTo>
                  <a:pt x="113335" y="60430"/>
                </a:lnTo>
                <a:lnTo>
                  <a:pt x="113207" y="42722"/>
                </a:lnTo>
                <a:lnTo>
                  <a:pt x="111461" y="26124"/>
                </a:lnTo>
                <a:lnTo>
                  <a:pt x="106705" y="12541"/>
                </a:lnTo>
                <a:lnTo>
                  <a:pt x="99663" y="3367"/>
                </a:lnTo>
                <a:lnTo>
                  <a:pt x="91059" y="0"/>
                </a:lnTo>
                <a:lnTo>
                  <a:pt x="82449" y="3367"/>
                </a:lnTo>
                <a:lnTo>
                  <a:pt x="75407" y="12541"/>
                </a:lnTo>
                <a:lnTo>
                  <a:pt x="70654" y="26124"/>
                </a:lnTo>
                <a:lnTo>
                  <a:pt x="68910" y="42722"/>
                </a:lnTo>
                <a:lnTo>
                  <a:pt x="67628" y="96894"/>
                </a:lnTo>
                <a:lnTo>
                  <a:pt x="64808" y="193127"/>
                </a:lnTo>
                <a:lnTo>
                  <a:pt x="61987" y="284947"/>
                </a:lnTo>
                <a:lnTo>
                  <a:pt x="60706" y="3258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6921" y="1606981"/>
            <a:ext cx="250659" cy="28510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565312" y="1763980"/>
            <a:ext cx="324485" cy="234315"/>
            <a:chOff x="3510711" y="1763979"/>
            <a:chExt cx="324485" cy="234315"/>
          </a:xfrm>
        </p:grpSpPr>
        <p:sp>
          <p:nvSpPr>
            <p:cNvPr id="12" name="object 12"/>
            <p:cNvSpPr/>
            <p:nvPr/>
          </p:nvSpPr>
          <p:spPr>
            <a:xfrm>
              <a:off x="3549853" y="1780311"/>
              <a:ext cx="283210" cy="215900"/>
            </a:xfrm>
            <a:custGeom>
              <a:avLst/>
              <a:gdLst/>
              <a:ahLst/>
              <a:cxnLst/>
              <a:rect l="l" t="t" r="r" b="b"/>
              <a:pathLst>
                <a:path w="283210" h="215900">
                  <a:moveTo>
                    <a:pt x="283032" y="215328"/>
                  </a:moveTo>
                  <a:lnTo>
                    <a:pt x="0" y="215328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17112" y="1770379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07"/>
                  </a:moveTo>
                  <a:lnTo>
                    <a:pt x="32740" y="0"/>
                  </a:lnTo>
                  <a:lnTo>
                    <a:pt x="65506" y="5050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983805" y="2046110"/>
            <a:ext cx="631825" cy="234315"/>
            <a:chOff x="2929204" y="2046109"/>
            <a:chExt cx="631825" cy="234315"/>
          </a:xfrm>
        </p:grpSpPr>
        <p:sp>
          <p:nvSpPr>
            <p:cNvPr id="15" name="object 15"/>
            <p:cNvSpPr/>
            <p:nvPr/>
          </p:nvSpPr>
          <p:spPr>
            <a:xfrm>
              <a:off x="2968345" y="2062441"/>
              <a:ext cx="590550" cy="215900"/>
            </a:xfrm>
            <a:custGeom>
              <a:avLst/>
              <a:gdLst/>
              <a:ahLst/>
              <a:cxnLst/>
              <a:rect l="l" t="t" r="r" b="b"/>
              <a:pathLst>
                <a:path w="590550" h="215900">
                  <a:moveTo>
                    <a:pt x="590257" y="215328"/>
                  </a:moveTo>
                  <a:lnTo>
                    <a:pt x="0" y="215328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35604" y="205251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40" y="0"/>
                  </a:lnTo>
                  <a:lnTo>
                    <a:pt x="65506" y="5052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649003" y="2046110"/>
            <a:ext cx="631825" cy="234315"/>
            <a:chOff x="4594402" y="2046109"/>
            <a:chExt cx="631825" cy="234315"/>
          </a:xfrm>
        </p:grpSpPr>
        <p:sp>
          <p:nvSpPr>
            <p:cNvPr id="18" name="object 18"/>
            <p:cNvSpPr/>
            <p:nvPr/>
          </p:nvSpPr>
          <p:spPr>
            <a:xfrm>
              <a:off x="4596688" y="2062441"/>
              <a:ext cx="590550" cy="215900"/>
            </a:xfrm>
            <a:custGeom>
              <a:avLst/>
              <a:gdLst/>
              <a:ahLst/>
              <a:cxnLst/>
              <a:rect l="l" t="t" r="r" b="b"/>
              <a:pathLst>
                <a:path w="590550" h="215900">
                  <a:moveTo>
                    <a:pt x="0" y="215328"/>
                  </a:moveTo>
                  <a:lnTo>
                    <a:pt x="590257" y="215328"/>
                  </a:lnTo>
                  <a:lnTo>
                    <a:pt x="590257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54206" y="205251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40" y="0"/>
                  </a:lnTo>
                  <a:lnTo>
                    <a:pt x="65506" y="5052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9973843" y="1763980"/>
            <a:ext cx="307340" cy="234315"/>
            <a:chOff x="4919243" y="1763979"/>
            <a:chExt cx="307340" cy="234315"/>
          </a:xfrm>
        </p:grpSpPr>
        <p:sp>
          <p:nvSpPr>
            <p:cNvPr id="21" name="object 21"/>
            <p:cNvSpPr/>
            <p:nvPr/>
          </p:nvSpPr>
          <p:spPr>
            <a:xfrm>
              <a:off x="4921529" y="1780311"/>
              <a:ext cx="265430" cy="215900"/>
            </a:xfrm>
            <a:custGeom>
              <a:avLst/>
              <a:gdLst/>
              <a:ahLst/>
              <a:cxnLst/>
              <a:rect l="l" t="t" r="r" b="b"/>
              <a:pathLst>
                <a:path w="265429" h="215900">
                  <a:moveTo>
                    <a:pt x="265417" y="0"/>
                  </a:moveTo>
                  <a:lnTo>
                    <a:pt x="265417" y="215328"/>
                  </a:lnTo>
                  <a:lnTo>
                    <a:pt x="0" y="215328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54180" y="1770379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809942" y="1241070"/>
            <a:ext cx="3415029" cy="1087755"/>
            <a:chOff x="2755341" y="1241069"/>
            <a:chExt cx="3415029" cy="1087755"/>
          </a:xfrm>
        </p:grpSpPr>
        <p:sp>
          <p:nvSpPr>
            <p:cNvPr id="24" name="object 24"/>
            <p:cNvSpPr/>
            <p:nvPr/>
          </p:nvSpPr>
          <p:spPr>
            <a:xfrm>
              <a:off x="2888907" y="1321561"/>
              <a:ext cx="3018790" cy="916305"/>
            </a:xfrm>
            <a:custGeom>
              <a:avLst/>
              <a:gdLst/>
              <a:ahLst/>
              <a:cxnLst/>
              <a:rect l="l" t="t" r="r" b="b"/>
              <a:pathLst>
                <a:path w="3018790" h="916305">
                  <a:moveTo>
                    <a:pt x="1409" y="0"/>
                  </a:moveTo>
                  <a:lnTo>
                    <a:pt x="1409" y="915885"/>
                  </a:lnTo>
                </a:path>
                <a:path w="3018790" h="916305">
                  <a:moveTo>
                    <a:pt x="0" y="422186"/>
                  </a:moveTo>
                  <a:lnTo>
                    <a:pt x="3018193" y="4221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66523" y="1710994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5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31856" y="1241069"/>
              <a:ext cx="208457" cy="7448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2795" y="1241069"/>
              <a:ext cx="230492" cy="744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4903" y="1241069"/>
              <a:ext cx="216166" cy="744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7095" y="1241069"/>
              <a:ext cx="230492" cy="7446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8508" y="1241069"/>
              <a:ext cx="216179" cy="744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00700" y="1241069"/>
              <a:ext cx="230492" cy="7446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72522" y="1949361"/>
              <a:ext cx="1001585" cy="9257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10825" y="2234577"/>
              <a:ext cx="939787" cy="9400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55341" y="1510144"/>
              <a:ext cx="92659" cy="45600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54572" y="1705749"/>
              <a:ext cx="215455" cy="74460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9209570" y="4049154"/>
            <a:ext cx="2110740" cy="277495"/>
          </a:xfrm>
          <a:custGeom>
            <a:avLst/>
            <a:gdLst/>
            <a:ahLst/>
            <a:cxnLst/>
            <a:rect l="l" t="t" r="r" b="b"/>
            <a:pathLst>
              <a:path w="2110740" h="277495">
                <a:moveTo>
                  <a:pt x="0" y="0"/>
                </a:moveTo>
                <a:lnTo>
                  <a:pt x="0" y="277482"/>
                </a:lnTo>
                <a:lnTo>
                  <a:pt x="2110181" y="138747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09570" y="3663392"/>
            <a:ext cx="2110740" cy="277495"/>
          </a:xfrm>
          <a:custGeom>
            <a:avLst/>
            <a:gdLst/>
            <a:ahLst/>
            <a:cxnLst/>
            <a:rect l="l" t="t" r="r" b="b"/>
            <a:pathLst>
              <a:path w="2110740" h="277495">
                <a:moveTo>
                  <a:pt x="0" y="0"/>
                </a:moveTo>
                <a:lnTo>
                  <a:pt x="0" y="277494"/>
                </a:lnTo>
                <a:lnTo>
                  <a:pt x="2110181" y="138747"/>
                </a:lnTo>
                <a:lnTo>
                  <a:pt x="0" y="0"/>
                </a:lnTo>
                <a:close/>
              </a:path>
            </a:pathLst>
          </a:custGeom>
          <a:solidFill>
            <a:srgbClr val="8F8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7810461" y="3900132"/>
            <a:ext cx="861060" cy="196215"/>
            <a:chOff x="2755861" y="3900131"/>
            <a:chExt cx="861060" cy="196215"/>
          </a:xfrm>
        </p:grpSpPr>
        <p:sp>
          <p:nvSpPr>
            <p:cNvPr id="39" name="object 39"/>
            <p:cNvSpPr/>
            <p:nvPr/>
          </p:nvSpPr>
          <p:spPr>
            <a:xfrm>
              <a:off x="2858820" y="3902417"/>
              <a:ext cx="53340" cy="191770"/>
            </a:xfrm>
            <a:custGeom>
              <a:avLst/>
              <a:gdLst/>
              <a:ahLst/>
              <a:cxnLst/>
              <a:rect l="l" t="t" r="r" b="b"/>
              <a:pathLst>
                <a:path w="53339" h="191770">
                  <a:moveTo>
                    <a:pt x="25895" y="0"/>
                  </a:moveTo>
                  <a:lnTo>
                    <a:pt x="36155" y="7580"/>
                  </a:lnTo>
                  <a:lnTo>
                    <a:pt x="44710" y="28219"/>
                  </a:lnTo>
                  <a:lnTo>
                    <a:pt x="50569" y="58764"/>
                  </a:lnTo>
                  <a:lnTo>
                    <a:pt x="52743" y="96062"/>
                  </a:lnTo>
                  <a:lnTo>
                    <a:pt x="50569" y="133217"/>
                  </a:lnTo>
                  <a:lnTo>
                    <a:pt x="44710" y="163434"/>
                  </a:lnTo>
                  <a:lnTo>
                    <a:pt x="36155" y="183743"/>
                  </a:lnTo>
                  <a:lnTo>
                    <a:pt x="25895" y="191173"/>
                  </a:lnTo>
                  <a:lnTo>
                    <a:pt x="15778" y="183743"/>
                  </a:lnTo>
                  <a:lnTo>
                    <a:pt x="7551" y="163434"/>
                  </a:lnTo>
                  <a:lnTo>
                    <a:pt x="2022" y="133217"/>
                  </a:lnTo>
                  <a:lnTo>
                    <a:pt x="0" y="96062"/>
                  </a:lnTo>
                  <a:lnTo>
                    <a:pt x="2022" y="58764"/>
                  </a:lnTo>
                  <a:lnTo>
                    <a:pt x="7551" y="28219"/>
                  </a:lnTo>
                  <a:lnTo>
                    <a:pt x="15778" y="7580"/>
                  </a:lnTo>
                  <a:lnTo>
                    <a:pt x="2589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84716" y="3902417"/>
              <a:ext cx="730250" cy="191770"/>
            </a:xfrm>
            <a:custGeom>
              <a:avLst/>
              <a:gdLst/>
              <a:ahLst/>
              <a:cxnLst/>
              <a:rect l="l" t="t" r="r" b="b"/>
              <a:pathLst>
                <a:path w="730250" h="191770">
                  <a:moveTo>
                    <a:pt x="703770" y="0"/>
                  </a:moveTo>
                  <a:lnTo>
                    <a:pt x="0" y="0"/>
                  </a:lnTo>
                  <a:lnTo>
                    <a:pt x="10260" y="7580"/>
                  </a:lnTo>
                  <a:lnTo>
                    <a:pt x="18815" y="28219"/>
                  </a:lnTo>
                  <a:lnTo>
                    <a:pt x="24674" y="58764"/>
                  </a:lnTo>
                  <a:lnTo>
                    <a:pt x="26847" y="96062"/>
                  </a:lnTo>
                  <a:lnTo>
                    <a:pt x="24674" y="133217"/>
                  </a:lnTo>
                  <a:lnTo>
                    <a:pt x="18815" y="163434"/>
                  </a:lnTo>
                  <a:lnTo>
                    <a:pt x="10260" y="183743"/>
                  </a:lnTo>
                  <a:lnTo>
                    <a:pt x="0" y="191173"/>
                  </a:lnTo>
                  <a:lnTo>
                    <a:pt x="703770" y="191173"/>
                  </a:lnTo>
                  <a:lnTo>
                    <a:pt x="713887" y="183743"/>
                  </a:lnTo>
                  <a:lnTo>
                    <a:pt x="722114" y="163434"/>
                  </a:lnTo>
                  <a:lnTo>
                    <a:pt x="727643" y="133217"/>
                  </a:lnTo>
                  <a:lnTo>
                    <a:pt x="729665" y="96062"/>
                  </a:lnTo>
                  <a:lnTo>
                    <a:pt x="727643" y="58764"/>
                  </a:lnTo>
                  <a:lnTo>
                    <a:pt x="722114" y="28219"/>
                  </a:lnTo>
                  <a:lnTo>
                    <a:pt x="713887" y="7580"/>
                  </a:lnTo>
                  <a:lnTo>
                    <a:pt x="703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84716" y="3902417"/>
              <a:ext cx="730250" cy="191770"/>
            </a:xfrm>
            <a:custGeom>
              <a:avLst/>
              <a:gdLst/>
              <a:ahLst/>
              <a:cxnLst/>
              <a:rect l="l" t="t" r="r" b="b"/>
              <a:pathLst>
                <a:path w="730250" h="191770">
                  <a:moveTo>
                    <a:pt x="26847" y="96062"/>
                  </a:moveTo>
                  <a:lnTo>
                    <a:pt x="24674" y="133217"/>
                  </a:lnTo>
                  <a:lnTo>
                    <a:pt x="18815" y="163434"/>
                  </a:lnTo>
                  <a:lnTo>
                    <a:pt x="10260" y="183743"/>
                  </a:lnTo>
                  <a:lnTo>
                    <a:pt x="0" y="191173"/>
                  </a:lnTo>
                  <a:lnTo>
                    <a:pt x="703770" y="191173"/>
                  </a:lnTo>
                  <a:lnTo>
                    <a:pt x="713887" y="183743"/>
                  </a:lnTo>
                  <a:lnTo>
                    <a:pt x="722114" y="163434"/>
                  </a:lnTo>
                  <a:lnTo>
                    <a:pt x="727643" y="133217"/>
                  </a:lnTo>
                  <a:lnTo>
                    <a:pt x="729665" y="96062"/>
                  </a:lnTo>
                  <a:lnTo>
                    <a:pt x="727643" y="58764"/>
                  </a:lnTo>
                  <a:lnTo>
                    <a:pt x="722114" y="28219"/>
                  </a:lnTo>
                  <a:lnTo>
                    <a:pt x="713887" y="7580"/>
                  </a:lnTo>
                  <a:lnTo>
                    <a:pt x="703770" y="0"/>
                  </a:lnTo>
                  <a:lnTo>
                    <a:pt x="0" y="0"/>
                  </a:lnTo>
                  <a:lnTo>
                    <a:pt x="10260" y="7580"/>
                  </a:lnTo>
                  <a:lnTo>
                    <a:pt x="18815" y="28219"/>
                  </a:lnTo>
                  <a:lnTo>
                    <a:pt x="24674" y="58764"/>
                  </a:lnTo>
                  <a:lnTo>
                    <a:pt x="26847" y="96062"/>
                  </a:lnTo>
                  <a:close/>
                </a:path>
                <a:path w="730250" h="191770">
                  <a:moveTo>
                    <a:pt x="528307" y="0"/>
                  </a:moveTo>
                  <a:lnTo>
                    <a:pt x="538423" y="7580"/>
                  </a:lnTo>
                  <a:lnTo>
                    <a:pt x="546650" y="28219"/>
                  </a:lnTo>
                  <a:lnTo>
                    <a:pt x="552179" y="58764"/>
                  </a:lnTo>
                  <a:lnTo>
                    <a:pt x="554202" y="96062"/>
                  </a:lnTo>
                  <a:lnTo>
                    <a:pt x="552179" y="133217"/>
                  </a:lnTo>
                  <a:lnTo>
                    <a:pt x="546650" y="163434"/>
                  </a:lnTo>
                  <a:lnTo>
                    <a:pt x="538423" y="183743"/>
                  </a:lnTo>
                  <a:lnTo>
                    <a:pt x="528307" y="1911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39961" y="3900131"/>
              <a:ext cx="407276" cy="19574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55861" y="3965460"/>
              <a:ext cx="139763" cy="65087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8069352" y="3513417"/>
            <a:ext cx="3482975" cy="1301115"/>
            <a:chOff x="3014751" y="3513416"/>
            <a:chExt cx="3482975" cy="1301115"/>
          </a:xfrm>
        </p:grpSpPr>
        <p:sp>
          <p:nvSpPr>
            <p:cNvPr id="45" name="object 45"/>
            <p:cNvSpPr/>
            <p:nvPr/>
          </p:nvSpPr>
          <p:spPr>
            <a:xfrm>
              <a:off x="6262840" y="3515702"/>
              <a:ext cx="153035" cy="965200"/>
            </a:xfrm>
            <a:custGeom>
              <a:avLst/>
              <a:gdLst/>
              <a:ahLst/>
              <a:cxnLst/>
              <a:rect l="l" t="t" r="r" b="b"/>
              <a:pathLst>
                <a:path w="153035" h="965200">
                  <a:moveTo>
                    <a:pt x="0" y="0"/>
                  </a:moveTo>
                  <a:lnTo>
                    <a:pt x="152552" y="0"/>
                  </a:lnTo>
                  <a:lnTo>
                    <a:pt x="152552" y="964603"/>
                  </a:lnTo>
                  <a:lnTo>
                    <a:pt x="0" y="96460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15626" y="3792855"/>
              <a:ext cx="2647315" cy="412750"/>
            </a:xfrm>
            <a:custGeom>
              <a:avLst/>
              <a:gdLst/>
              <a:ahLst/>
              <a:cxnLst/>
              <a:rect l="l" t="t" r="r" b="b"/>
              <a:pathLst>
                <a:path w="2647315" h="412750">
                  <a:moveTo>
                    <a:pt x="2647213" y="0"/>
                  </a:moveTo>
                  <a:lnTo>
                    <a:pt x="228" y="182143"/>
                  </a:lnTo>
                  <a:lnTo>
                    <a:pt x="0" y="231724"/>
                  </a:lnTo>
                  <a:lnTo>
                    <a:pt x="2647213" y="412470"/>
                  </a:lnTo>
                  <a:lnTo>
                    <a:pt x="264721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17037" y="4462564"/>
              <a:ext cx="3478529" cy="349885"/>
            </a:xfrm>
            <a:custGeom>
              <a:avLst/>
              <a:gdLst/>
              <a:ahLst/>
              <a:cxnLst/>
              <a:rect l="l" t="t" r="r" b="b"/>
              <a:pathLst>
                <a:path w="3478529" h="349885">
                  <a:moveTo>
                    <a:pt x="0" y="349643"/>
                  </a:moveTo>
                  <a:lnTo>
                    <a:pt x="602106" y="349643"/>
                  </a:lnTo>
                  <a:lnTo>
                    <a:pt x="602106" y="0"/>
                  </a:lnTo>
                  <a:lnTo>
                    <a:pt x="745731" y="0"/>
                  </a:lnTo>
                  <a:lnTo>
                    <a:pt x="749958" y="69586"/>
                  </a:lnTo>
                  <a:lnTo>
                    <a:pt x="763291" y="129267"/>
                  </a:lnTo>
                  <a:lnTo>
                    <a:pt x="784308" y="179804"/>
                  </a:lnTo>
                  <a:lnTo>
                    <a:pt x="811587" y="221955"/>
                  </a:lnTo>
                  <a:lnTo>
                    <a:pt x="843704" y="256483"/>
                  </a:lnTo>
                  <a:lnTo>
                    <a:pt x="879239" y="284148"/>
                  </a:lnTo>
                  <a:lnTo>
                    <a:pt x="916768" y="305709"/>
                  </a:lnTo>
                  <a:lnTo>
                    <a:pt x="954870" y="321928"/>
                  </a:lnTo>
                  <a:lnTo>
                    <a:pt x="992121" y="333566"/>
                  </a:lnTo>
                  <a:lnTo>
                    <a:pt x="1058384" y="346137"/>
                  </a:lnTo>
                  <a:lnTo>
                    <a:pt x="1104180" y="349507"/>
                  </a:lnTo>
                  <a:lnTo>
                    <a:pt x="1115847" y="349643"/>
                  </a:lnTo>
                  <a:lnTo>
                    <a:pt x="3248113" y="349643"/>
                  </a:lnTo>
                  <a:lnTo>
                    <a:pt x="3245713" y="149847"/>
                  </a:lnTo>
                  <a:lnTo>
                    <a:pt x="3353066" y="149847"/>
                  </a:lnTo>
                  <a:lnTo>
                    <a:pt x="3350717" y="349643"/>
                  </a:lnTo>
                  <a:lnTo>
                    <a:pt x="3478339" y="3496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19215" y="3683889"/>
              <a:ext cx="536406" cy="26125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70210" y="4456137"/>
              <a:ext cx="334746" cy="745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50689" y="4456137"/>
              <a:ext cx="230428" cy="745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62969" y="3961841"/>
              <a:ext cx="368261" cy="7529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73001" y="3961841"/>
              <a:ext cx="248208" cy="7529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840433" y="4523112"/>
              <a:ext cx="2390140" cy="97790"/>
            </a:xfrm>
            <a:custGeom>
              <a:avLst/>
              <a:gdLst/>
              <a:ahLst/>
              <a:cxnLst/>
              <a:rect l="l" t="t" r="r" b="b"/>
              <a:pathLst>
                <a:path w="2390140" h="97789">
                  <a:moveTo>
                    <a:pt x="88278" y="0"/>
                  </a:moveTo>
                  <a:lnTo>
                    <a:pt x="0" y="44341"/>
                  </a:lnTo>
                </a:path>
                <a:path w="2390140" h="97789">
                  <a:moveTo>
                    <a:pt x="2284602" y="64733"/>
                  </a:moveTo>
                  <a:lnTo>
                    <a:pt x="2389602" y="9731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92253" y="4518609"/>
              <a:ext cx="208407" cy="7459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76000" y="4141304"/>
              <a:ext cx="225145" cy="7531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92253" y="3862222"/>
              <a:ext cx="93738" cy="27014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70014" y="3513670"/>
              <a:ext cx="2088600" cy="95635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254030" y="4183227"/>
              <a:ext cx="185420" cy="1905"/>
            </a:xfrm>
            <a:custGeom>
              <a:avLst/>
              <a:gdLst/>
              <a:ahLst/>
              <a:cxnLst/>
              <a:rect l="l" t="t" r="r" b="b"/>
              <a:pathLst>
                <a:path w="185420" h="1904">
                  <a:moveTo>
                    <a:pt x="180523" y="-4159"/>
                  </a:moveTo>
                  <a:lnTo>
                    <a:pt x="-4253" y="-5875"/>
                  </a:lnTo>
                </a:path>
              </a:pathLst>
            </a:custGeom>
            <a:ln w="91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44086" y="4150817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45946" y="59715"/>
                  </a:moveTo>
                  <a:lnTo>
                    <a:pt x="-4244" y="26445"/>
                  </a:lnTo>
                  <a:lnTo>
                    <a:pt x="46555" y="-5907"/>
                  </a:lnTo>
                </a:path>
              </a:pathLst>
            </a:custGeom>
            <a:ln w="12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84583" y="4006875"/>
              <a:ext cx="185420" cy="1905"/>
            </a:xfrm>
            <a:custGeom>
              <a:avLst/>
              <a:gdLst/>
              <a:ahLst/>
              <a:cxnLst/>
              <a:rect l="l" t="t" r="r" b="b"/>
              <a:pathLst>
                <a:path w="185420" h="1904">
                  <a:moveTo>
                    <a:pt x="-5684" y="-4348"/>
                  </a:moveTo>
                  <a:lnTo>
                    <a:pt x="179093" y="-6051"/>
                  </a:lnTo>
                </a:path>
              </a:pathLst>
            </a:custGeom>
            <a:ln w="91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28639" y="3974490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-5828" y="-6084"/>
                  </a:moveTo>
                  <a:lnTo>
                    <a:pt x="44958" y="26244"/>
                  </a:lnTo>
                  <a:lnTo>
                    <a:pt x="-5232" y="59526"/>
                  </a:lnTo>
                </a:path>
              </a:pathLst>
            </a:custGeom>
            <a:ln w="12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60113" y="3521557"/>
              <a:ext cx="635" cy="135890"/>
            </a:xfrm>
            <a:custGeom>
              <a:avLst/>
              <a:gdLst/>
              <a:ahLst/>
              <a:cxnLst/>
              <a:rect l="l" t="t" r="r" b="b"/>
              <a:pathLst>
                <a:path w="635" h="135889">
                  <a:moveTo>
                    <a:pt x="-3817" y="128992"/>
                  </a:moveTo>
                  <a:lnTo>
                    <a:pt x="-4160" y="-6537"/>
                  </a:lnTo>
                </a:path>
              </a:pathLst>
            </a:custGeom>
            <a:ln w="91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/>
          <p:nvPr/>
        </p:nvSpPr>
        <p:spPr>
          <a:xfrm>
            <a:off x="8527529" y="8350009"/>
            <a:ext cx="2734310" cy="412115"/>
          </a:xfrm>
          <a:custGeom>
            <a:avLst/>
            <a:gdLst/>
            <a:ahLst/>
            <a:cxnLst/>
            <a:rect l="l" t="t" r="r" b="b"/>
            <a:pathLst>
              <a:path w="2734310" h="412115">
                <a:moveTo>
                  <a:pt x="2733852" y="0"/>
                </a:moveTo>
                <a:lnTo>
                  <a:pt x="0" y="170421"/>
                </a:lnTo>
                <a:lnTo>
                  <a:pt x="2565" y="248196"/>
                </a:lnTo>
                <a:lnTo>
                  <a:pt x="2733852" y="411543"/>
                </a:lnTo>
                <a:lnTo>
                  <a:pt x="2733852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712642" y="9246793"/>
            <a:ext cx="664184" cy="95262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244609" y="8853476"/>
            <a:ext cx="363626" cy="211277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9019489" y="8511477"/>
            <a:ext cx="753110" cy="75565"/>
            <a:chOff x="3964889" y="8511476"/>
            <a:chExt cx="753110" cy="75565"/>
          </a:xfrm>
        </p:grpSpPr>
        <p:pic>
          <p:nvPicPr>
            <p:cNvPr id="67" name="object 6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964889" y="8511476"/>
              <a:ext cx="300989" cy="7523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308043" y="8511476"/>
              <a:ext cx="409409" cy="75234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10023398" y="8127200"/>
            <a:ext cx="0" cy="280670"/>
          </a:xfrm>
          <a:custGeom>
            <a:avLst/>
            <a:gdLst/>
            <a:ahLst/>
            <a:cxnLst/>
            <a:rect l="l" t="t" r="r" b="b"/>
            <a:pathLst>
              <a:path h="280670">
                <a:moveTo>
                  <a:pt x="0" y="0"/>
                </a:moveTo>
                <a:lnTo>
                  <a:pt x="0" y="2805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7816533" y="8020749"/>
            <a:ext cx="3446779" cy="1313815"/>
            <a:chOff x="2761932" y="8020748"/>
            <a:chExt cx="3446779" cy="1313815"/>
          </a:xfrm>
        </p:grpSpPr>
        <p:sp>
          <p:nvSpPr>
            <p:cNvPr id="71" name="object 71"/>
            <p:cNvSpPr/>
            <p:nvPr/>
          </p:nvSpPr>
          <p:spPr>
            <a:xfrm>
              <a:off x="5733046" y="8127199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4">
                  <a:moveTo>
                    <a:pt x="0" y="0"/>
                  </a:moveTo>
                  <a:lnTo>
                    <a:pt x="0" y="24314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61932" y="8382177"/>
              <a:ext cx="3446310" cy="95194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481345" y="8020748"/>
              <a:ext cx="266153" cy="9273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784481" y="8020748"/>
              <a:ext cx="212305" cy="7379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712919" y="8020748"/>
              <a:ext cx="269506" cy="7453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019395" y="8020748"/>
              <a:ext cx="212318" cy="73799"/>
            </a:xfrm>
            <a:prstGeom prst="rect">
              <a:avLst/>
            </a:prstGeom>
          </p:spPr>
        </p:pic>
      </p:grpSp>
      <p:sp>
        <p:nvSpPr>
          <p:cNvPr id="77" name="object 77"/>
          <p:cNvSpPr txBox="1"/>
          <p:nvPr/>
        </p:nvSpPr>
        <p:spPr>
          <a:xfrm>
            <a:off x="7779005" y="488695"/>
            <a:ext cx="4182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pulso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emitido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realidad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conjunto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pulsos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amplitud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200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Kvoltios.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microvoltios.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581396" y="2612135"/>
            <a:ext cx="7753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>
                <a:latin typeface="Tahoma"/>
                <a:cs typeface="Tahoma"/>
              </a:rPr>
              <a:t>Zona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ciega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779005" y="2595624"/>
            <a:ext cx="4119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latin typeface="Microsoft Sans Serif"/>
                <a:cs typeface="Microsoft Sans Serif"/>
              </a:rPr>
              <a:t>Una </a:t>
            </a:r>
            <a:r>
              <a:rPr sz="1050" spc="20" dirty="0">
                <a:latin typeface="Microsoft Sans Serif"/>
                <a:cs typeface="Microsoft Sans Serif"/>
              </a:rPr>
              <a:t>zona </a:t>
            </a:r>
            <a:r>
              <a:rPr sz="1050" spc="15" dirty="0">
                <a:latin typeface="Microsoft Sans Serif"/>
                <a:cs typeface="Microsoft Sans Serif"/>
              </a:rPr>
              <a:t>ciega </a:t>
            </a:r>
            <a:r>
              <a:rPr sz="1050" spc="20" dirty="0">
                <a:latin typeface="Microsoft Sans Serif"/>
                <a:cs typeface="Microsoft Sans Serif"/>
              </a:rPr>
              <a:t>existe </a:t>
            </a:r>
            <a:r>
              <a:rPr sz="1050" spc="40" dirty="0">
                <a:latin typeface="Microsoft Sans Serif"/>
                <a:cs typeface="Microsoft Sans Serif"/>
              </a:rPr>
              <a:t>directamente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50" dirty="0">
                <a:latin typeface="Microsoft Sans Serif"/>
                <a:cs typeface="Microsoft Sans Serif"/>
              </a:rPr>
              <a:t>frente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20" dirty="0">
                <a:latin typeface="Microsoft Sans Serif"/>
                <a:cs typeface="Microsoft Sans Serif"/>
              </a:rPr>
              <a:t>sensor.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Dependiendo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sensor,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zona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ciega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80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cm.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Un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objeto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colocado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zona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ciega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producirá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salida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inestable.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581396" y="5130546"/>
            <a:ext cx="12071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latin typeface="Tahoma"/>
                <a:cs typeface="Tahoma"/>
              </a:rPr>
              <a:t>Definición</a:t>
            </a:r>
            <a:r>
              <a:rPr sz="950" b="1" spc="-6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rango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779005" y="5094986"/>
            <a:ext cx="42805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40" dirty="0">
                <a:latin typeface="Microsoft Sans Serif"/>
                <a:cs typeface="Microsoft Sans Serif"/>
              </a:rPr>
              <a:t>intervalo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55" dirty="0">
                <a:latin typeface="Microsoft Sans Serif"/>
                <a:cs typeface="Microsoft Sans Serif"/>
              </a:rPr>
              <a:t>tiempo </a:t>
            </a:r>
            <a:r>
              <a:rPr sz="1050" spc="50" dirty="0">
                <a:latin typeface="Microsoft Sans Serif"/>
                <a:cs typeface="Microsoft Sans Serif"/>
              </a:rPr>
              <a:t>entre </a:t>
            </a:r>
            <a:r>
              <a:rPr sz="1050" spc="15" dirty="0">
                <a:latin typeface="Microsoft Sans Serif"/>
                <a:cs typeface="Microsoft Sans Serif"/>
              </a:rPr>
              <a:t>la señal </a:t>
            </a:r>
            <a:r>
              <a:rPr sz="1050" spc="45" dirty="0">
                <a:latin typeface="Microsoft Sans Serif"/>
                <a:cs typeface="Microsoft Sans Serif"/>
              </a:rPr>
              <a:t>transmitida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10" dirty="0">
                <a:latin typeface="Microsoft Sans Serif"/>
                <a:cs typeface="Microsoft Sans Serif"/>
              </a:rPr>
              <a:t>eco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directamente </a:t>
            </a:r>
            <a:r>
              <a:rPr sz="1050" spc="45" dirty="0">
                <a:latin typeface="Microsoft Sans Serif"/>
                <a:cs typeface="Microsoft Sans Serif"/>
              </a:rPr>
              <a:t>proporcional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5" dirty="0">
                <a:latin typeface="Microsoft Sans Serif"/>
                <a:cs typeface="Microsoft Sans Serif"/>
              </a:rPr>
              <a:t>distancia </a:t>
            </a:r>
            <a:r>
              <a:rPr sz="1050" spc="50" dirty="0">
                <a:latin typeface="Microsoft Sans Serif"/>
                <a:cs typeface="Microsoft Sans Serif"/>
              </a:rPr>
              <a:t>entre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45" dirty="0">
                <a:latin typeface="Microsoft Sans Serif"/>
                <a:cs typeface="Microsoft Sans Serif"/>
              </a:rPr>
              <a:t>objeto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sensor.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35" dirty="0">
                <a:latin typeface="Microsoft Sans Serif"/>
                <a:cs typeface="Microsoft Sans Serif"/>
              </a:rPr>
              <a:t>de operación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40" dirty="0">
                <a:latin typeface="Microsoft Sans Serif"/>
                <a:cs typeface="Microsoft Sans Serif"/>
              </a:rPr>
              <a:t>puede </a:t>
            </a:r>
            <a:r>
              <a:rPr sz="1050" spc="35" dirty="0">
                <a:latin typeface="Microsoft Sans Serif"/>
                <a:cs typeface="Microsoft Sans Serif"/>
              </a:rPr>
              <a:t>ajustar en </a:t>
            </a:r>
            <a:r>
              <a:rPr sz="1050" spc="50" dirty="0">
                <a:latin typeface="Microsoft Sans Serif"/>
                <a:cs typeface="Microsoft Sans Serif"/>
              </a:rPr>
              <a:t>términos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ancho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posición </a:t>
            </a:r>
            <a:r>
              <a:rPr sz="1050" spc="55" dirty="0">
                <a:latin typeface="Microsoft Sans Serif"/>
                <a:cs typeface="Microsoft Sans Serif"/>
              </a:rPr>
              <a:t>dentro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5" dirty="0">
                <a:latin typeface="Microsoft Sans Serif"/>
                <a:cs typeface="Microsoft Sans Serif"/>
              </a:rPr>
              <a:t>detección.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45" dirty="0">
                <a:latin typeface="Microsoft Sans Serif"/>
                <a:cs typeface="Microsoft Sans Serif"/>
              </a:rPr>
              <a:t>límite superior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40" dirty="0">
                <a:latin typeface="Microsoft Sans Serif"/>
                <a:cs typeface="Microsoft Sans Serif"/>
              </a:rPr>
              <a:t>puede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ajustar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todos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sensores.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límite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inferior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40" dirty="0">
                <a:latin typeface="Microsoft Sans Serif"/>
                <a:cs typeface="Microsoft Sans Serif"/>
              </a:rPr>
              <a:t>puede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ajustar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solo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 </a:t>
            </a:r>
            <a:r>
              <a:rPr sz="1050" spc="20" dirty="0">
                <a:latin typeface="Microsoft Sans Serif"/>
                <a:cs typeface="Microsoft Sans Serif"/>
              </a:rPr>
              <a:t>ciertas versiones. </a:t>
            </a:r>
            <a:r>
              <a:rPr sz="1050" spc="-5" dirty="0">
                <a:latin typeface="Microsoft Sans Serif"/>
                <a:cs typeface="Microsoft Sans Serif"/>
              </a:rPr>
              <a:t>Los </a:t>
            </a:r>
            <a:r>
              <a:rPr sz="1050" spc="35" dirty="0">
                <a:latin typeface="Microsoft Sans Serif"/>
                <a:cs typeface="Microsoft Sans Serif"/>
              </a:rPr>
              <a:t>objetos </a:t>
            </a:r>
            <a:r>
              <a:rPr sz="1050" spc="30" dirty="0">
                <a:latin typeface="Microsoft Sans Serif"/>
                <a:cs typeface="Microsoft Sans Serif"/>
              </a:rPr>
              <a:t>más </a:t>
            </a:r>
            <a:r>
              <a:rPr sz="1050" spc="15" dirty="0">
                <a:latin typeface="Microsoft Sans Serif"/>
                <a:cs typeface="Microsoft Sans Serif"/>
              </a:rPr>
              <a:t>allá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45" dirty="0">
                <a:latin typeface="Microsoft Sans Serif"/>
                <a:cs typeface="Microsoft Sans Serif"/>
              </a:rPr>
              <a:t>límite superior </a:t>
            </a:r>
            <a:r>
              <a:rPr sz="1050" spc="55" dirty="0">
                <a:latin typeface="Microsoft Sans Serif"/>
                <a:cs typeface="Microsoft Sans Serif"/>
              </a:rPr>
              <a:t>no </a:t>
            </a:r>
            <a:r>
              <a:rPr sz="1050" spc="6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producen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35" dirty="0">
                <a:latin typeface="Microsoft Sans Serif"/>
                <a:cs typeface="Microsoft Sans Serif"/>
              </a:rPr>
              <a:t>cambio en </a:t>
            </a:r>
            <a:r>
              <a:rPr sz="1050" spc="15" dirty="0">
                <a:latin typeface="Microsoft Sans Serif"/>
                <a:cs typeface="Microsoft Sans Serif"/>
              </a:rPr>
              <a:t>la salida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20" dirty="0">
                <a:latin typeface="Microsoft Sans Serif"/>
                <a:cs typeface="Microsoft Sans Serif"/>
              </a:rPr>
              <a:t>sensor. </a:t>
            </a:r>
            <a:r>
              <a:rPr sz="1050" dirty="0">
                <a:latin typeface="Microsoft Sans Serif"/>
                <a:cs typeface="Microsoft Sans Serif"/>
              </a:rPr>
              <a:t>Esto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0" dirty="0">
                <a:latin typeface="Microsoft Sans Serif"/>
                <a:cs typeface="Microsoft Sans Serif"/>
              </a:rPr>
              <a:t>conoce </a:t>
            </a:r>
            <a:r>
              <a:rPr sz="1050" spc="45" dirty="0">
                <a:latin typeface="Microsoft Sans Serif"/>
                <a:cs typeface="Microsoft Sans Serif"/>
              </a:rPr>
              <a:t>como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“supresión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fondo”.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779005" y="6738365"/>
            <a:ext cx="42068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30" dirty="0">
                <a:latin typeface="Microsoft Sans Serif"/>
                <a:cs typeface="Microsoft Sans Serif"/>
              </a:rPr>
              <a:t>algunos </a:t>
            </a:r>
            <a:r>
              <a:rPr sz="950" spc="10" dirty="0">
                <a:latin typeface="Microsoft Sans Serif"/>
                <a:cs typeface="Microsoft Sans Serif"/>
              </a:rPr>
              <a:t>sensores, </a:t>
            </a:r>
            <a:r>
              <a:rPr sz="950" spc="45" dirty="0">
                <a:latin typeface="Microsoft Sans Serif"/>
                <a:cs typeface="Microsoft Sans Serif"/>
              </a:rPr>
              <a:t>también </a:t>
            </a:r>
            <a:r>
              <a:rPr sz="950" spc="20" dirty="0">
                <a:latin typeface="Microsoft Sans Serif"/>
                <a:cs typeface="Microsoft Sans Serif"/>
              </a:rPr>
              <a:t>existe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rango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bloqueo. </a:t>
            </a:r>
            <a:r>
              <a:rPr sz="950" spc="-10" dirty="0">
                <a:latin typeface="Microsoft Sans Serif"/>
                <a:cs typeface="Microsoft Sans Serif"/>
              </a:rPr>
              <a:t>Este 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encuentra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inferior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zona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ciega.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objeto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bloqueo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impide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identificación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operativo.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Hay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señal </a:t>
            </a:r>
            <a:r>
              <a:rPr sz="950" spc="20" dirty="0">
                <a:latin typeface="Microsoft Sans Serif"/>
                <a:cs typeface="Microsoft Sans Serif"/>
              </a:rPr>
              <a:t>asignada </a:t>
            </a:r>
            <a:r>
              <a:rPr sz="950" spc="50" dirty="0">
                <a:latin typeface="Microsoft Sans Serif"/>
                <a:cs typeface="Microsoft Sans Serif"/>
              </a:rPr>
              <a:t>tanto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45" dirty="0">
                <a:latin typeface="Microsoft Sans Serif"/>
                <a:cs typeface="Microsoft Sans Serif"/>
              </a:rPr>
              <a:t>rango </a:t>
            </a:r>
            <a:r>
              <a:rPr sz="950" spc="35" dirty="0">
                <a:latin typeface="Microsoft Sans Serif"/>
                <a:cs typeface="Microsoft Sans Serif"/>
              </a:rPr>
              <a:t>operativo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45" dirty="0">
                <a:latin typeface="Microsoft Sans Serif"/>
                <a:cs typeface="Microsoft Sans Serif"/>
              </a:rPr>
              <a:t>rango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salida.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7920" y="1472895"/>
            <a:ext cx="2515793" cy="187772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849081" y="6104432"/>
            <a:ext cx="1294765" cy="432434"/>
          </a:xfrm>
          <a:custGeom>
            <a:avLst/>
            <a:gdLst/>
            <a:ahLst/>
            <a:cxnLst/>
            <a:rect l="l" t="t" r="r" b="b"/>
            <a:pathLst>
              <a:path w="1294764" h="432434">
                <a:moveTo>
                  <a:pt x="1291628" y="0"/>
                </a:moveTo>
                <a:lnTo>
                  <a:pt x="101" y="192189"/>
                </a:lnTo>
                <a:lnTo>
                  <a:pt x="0" y="243243"/>
                </a:lnTo>
                <a:lnTo>
                  <a:pt x="1294168" y="432320"/>
                </a:lnTo>
                <a:lnTo>
                  <a:pt x="129162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49081" y="6868680"/>
            <a:ext cx="1294765" cy="436880"/>
          </a:xfrm>
          <a:custGeom>
            <a:avLst/>
            <a:gdLst/>
            <a:ahLst/>
            <a:cxnLst/>
            <a:rect l="l" t="t" r="r" b="b"/>
            <a:pathLst>
              <a:path w="1294764" h="436879">
                <a:moveTo>
                  <a:pt x="1291628" y="0"/>
                </a:moveTo>
                <a:lnTo>
                  <a:pt x="101" y="192189"/>
                </a:lnTo>
                <a:lnTo>
                  <a:pt x="0" y="243243"/>
                </a:lnTo>
                <a:lnTo>
                  <a:pt x="1294168" y="436778"/>
                </a:lnTo>
                <a:lnTo>
                  <a:pt x="129162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995400" y="6225070"/>
            <a:ext cx="860425" cy="195580"/>
            <a:chOff x="2940799" y="6225070"/>
            <a:chExt cx="860425" cy="195580"/>
          </a:xfrm>
        </p:grpSpPr>
        <p:sp>
          <p:nvSpPr>
            <p:cNvPr id="6" name="object 6"/>
            <p:cNvSpPr/>
            <p:nvPr/>
          </p:nvSpPr>
          <p:spPr>
            <a:xfrm>
              <a:off x="3043707" y="6227356"/>
              <a:ext cx="52705" cy="191135"/>
            </a:xfrm>
            <a:custGeom>
              <a:avLst/>
              <a:gdLst/>
              <a:ahLst/>
              <a:cxnLst/>
              <a:rect l="l" t="t" r="r" b="b"/>
              <a:pathLst>
                <a:path w="52705" h="191135">
                  <a:moveTo>
                    <a:pt x="25869" y="0"/>
                  </a:moveTo>
                  <a:lnTo>
                    <a:pt x="36127" y="7571"/>
                  </a:lnTo>
                  <a:lnTo>
                    <a:pt x="44678" y="28186"/>
                  </a:lnTo>
                  <a:lnTo>
                    <a:pt x="50533" y="58694"/>
                  </a:lnTo>
                  <a:lnTo>
                    <a:pt x="52705" y="95948"/>
                  </a:lnTo>
                  <a:lnTo>
                    <a:pt x="50533" y="133060"/>
                  </a:lnTo>
                  <a:lnTo>
                    <a:pt x="44678" y="163245"/>
                  </a:lnTo>
                  <a:lnTo>
                    <a:pt x="36127" y="183534"/>
                  </a:lnTo>
                  <a:lnTo>
                    <a:pt x="25869" y="190957"/>
                  </a:lnTo>
                  <a:lnTo>
                    <a:pt x="15768" y="183534"/>
                  </a:lnTo>
                  <a:lnTo>
                    <a:pt x="7548" y="163245"/>
                  </a:lnTo>
                  <a:lnTo>
                    <a:pt x="2022" y="133060"/>
                  </a:lnTo>
                  <a:lnTo>
                    <a:pt x="0" y="95948"/>
                  </a:lnTo>
                  <a:lnTo>
                    <a:pt x="2022" y="58694"/>
                  </a:lnTo>
                  <a:lnTo>
                    <a:pt x="7548" y="28186"/>
                  </a:lnTo>
                  <a:lnTo>
                    <a:pt x="15768" y="7571"/>
                  </a:lnTo>
                  <a:lnTo>
                    <a:pt x="2586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69577" y="6227356"/>
              <a:ext cx="729615" cy="191135"/>
            </a:xfrm>
            <a:custGeom>
              <a:avLst/>
              <a:gdLst/>
              <a:ahLst/>
              <a:cxnLst/>
              <a:rect l="l" t="t" r="r" b="b"/>
              <a:pathLst>
                <a:path w="729614" h="191135">
                  <a:moveTo>
                    <a:pt x="703414" y="0"/>
                  </a:moveTo>
                  <a:lnTo>
                    <a:pt x="0" y="0"/>
                  </a:lnTo>
                  <a:lnTo>
                    <a:pt x="10258" y="7571"/>
                  </a:lnTo>
                  <a:lnTo>
                    <a:pt x="18808" y="28186"/>
                  </a:lnTo>
                  <a:lnTo>
                    <a:pt x="24663" y="58694"/>
                  </a:lnTo>
                  <a:lnTo>
                    <a:pt x="26835" y="95948"/>
                  </a:lnTo>
                  <a:lnTo>
                    <a:pt x="24663" y="133060"/>
                  </a:lnTo>
                  <a:lnTo>
                    <a:pt x="18808" y="163245"/>
                  </a:lnTo>
                  <a:lnTo>
                    <a:pt x="10258" y="183534"/>
                  </a:lnTo>
                  <a:lnTo>
                    <a:pt x="0" y="190957"/>
                  </a:lnTo>
                  <a:lnTo>
                    <a:pt x="703414" y="190957"/>
                  </a:lnTo>
                  <a:lnTo>
                    <a:pt x="713522" y="183534"/>
                  </a:lnTo>
                  <a:lnTo>
                    <a:pt x="721740" y="163245"/>
                  </a:lnTo>
                  <a:lnTo>
                    <a:pt x="727264" y="133060"/>
                  </a:lnTo>
                  <a:lnTo>
                    <a:pt x="729284" y="95948"/>
                  </a:lnTo>
                  <a:lnTo>
                    <a:pt x="727264" y="58694"/>
                  </a:lnTo>
                  <a:lnTo>
                    <a:pt x="721740" y="28186"/>
                  </a:lnTo>
                  <a:lnTo>
                    <a:pt x="713522" y="7571"/>
                  </a:lnTo>
                  <a:lnTo>
                    <a:pt x="703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69577" y="6227356"/>
              <a:ext cx="729615" cy="191135"/>
            </a:xfrm>
            <a:custGeom>
              <a:avLst/>
              <a:gdLst/>
              <a:ahLst/>
              <a:cxnLst/>
              <a:rect l="l" t="t" r="r" b="b"/>
              <a:pathLst>
                <a:path w="729614" h="191135">
                  <a:moveTo>
                    <a:pt x="26835" y="95948"/>
                  </a:moveTo>
                  <a:lnTo>
                    <a:pt x="24663" y="133060"/>
                  </a:lnTo>
                  <a:lnTo>
                    <a:pt x="18808" y="163245"/>
                  </a:lnTo>
                  <a:lnTo>
                    <a:pt x="10258" y="183534"/>
                  </a:lnTo>
                  <a:lnTo>
                    <a:pt x="0" y="190957"/>
                  </a:lnTo>
                  <a:lnTo>
                    <a:pt x="703414" y="190957"/>
                  </a:lnTo>
                  <a:lnTo>
                    <a:pt x="713522" y="183534"/>
                  </a:lnTo>
                  <a:lnTo>
                    <a:pt x="721740" y="163245"/>
                  </a:lnTo>
                  <a:lnTo>
                    <a:pt x="727264" y="133060"/>
                  </a:lnTo>
                  <a:lnTo>
                    <a:pt x="729284" y="95948"/>
                  </a:lnTo>
                  <a:lnTo>
                    <a:pt x="727264" y="58694"/>
                  </a:lnTo>
                  <a:lnTo>
                    <a:pt x="721740" y="28186"/>
                  </a:lnTo>
                  <a:lnTo>
                    <a:pt x="713522" y="7571"/>
                  </a:lnTo>
                  <a:lnTo>
                    <a:pt x="703414" y="0"/>
                  </a:lnTo>
                  <a:lnTo>
                    <a:pt x="0" y="0"/>
                  </a:lnTo>
                  <a:lnTo>
                    <a:pt x="10258" y="7571"/>
                  </a:lnTo>
                  <a:lnTo>
                    <a:pt x="18808" y="28186"/>
                  </a:lnTo>
                  <a:lnTo>
                    <a:pt x="24663" y="58694"/>
                  </a:lnTo>
                  <a:lnTo>
                    <a:pt x="26835" y="95948"/>
                  </a:lnTo>
                  <a:close/>
                </a:path>
                <a:path w="729614" h="191135">
                  <a:moveTo>
                    <a:pt x="528040" y="0"/>
                  </a:moveTo>
                  <a:lnTo>
                    <a:pt x="538147" y="7571"/>
                  </a:lnTo>
                  <a:lnTo>
                    <a:pt x="546366" y="28186"/>
                  </a:lnTo>
                  <a:lnTo>
                    <a:pt x="551890" y="58694"/>
                  </a:lnTo>
                  <a:lnTo>
                    <a:pt x="553910" y="95948"/>
                  </a:lnTo>
                  <a:lnTo>
                    <a:pt x="551890" y="133060"/>
                  </a:lnTo>
                  <a:lnTo>
                    <a:pt x="546366" y="163245"/>
                  </a:lnTo>
                  <a:lnTo>
                    <a:pt x="538147" y="183534"/>
                  </a:lnTo>
                  <a:lnTo>
                    <a:pt x="528040" y="1909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796" y="6225070"/>
              <a:ext cx="407060" cy="1955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0799" y="6290309"/>
              <a:ext cx="139700" cy="6502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7995400" y="6756490"/>
            <a:ext cx="860425" cy="428625"/>
            <a:chOff x="2940799" y="6756489"/>
            <a:chExt cx="860425" cy="428625"/>
          </a:xfrm>
        </p:grpSpPr>
        <p:sp>
          <p:nvSpPr>
            <p:cNvPr id="12" name="object 12"/>
            <p:cNvSpPr/>
            <p:nvPr/>
          </p:nvSpPr>
          <p:spPr>
            <a:xfrm>
              <a:off x="3043707" y="6991591"/>
              <a:ext cx="52705" cy="191135"/>
            </a:xfrm>
            <a:custGeom>
              <a:avLst/>
              <a:gdLst/>
              <a:ahLst/>
              <a:cxnLst/>
              <a:rect l="l" t="t" r="r" b="b"/>
              <a:pathLst>
                <a:path w="52705" h="191134">
                  <a:moveTo>
                    <a:pt x="25869" y="0"/>
                  </a:moveTo>
                  <a:lnTo>
                    <a:pt x="36127" y="7571"/>
                  </a:lnTo>
                  <a:lnTo>
                    <a:pt x="44678" y="28187"/>
                  </a:lnTo>
                  <a:lnTo>
                    <a:pt x="50533" y="58700"/>
                  </a:lnTo>
                  <a:lnTo>
                    <a:pt x="52705" y="95961"/>
                  </a:lnTo>
                  <a:lnTo>
                    <a:pt x="50533" y="133066"/>
                  </a:lnTo>
                  <a:lnTo>
                    <a:pt x="44678" y="163247"/>
                  </a:lnTo>
                  <a:lnTo>
                    <a:pt x="36127" y="183534"/>
                  </a:lnTo>
                  <a:lnTo>
                    <a:pt x="25869" y="190957"/>
                  </a:lnTo>
                  <a:lnTo>
                    <a:pt x="15768" y="183534"/>
                  </a:lnTo>
                  <a:lnTo>
                    <a:pt x="7548" y="163247"/>
                  </a:lnTo>
                  <a:lnTo>
                    <a:pt x="2022" y="133066"/>
                  </a:lnTo>
                  <a:lnTo>
                    <a:pt x="0" y="95961"/>
                  </a:lnTo>
                  <a:lnTo>
                    <a:pt x="2022" y="58700"/>
                  </a:lnTo>
                  <a:lnTo>
                    <a:pt x="7548" y="28187"/>
                  </a:lnTo>
                  <a:lnTo>
                    <a:pt x="15768" y="7571"/>
                  </a:lnTo>
                  <a:lnTo>
                    <a:pt x="2586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69577" y="6991591"/>
              <a:ext cx="729615" cy="191135"/>
            </a:xfrm>
            <a:custGeom>
              <a:avLst/>
              <a:gdLst/>
              <a:ahLst/>
              <a:cxnLst/>
              <a:rect l="l" t="t" r="r" b="b"/>
              <a:pathLst>
                <a:path w="729614" h="191134">
                  <a:moveTo>
                    <a:pt x="703414" y="0"/>
                  </a:moveTo>
                  <a:lnTo>
                    <a:pt x="0" y="0"/>
                  </a:lnTo>
                  <a:lnTo>
                    <a:pt x="10258" y="7571"/>
                  </a:lnTo>
                  <a:lnTo>
                    <a:pt x="18808" y="28187"/>
                  </a:lnTo>
                  <a:lnTo>
                    <a:pt x="24663" y="58700"/>
                  </a:lnTo>
                  <a:lnTo>
                    <a:pt x="26835" y="95961"/>
                  </a:lnTo>
                  <a:lnTo>
                    <a:pt x="24663" y="133066"/>
                  </a:lnTo>
                  <a:lnTo>
                    <a:pt x="18808" y="163247"/>
                  </a:lnTo>
                  <a:lnTo>
                    <a:pt x="10258" y="183534"/>
                  </a:lnTo>
                  <a:lnTo>
                    <a:pt x="0" y="190957"/>
                  </a:lnTo>
                  <a:lnTo>
                    <a:pt x="703414" y="190957"/>
                  </a:lnTo>
                  <a:lnTo>
                    <a:pt x="713522" y="183534"/>
                  </a:lnTo>
                  <a:lnTo>
                    <a:pt x="721740" y="163247"/>
                  </a:lnTo>
                  <a:lnTo>
                    <a:pt x="727264" y="133066"/>
                  </a:lnTo>
                  <a:lnTo>
                    <a:pt x="729284" y="95961"/>
                  </a:lnTo>
                  <a:lnTo>
                    <a:pt x="727264" y="58700"/>
                  </a:lnTo>
                  <a:lnTo>
                    <a:pt x="721740" y="28187"/>
                  </a:lnTo>
                  <a:lnTo>
                    <a:pt x="713522" y="7571"/>
                  </a:lnTo>
                  <a:lnTo>
                    <a:pt x="703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69577" y="6991591"/>
              <a:ext cx="729615" cy="191135"/>
            </a:xfrm>
            <a:custGeom>
              <a:avLst/>
              <a:gdLst/>
              <a:ahLst/>
              <a:cxnLst/>
              <a:rect l="l" t="t" r="r" b="b"/>
              <a:pathLst>
                <a:path w="729614" h="191134">
                  <a:moveTo>
                    <a:pt x="26835" y="95961"/>
                  </a:moveTo>
                  <a:lnTo>
                    <a:pt x="24663" y="133066"/>
                  </a:lnTo>
                  <a:lnTo>
                    <a:pt x="18808" y="163247"/>
                  </a:lnTo>
                  <a:lnTo>
                    <a:pt x="10258" y="183534"/>
                  </a:lnTo>
                  <a:lnTo>
                    <a:pt x="0" y="190957"/>
                  </a:lnTo>
                  <a:lnTo>
                    <a:pt x="703414" y="190957"/>
                  </a:lnTo>
                  <a:lnTo>
                    <a:pt x="713522" y="183534"/>
                  </a:lnTo>
                  <a:lnTo>
                    <a:pt x="721740" y="163247"/>
                  </a:lnTo>
                  <a:lnTo>
                    <a:pt x="727264" y="133066"/>
                  </a:lnTo>
                  <a:lnTo>
                    <a:pt x="729284" y="95961"/>
                  </a:lnTo>
                  <a:lnTo>
                    <a:pt x="727264" y="58700"/>
                  </a:lnTo>
                  <a:lnTo>
                    <a:pt x="721740" y="28187"/>
                  </a:lnTo>
                  <a:lnTo>
                    <a:pt x="713522" y="7571"/>
                  </a:lnTo>
                  <a:lnTo>
                    <a:pt x="703414" y="0"/>
                  </a:lnTo>
                  <a:lnTo>
                    <a:pt x="0" y="0"/>
                  </a:lnTo>
                  <a:lnTo>
                    <a:pt x="10258" y="7571"/>
                  </a:lnTo>
                  <a:lnTo>
                    <a:pt x="18808" y="28187"/>
                  </a:lnTo>
                  <a:lnTo>
                    <a:pt x="24663" y="58700"/>
                  </a:lnTo>
                  <a:lnTo>
                    <a:pt x="26835" y="95961"/>
                  </a:lnTo>
                  <a:close/>
                </a:path>
                <a:path w="729614" h="191134">
                  <a:moveTo>
                    <a:pt x="528040" y="0"/>
                  </a:moveTo>
                  <a:lnTo>
                    <a:pt x="538147" y="7571"/>
                  </a:lnTo>
                  <a:lnTo>
                    <a:pt x="546366" y="28187"/>
                  </a:lnTo>
                  <a:lnTo>
                    <a:pt x="551890" y="58700"/>
                  </a:lnTo>
                  <a:lnTo>
                    <a:pt x="553910" y="95961"/>
                  </a:lnTo>
                  <a:lnTo>
                    <a:pt x="551890" y="133066"/>
                  </a:lnTo>
                  <a:lnTo>
                    <a:pt x="546366" y="163247"/>
                  </a:lnTo>
                  <a:lnTo>
                    <a:pt x="538147" y="183534"/>
                  </a:lnTo>
                  <a:lnTo>
                    <a:pt x="528040" y="190957"/>
                  </a:lnTo>
                </a:path>
                <a:path w="729614" h="191134">
                  <a:moveTo>
                    <a:pt x="434124" y="0"/>
                  </a:moveTo>
                  <a:lnTo>
                    <a:pt x="444231" y="7571"/>
                  </a:lnTo>
                  <a:lnTo>
                    <a:pt x="452450" y="28187"/>
                  </a:lnTo>
                  <a:lnTo>
                    <a:pt x="457973" y="58700"/>
                  </a:lnTo>
                  <a:lnTo>
                    <a:pt x="459993" y="95961"/>
                  </a:lnTo>
                  <a:lnTo>
                    <a:pt x="457973" y="133066"/>
                  </a:lnTo>
                  <a:lnTo>
                    <a:pt x="452450" y="163247"/>
                  </a:lnTo>
                  <a:lnTo>
                    <a:pt x="444231" y="183534"/>
                  </a:lnTo>
                  <a:lnTo>
                    <a:pt x="434124" y="190957"/>
                  </a:lnTo>
                </a:path>
                <a:path w="729614" h="191134">
                  <a:moveTo>
                    <a:pt x="416877" y="0"/>
                  </a:moveTo>
                  <a:lnTo>
                    <a:pt x="426984" y="7571"/>
                  </a:lnTo>
                  <a:lnTo>
                    <a:pt x="435203" y="28187"/>
                  </a:lnTo>
                  <a:lnTo>
                    <a:pt x="440726" y="58700"/>
                  </a:lnTo>
                  <a:lnTo>
                    <a:pt x="442747" y="95961"/>
                  </a:lnTo>
                  <a:lnTo>
                    <a:pt x="440726" y="133066"/>
                  </a:lnTo>
                  <a:lnTo>
                    <a:pt x="435203" y="163247"/>
                  </a:lnTo>
                  <a:lnTo>
                    <a:pt x="426984" y="183534"/>
                  </a:lnTo>
                  <a:lnTo>
                    <a:pt x="416877" y="190957"/>
                  </a:lnTo>
                </a:path>
                <a:path w="729614" h="191134">
                  <a:moveTo>
                    <a:pt x="398665" y="0"/>
                  </a:moveTo>
                  <a:lnTo>
                    <a:pt x="408772" y="7571"/>
                  </a:lnTo>
                  <a:lnTo>
                    <a:pt x="416991" y="28187"/>
                  </a:lnTo>
                  <a:lnTo>
                    <a:pt x="422515" y="58700"/>
                  </a:lnTo>
                  <a:lnTo>
                    <a:pt x="424535" y="95961"/>
                  </a:lnTo>
                  <a:lnTo>
                    <a:pt x="422515" y="133066"/>
                  </a:lnTo>
                  <a:lnTo>
                    <a:pt x="416991" y="163247"/>
                  </a:lnTo>
                  <a:lnTo>
                    <a:pt x="408772" y="183534"/>
                  </a:lnTo>
                  <a:lnTo>
                    <a:pt x="398665" y="190957"/>
                  </a:lnTo>
                </a:path>
                <a:path w="729614" h="191134">
                  <a:moveTo>
                    <a:pt x="380453" y="0"/>
                  </a:moveTo>
                  <a:lnTo>
                    <a:pt x="390563" y="7571"/>
                  </a:lnTo>
                  <a:lnTo>
                    <a:pt x="398786" y="28187"/>
                  </a:lnTo>
                  <a:lnTo>
                    <a:pt x="404314" y="58700"/>
                  </a:lnTo>
                  <a:lnTo>
                    <a:pt x="406336" y="95961"/>
                  </a:lnTo>
                  <a:lnTo>
                    <a:pt x="404314" y="133066"/>
                  </a:lnTo>
                  <a:lnTo>
                    <a:pt x="398786" y="163247"/>
                  </a:lnTo>
                  <a:lnTo>
                    <a:pt x="390563" y="183534"/>
                  </a:lnTo>
                  <a:lnTo>
                    <a:pt x="380453" y="190957"/>
                  </a:lnTo>
                </a:path>
                <a:path w="729614" h="191134">
                  <a:moveTo>
                    <a:pt x="362254" y="0"/>
                  </a:moveTo>
                  <a:lnTo>
                    <a:pt x="372512" y="7571"/>
                  </a:lnTo>
                  <a:lnTo>
                    <a:pt x="381063" y="28187"/>
                  </a:lnTo>
                  <a:lnTo>
                    <a:pt x="386918" y="58700"/>
                  </a:lnTo>
                  <a:lnTo>
                    <a:pt x="389089" y="95961"/>
                  </a:lnTo>
                  <a:lnTo>
                    <a:pt x="386918" y="133066"/>
                  </a:lnTo>
                  <a:lnTo>
                    <a:pt x="381063" y="163247"/>
                  </a:lnTo>
                  <a:lnTo>
                    <a:pt x="372512" y="183534"/>
                  </a:lnTo>
                  <a:lnTo>
                    <a:pt x="362254" y="190957"/>
                  </a:lnTo>
                </a:path>
                <a:path w="729614" h="191134">
                  <a:moveTo>
                    <a:pt x="344995" y="0"/>
                  </a:moveTo>
                  <a:lnTo>
                    <a:pt x="355104" y="7571"/>
                  </a:lnTo>
                  <a:lnTo>
                    <a:pt x="363327" y="28187"/>
                  </a:lnTo>
                  <a:lnTo>
                    <a:pt x="368855" y="58700"/>
                  </a:lnTo>
                  <a:lnTo>
                    <a:pt x="370878" y="95961"/>
                  </a:lnTo>
                  <a:lnTo>
                    <a:pt x="368855" y="133066"/>
                  </a:lnTo>
                  <a:lnTo>
                    <a:pt x="363327" y="163247"/>
                  </a:lnTo>
                  <a:lnTo>
                    <a:pt x="355104" y="183534"/>
                  </a:lnTo>
                  <a:lnTo>
                    <a:pt x="344995" y="190957"/>
                  </a:lnTo>
                </a:path>
                <a:path w="729614" h="191134">
                  <a:moveTo>
                    <a:pt x="326796" y="0"/>
                  </a:moveTo>
                  <a:lnTo>
                    <a:pt x="336903" y="7571"/>
                  </a:lnTo>
                  <a:lnTo>
                    <a:pt x="345122" y="28187"/>
                  </a:lnTo>
                  <a:lnTo>
                    <a:pt x="350645" y="58700"/>
                  </a:lnTo>
                  <a:lnTo>
                    <a:pt x="352666" y="95961"/>
                  </a:lnTo>
                  <a:lnTo>
                    <a:pt x="350645" y="133066"/>
                  </a:lnTo>
                  <a:lnTo>
                    <a:pt x="345122" y="163247"/>
                  </a:lnTo>
                  <a:lnTo>
                    <a:pt x="336903" y="183534"/>
                  </a:lnTo>
                  <a:lnTo>
                    <a:pt x="326796" y="190957"/>
                  </a:lnTo>
                </a:path>
                <a:path w="729614" h="191134">
                  <a:moveTo>
                    <a:pt x="308584" y="0"/>
                  </a:moveTo>
                  <a:lnTo>
                    <a:pt x="318691" y="7571"/>
                  </a:lnTo>
                  <a:lnTo>
                    <a:pt x="326910" y="28187"/>
                  </a:lnTo>
                  <a:lnTo>
                    <a:pt x="332434" y="58700"/>
                  </a:lnTo>
                  <a:lnTo>
                    <a:pt x="334454" y="95961"/>
                  </a:lnTo>
                  <a:lnTo>
                    <a:pt x="332434" y="133066"/>
                  </a:lnTo>
                  <a:lnTo>
                    <a:pt x="326910" y="163247"/>
                  </a:lnTo>
                  <a:lnTo>
                    <a:pt x="318691" y="183534"/>
                  </a:lnTo>
                  <a:lnTo>
                    <a:pt x="308584" y="190957"/>
                  </a:lnTo>
                </a:path>
                <a:path w="729614" h="191134">
                  <a:moveTo>
                    <a:pt x="291338" y="0"/>
                  </a:moveTo>
                  <a:lnTo>
                    <a:pt x="301445" y="7571"/>
                  </a:lnTo>
                  <a:lnTo>
                    <a:pt x="309664" y="28187"/>
                  </a:lnTo>
                  <a:lnTo>
                    <a:pt x="315187" y="58700"/>
                  </a:lnTo>
                  <a:lnTo>
                    <a:pt x="317207" y="95961"/>
                  </a:lnTo>
                  <a:lnTo>
                    <a:pt x="315187" y="133066"/>
                  </a:lnTo>
                  <a:lnTo>
                    <a:pt x="309664" y="163247"/>
                  </a:lnTo>
                  <a:lnTo>
                    <a:pt x="301445" y="183534"/>
                  </a:lnTo>
                  <a:lnTo>
                    <a:pt x="291338" y="190957"/>
                  </a:lnTo>
                </a:path>
                <a:path w="729614" h="191134">
                  <a:moveTo>
                    <a:pt x="273126" y="0"/>
                  </a:moveTo>
                  <a:lnTo>
                    <a:pt x="283235" y="7571"/>
                  </a:lnTo>
                  <a:lnTo>
                    <a:pt x="291458" y="28187"/>
                  </a:lnTo>
                  <a:lnTo>
                    <a:pt x="296986" y="58700"/>
                  </a:lnTo>
                  <a:lnTo>
                    <a:pt x="299008" y="95961"/>
                  </a:lnTo>
                  <a:lnTo>
                    <a:pt x="296986" y="133066"/>
                  </a:lnTo>
                  <a:lnTo>
                    <a:pt x="291458" y="163247"/>
                  </a:lnTo>
                  <a:lnTo>
                    <a:pt x="283235" y="183534"/>
                  </a:lnTo>
                  <a:lnTo>
                    <a:pt x="273126" y="190957"/>
                  </a:lnTo>
                </a:path>
                <a:path w="729614" h="191134">
                  <a:moveTo>
                    <a:pt x="254914" y="0"/>
                  </a:moveTo>
                  <a:lnTo>
                    <a:pt x="265023" y="7571"/>
                  </a:lnTo>
                  <a:lnTo>
                    <a:pt x="273246" y="28187"/>
                  </a:lnTo>
                  <a:lnTo>
                    <a:pt x="278774" y="58700"/>
                  </a:lnTo>
                  <a:lnTo>
                    <a:pt x="280797" y="95961"/>
                  </a:lnTo>
                  <a:lnTo>
                    <a:pt x="278774" y="133066"/>
                  </a:lnTo>
                  <a:lnTo>
                    <a:pt x="273246" y="163247"/>
                  </a:lnTo>
                  <a:lnTo>
                    <a:pt x="265023" y="183534"/>
                  </a:lnTo>
                  <a:lnTo>
                    <a:pt x="254914" y="190957"/>
                  </a:lnTo>
                </a:path>
                <a:path w="729614" h="191134">
                  <a:moveTo>
                    <a:pt x="236715" y="0"/>
                  </a:moveTo>
                  <a:lnTo>
                    <a:pt x="246965" y="7571"/>
                  </a:lnTo>
                  <a:lnTo>
                    <a:pt x="255512" y="28187"/>
                  </a:lnTo>
                  <a:lnTo>
                    <a:pt x="261366" y="58700"/>
                  </a:lnTo>
                  <a:lnTo>
                    <a:pt x="263537" y="95961"/>
                  </a:lnTo>
                  <a:lnTo>
                    <a:pt x="261366" y="133066"/>
                  </a:lnTo>
                  <a:lnTo>
                    <a:pt x="255512" y="163247"/>
                  </a:lnTo>
                  <a:lnTo>
                    <a:pt x="246965" y="183534"/>
                  </a:lnTo>
                  <a:lnTo>
                    <a:pt x="236715" y="190957"/>
                  </a:lnTo>
                </a:path>
                <a:path w="729614" h="191134">
                  <a:moveTo>
                    <a:pt x="219455" y="0"/>
                  </a:moveTo>
                  <a:lnTo>
                    <a:pt x="229565" y="7571"/>
                  </a:lnTo>
                  <a:lnTo>
                    <a:pt x="237788" y="28187"/>
                  </a:lnTo>
                  <a:lnTo>
                    <a:pt x="243316" y="58700"/>
                  </a:lnTo>
                  <a:lnTo>
                    <a:pt x="245338" y="95961"/>
                  </a:lnTo>
                  <a:lnTo>
                    <a:pt x="243316" y="133066"/>
                  </a:lnTo>
                  <a:lnTo>
                    <a:pt x="237788" y="163247"/>
                  </a:lnTo>
                  <a:lnTo>
                    <a:pt x="229565" y="183534"/>
                  </a:lnTo>
                  <a:lnTo>
                    <a:pt x="219455" y="190957"/>
                  </a:lnTo>
                </a:path>
                <a:path w="729614" h="191134">
                  <a:moveTo>
                    <a:pt x="201256" y="0"/>
                  </a:moveTo>
                  <a:lnTo>
                    <a:pt x="211364" y="7571"/>
                  </a:lnTo>
                  <a:lnTo>
                    <a:pt x="219583" y="28187"/>
                  </a:lnTo>
                  <a:lnTo>
                    <a:pt x="225106" y="58700"/>
                  </a:lnTo>
                  <a:lnTo>
                    <a:pt x="227126" y="95961"/>
                  </a:lnTo>
                  <a:lnTo>
                    <a:pt x="225106" y="133066"/>
                  </a:lnTo>
                  <a:lnTo>
                    <a:pt x="219583" y="163247"/>
                  </a:lnTo>
                  <a:lnTo>
                    <a:pt x="211364" y="183534"/>
                  </a:lnTo>
                  <a:lnTo>
                    <a:pt x="201256" y="190957"/>
                  </a:lnTo>
                </a:path>
                <a:path w="729614" h="191134">
                  <a:moveTo>
                    <a:pt x="183045" y="0"/>
                  </a:moveTo>
                  <a:lnTo>
                    <a:pt x="193152" y="7571"/>
                  </a:lnTo>
                  <a:lnTo>
                    <a:pt x="201371" y="28187"/>
                  </a:lnTo>
                  <a:lnTo>
                    <a:pt x="206894" y="58700"/>
                  </a:lnTo>
                  <a:lnTo>
                    <a:pt x="208914" y="95961"/>
                  </a:lnTo>
                  <a:lnTo>
                    <a:pt x="206894" y="133066"/>
                  </a:lnTo>
                  <a:lnTo>
                    <a:pt x="201371" y="163247"/>
                  </a:lnTo>
                  <a:lnTo>
                    <a:pt x="193152" y="183534"/>
                  </a:lnTo>
                  <a:lnTo>
                    <a:pt x="183045" y="190957"/>
                  </a:lnTo>
                </a:path>
                <a:path w="729614" h="191134">
                  <a:moveTo>
                    <a:pt x="165798" y="0"/>
                  </a:moveTo>
                  <a:lnTo>
                    <a:pt x="175905" y="7571"/>
                  </a:lnTo>
                  <a:lnTo>
                    <a:pt x="184124" y="28187"/>
                  </a:lnTo>
                  <a:lnTo>
                    <a:pt x="189647" y="58700"/>
                  </a:lnTo>
                  <a:lnTo>
                    <a:pt x="191668" y="95961"/>
                  </a:lnTo>
                  <a:lnTo>
                    <a:pt x="189647" y="133066"/>
                  </a:lnTo>
                  <a:lnTo>
                    <a:pt x="184124" y="163247"/>
                  </a:lnTo>
                  <a:lnTo>
                    <a:pt x="175905" y="183534"/>
                  </a:lnTo>
                  <a:lnTo>
                    <a:pt x="165798" y="190957"/>
                  </a:lnTo>
                </a:path>
                <a:path w="729614" h="191134">
                  <a:moveTo>
                    <a:pt x="147586" y="0"/>
                  </a:moveTo>
                  <a:lnTo>
                    <a:pt x="157693" y="7571"/>
                  </a:lnTo>
                  <a:lnTo>
                    <a:pt x="165912" y="28187"/>
                  </a:lnTo>
                  <a:lnTo>
                    <a:pt x="171436" y="58700"/>
                  </a:lnTo>
                  <a:lnTo>
                    <a:pt x="173456" y="95961"/>
                  </a:lnTo>
                  <a:lnTo>
                    <a:pt x="171436" y="133066"/>
                  </a:lnTo>
                  <a:lnTo>
                    <a:pt x="165912" y="163247"/>
                  </a:lnTo>
                  <a:lnTo>
                    <a:pt x="157693" y="183534"/>
                  </a:lnTo>
                  <a:lnTo>
                    <a:pt x="147586" y="190957"/>
                  </a:lnTo>
                </a:path>
                <a:path w="729614" h="191134">
                  <a:moveTo>
                    <a:pt x="129374" y="0"/>
                  </a:moveTo>
                  <a:lnTo>
                    <a:pt x="139484" y="7571"/>
                  </a:lnTo>
                  <a:lnTo>
                    <a:pt x="147707" y="28187"/>
                  </a:lnTo>
                  <a:lnTo>
                    <a:pt x="153235" y="58700"/>
                  </a:lnTo>
                  <a:lnTo>
                    <a:pt x="155257" y="95961"/>
                  </a:lnTo>
                  <a:lnTo>
                    <a:pt x="153235" y="133066"/>
                  </a:lnTo>
                  <a:lnTo>
                    <a:pt x="147707" y="163247"/>
                  </a:lnTo>
                  <a:lnTo>
                    <a:pt x="139484" y="183534"/>
                  </a:lnTo>
                  <a:lnTo>
                    <a:pt x="129374" y="190957"/>
                  </a:lnTo>
                </a:path>
                <a:path w="729614" h="191134">
                  <a:moveTo>
                    <a:pt x="111175" y="0"/>
                  </a:moveTo>
                  <a:lnTo>
                    <a:pt x="121431" y="7571"/>
                  </a:lnTo>
                  <a:lnTo>
                    <a:pt x="129978" y="28187"/>
                  </a:lnTo>
                  <a:lnTo>
                    <a:pt x="135828" y="58700"/>
                  </a:lnTo>
                  <a:lnTo>
                    <a:pt x="137998" y="95961"/>
                  </a:lnTo>
                  <a:lnTo>
                    <a:pt x="135828" y="133066"/>
                  </a:lnTo>
                  <a:lnTo>
                    <a:pt x="129978" y="163247"/>
                  </a:lnTo>
                  <a:lnTo>
                    <a:pt x="121431" y="183534"/>
                  </a:lnTo>
                  <a:lnTo>
                    <a:pt x="111175" y="190957"/>
                  </a:lnTo>
                </a:path>
                <a:path w="729614" h="191134">
                  <a:moveTo>
                    <a:pt x="93916" y="0"/>
                  </a:moveTo>
                  <a:lnTo>
                    <a:pt x="104025" y="7571"/>
                  </a:lnTo>
                  <a:lnTo>
                    <a:pt x="112248" y="28187"/>
                  </a:lnTo>
                  <a:lnTo>
                    <a:pt x="117776" y="58700"/>
                  </a:lnTo>
                  <a:lnTo>
                    <a:pt x="119799" y="95961"/>
                  </a:lnTo>
                  <a:lnTo>
                    <a:pt x="117776" y="133066"/>
                  </a:lnTo>
                  <a:lnTo>
                    <a:pt x="112248" y="163247"/>
                  </a:lnTo>
                  <a:lnTo>
                    <a:pt x="104025" y="183534"/>
                  </a:lnTo>
                  <a:lnTo>
                    <a:pt x="93916" y="190957"/>
                  </a:lnTo>
                </a:path>
                <a:path w="729614" h="191134">
                  <a:moveTo>
                    <a:pt x="75717" y="0"/>
                  </a:moveTo>
                  <a:lnTo>
                    <a:pt x="85824" y="7571"/>
                  </a:lnTo>
                  <a:lnTo>
                    <a:pt x="94043" y="28187"/>
                  </a:lnTo>
                  <a:lnTo>
                    <a:pt x="99566" y="58700"/>
                  </a:lnTo>
                  <a:lnTo>
                    <a:pt x="101587" y="95961"/>
                  </a:lnTo>
                  <a:lnTo>
                    <a:pt x="99566" y="133066"/>
                  </a:lnTo>
                  <a:lnTo>
                    <a:pt x="94043" y="163247"/>
                  </a:lnTo>
                  <a:lnTo>
                    <a:pt x="85824" y="183534"/>
                  </a:lnTo>
                  <a:lnTo>
                    <a:pt x="75717" y="190957"/>
                  </a:lnTo>
                </a:path>
                <a:path w="729614" h="191134">
                  <a:moveTo>
                    <a:pt x="57505" y="0"/>
                  </a:moveTo>
                  <a:lnTo>
                    <a:pt x="67612" y="7571"/>
                  </a:lnTo>
                  <a:lnTo>
                    <a:pt x="75831" y="28187"/>
                  </a:lnTo>
                  <a:lnTo>
                    <a:pt x="81355" y="58700"/>
                  </a:lnTo>
                  <a:lnTo>
                    <a:pt x="83375" y="95961"/>
                  </a:lnTo>
                  <a:lnTo>
                    <a:pt x="81355" y="133066"/>
                  </a:lnTo>
                  <a:lnTo>
                    <a:pt x="75831" y="163247"/>
                  </a:lnTo>
                  <a:lnTo>
                    <a:pt x="67612" y="183534"/>
                  </a:lnTo>
                  <a:lnTo>
                    <a:pt x="57505" y="1909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0799" y="7054558"/>
              <a:ext cx="139700" cy="650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09810" y="6756489"/>
              <a:ext cx="0" cy="203200"/>
            </a:xfrm>
            <a:custGeom>
              <a:avLst/>
              <a:gdLst/>
              <a:ahLst/>
              <a:cxnLst/>
              <a:rect l="l" t="t" r="r" b="b"/>
              <a:pathLst>
                <a:path h="203200">
                  <a:moveTo>
                    <a:pt x="0" y="0"/>
                  </a:moveTo>
                  <a:lnTo>
                    <a:pt x="0" y="20270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79102" y="692068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3305" y="-2196"/>
                  </a:moveTo>
                  <a:lnTo>
                    <a:pt x="30587" y="48334"/>
                  </a:lnTo>
                  <a:lnTo>
                    <a:pt x="-2155" y="-2196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127300" y="6442073"/>
            <a:ext cx="78740" cy="200660"/>
            <a:chOff x="3072700" y="6442073"/>
            <a:chExt cx="78740" cy="200660"/>
          </a:xfrm>
        </p:grpSpPr>
        <p:sp>
          <p:nvSpPr>
            <p:cNvPr id="19" name="object 19"/>
            <p:cNvSpPr/>
            <p:nvPr/>
          </p:nvSpPr>
          <p:spPr>
            <a:xfrm>
              <a:off x="3109810" y="6456019"/>
              <a:ext cx="0" cy="186690"/>
            </a:xfrm>
            <a:custGeom>
              <a:avLst/>
              <a:gdLst/>
              <a:ahLst/>
              <a:cxnLst/>
              <a:rect l="l" t="t" r="r" b="b"/>
              <a:pathLst>
                <a:path h="186690">
                  <a:moveTo>
                    <a:pt x="0" y="0"/>
                  </a:moveTo>
                  <a:lnTo>
                    <a:pt x="0" y="1861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79102" y="6448475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3305" y="48016"/>
                  </a:moveTo>
                  <a:lnTo>
                    <a:pt x="30587" y="-2526"/>
                  </a:lnTo>
                  <a:lnTo>
                    <a:pt x="-2155" y="48016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7966964" y="7898892"/>
          <a:ext cx="1024890" cy="1309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79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Detección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marR="2095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2857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X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84785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6-30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20-130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40-300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60-600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80-1000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350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5761229" y="528066"/>
            <a:ext cx="12122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latin typeface="Tahoma"/>
                <a:cs typeface="Tahoma"/>
              </a:rPr>
              <a:t>Patrón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5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radiación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8837" y="492505"/>
            <a:ext cx="4166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patrón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radiación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ultrasónico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consta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principal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25" dirty="0">
                <a:latin typeface="Microsoft Sans Serif"/>
                <a:cs typeface="Microsoft Sans Serif"/>
              </a:rPr>
              <a:t>varios </a:t>
            </a:r>
            <a:r>
              <a:rPr sz="1050" spc="20" dirty="0">
                <a:latin typeface="Microsoft Sans Serif"/>
                <a:cs typeface="Microsoft Sans Serif"/>
              </a:rPr>
              <a:t>conos </a:t>
            </a:r>
            <a:r>
              <a:rPr sz="1050" spc="10" dirty="0">
                <a:latin typeface="Microsoft Sans Serif"/>
                <a:cs typeface="Microsoft Sans Serif"/>
              </a:rPr>
              <a:t>vecinos.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45" dirty="0">
                <a:latin typeface="Microsoft Sans Serif"/>
                <a:cs typeface="Microsoft Sans Serif"/>
              </a:rPr>
              <a:t>ángulo aproximado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35" dirty="0">
                <a:latin typeface="Microsoft Sans Serif"/>
                <a:cs typeface="Microsoft Sans Serif"/>
              </a:rPr>
              <a:t>cono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principal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5°.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228" y="3924047"/>
            <a:ext cx="7918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latin typeface="Tahoma"/>
                <a:cs typeface="Tahoma"/>
              </a:rPr>
              <a:t>Zonas</a:t>
            </a:r>
            <a:r>
              <a:rPr sz="850" b="1" spc="-30" dirty="0">
                <a:latin typeface="Tahoma"/>
                <a:cs typeface="Tahoma"/>
              </a:rPr>
              <a:t> </a:t>
            </a:r>
            <a:r>
              <a:rPr sz="850" b="1" spc="-5" dirty="0">
                <a:latin typeface="Tahoma"/>
                <a:cs typeface="Tahoma"/>
              </a:rPr>
              <a:t>Francas</a:t>
            </a:r>
            <a:endParaRPr sz="8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8837" y="3874516"/>
            <a:ext cx="40055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Deben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mantenerse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zonas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libres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alrededor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permitir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conos </a:t>
            </a:r>
            <a:r>
              <a:rPr sz="1000" spc="10" dirty="0">
                <a:latin typeface="Microsoft Sans Serif"/>
                <a:cs typeface="Microsoft Sans Serif"/>
              </a:rPr>
              <a:t>vecinos.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25" dirty="0">
                <a:latin typeface="Microsoft Sans Serif"/>
                <a:cs typeface="Microsoft Sans Serif"/>
              </a:rPr>
              <a:t>siguientes </a:t>
            </a:r>
            <a:r>
              <a:rPr sz="1000" spc="30" dirty="0">
                <a:latin typeface="Microsoft Sans Serif"/>
                <a:cs typeface="Microsoft Sans Serif"/>
              </a:rPr>
              <a:t>ejemplos </a:t>
            </a:r>
            <a:r>
              <a:rPr sz="1000" spc="45" dirty="0">
                <a:latin typeface="Microsoft Sans Serif"/>
                <a:cs typeface="Microsoft Sans Serif"/>
              </a:rPr>
              <a:t>muestran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área </a:t>
            </a:r>
            <a:r>
              <a:rPr sz="1000" spc="40" dirty="0">
                <a:latin typeface="Microsoft Sans Serif"/>
                <a:cs typeface="Microsoft Sans Serif"/>
              </a:rPr>
              <a:t>libre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requerida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diferentes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situaciones.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1228" y="4642865"/>
            <a:ext cx="11512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latin typeface="Tahoma"/>
                <a:cs typeface="Tahoma"/>
              </a:rPr>
              <a:t>Sensores</a:t>
            </a:r>
            <a:r>
              <a:rPr sz="950" b="1" spc="-3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paralelos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8836" y="4604765"/>
            <a:ext cx="41821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primer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sonda 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mismo rango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55" dirty="0">
                <a:latin typeface="Microsoft Sans Serif"/>
                <a:cs typeface="Microsoft Sans Serif"/>
              </a:rPr>
              <a:t>montaron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paralelos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sí.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objetivos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verticales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cono de </a:t>
            </a:r>
            <a:r>
              <a:rPr sz="950" spc="25" dirty="0">
                <a:latin typeface="Microsoft Sans Serif"/>
                <a:cs typeface="Microsoft Sans Serif"/>
              </a:rPr>
              <a:t>sonido.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los sensores está </a:t>
            </a:r>
            <a:r>
              <a:rPr sz="950" spc="40" dirty="0">
                <a:latin typeface="Microsoft Sans Serif"/>
                <a:cs typeface="Microsoft Sans Serif"/>
              </a:rPr>
              <a:t>determinada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detección.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si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cm,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deben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ubicados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distancia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mínima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15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21651" y="6619116"/>
            <a:ext cx="850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65" dirty="0">
                <a:latin typeface="Microsoft Sans Serif"/>
                <a:cs typeface="Microsoft Sans Serif"/>
              </a:rPr>
              <a:t>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20250" y="6842939"/>
            <a:ext cx="84639" cy="487045"/>
          </a:xfrm>
          <a:prstGeom prst="rect">
            <a:avLst/>
          </a:prstGeom>
          <a:solidFill>
            <a:srgbClr val="787878"/>
          </a:solidFill>
          <a:ln w="4572">
            <a:solidFill>
              <a:srgbClr val="000000"/>
            </a:solidFill>
          </a:ln>
        </p:spPr>
        <p:txBody>
          <a:bodyPr vert="vert270" wrap="square" lIns="0" tIns="18415" rIns="0" bIns="0" rtlCol="0">
            <a:spAutoFit/>
          </a:bodyPr>
          <a:lstStyle/>
          <a:p>
            <a:pPr marL="107314">
              <a:spcBef>
                <a:spcPts val="145"/>
              </a:spcBef>
            </a:pPr>
            <a:r>
              <a:rPr sz="550" b="1" spc="-5" dirty="0">
                <a:solidFill>
                  <a:srgbClr val="FFFFFF"/>
                </a:solidFill>
                <a:latin typeface="Tahoma"/>
                <a:cs typeface="Tahoma"/>
              </a:rPr>
              <a:t>Objetivo</a:t>
            </a:r>
            <a:endParaRPr sz="5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20250" y="6069940"/>
            <a:ext cx="84639" cy="487045"/>
          </a:xfrm>
          <a:prstGeom prst="rect">
            <a:avLst/>
          </a:prstGeom>
          <a:solidFill>
            <a:srgbClr val="787878"/>
          </a:solidFill>
          <a:ln w="4572">
            <a:solidFill>
              <a:srgbClr val="000000"/>
            </a:solidFill>
          </a:ln>
        </p:spPr>
        <p:txBody>
          <a:bodyPr vert="vert270" wrap="square" lIns="0" tIns="18415" rIns="0" bIns="0" rtlCol="0">
            <a:spAutoFit/>
          </a:bodyPr>
          <a:lstStyle/>
          <a:p>
            <a:pPr marL="107314">
              <a:spcBef>
                <a:spcPts val="145"/>
              </a:spcBef>
            </a:pPr>
            <a:r>
              <a:rPr sz="550" b="1" spc="-5" dirty="0">
                <a:solidFill>
                  <a:srgbClr val="FFFFFF"/>
                </a:solidFill>
                <a:latin typeface="Tahoma"/>
                <a:cs typeface="Tahoma"/>
              </a:rPr>
              <a:t>Objetivo</a:t>
            </a:r>
            <a:endParaRPr sz="5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22920" y="1863433"/>
            <a:ext cx="2716530" cy="1850389"/>
            <a:chOff x="3068320" y="1863432"/>
            <a:chExt cx="2716530" cy="1850389"/>
          </a:xfrm>
        </p:grpSpPr>
        <p:sp>
          <p:nvSpPr>
            <p:cNvPr id="3" name="object 3"/>
            <p:cNvSpPr/>
            <p:nvPr/>
          </p:nvSpPr>
          <p:spPr>
            <a:xfrm>
              <a:off x="3070606" y="1865718"/>
              <a:ext cx="2706370" cy="1845945"/>
            </a:xfrm>
            <a:custGeom>
              <a:avLst/>
              <a:gdLst/>
              <a:ahLst/>
              <a:cxnLst/>
              <a:rect l="l" t="t" r="r" b="b"/>
              <a:pathLst>
                <a:path w="2706370" h="1845945">
                  <a:moveTo>
                    <a:pt x="506945" y="0"/>
                  </a:moveTo>
                  <a:lnTo>
                    <a:pt x="0" y="523519"/>
                  </a:lnTo>
                  <a:lnTo>
                    <a:pt x="2449512" y="1845322"/>
                  </a:lnTo>
                  <a:lnTo>
                    <a:pt x="2449331" y="1835997"/>
                  </a:lnTo>
                  <a:lnTo>
                    <a:pt x="2475971" y="1798774"/>
                  </a:lnTo>
                  <a:lnTo>
                    <a:pt x="2553462" y="1702947"/>
                  </a:lnTo>
                  <a:lnTo>
                    <a:pt x="2705836" y="1517815"/>
                  </a:lnTo>
                  <a:lnTo>
                    <a:pt x="506945" y="0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70606" y="1865718"/>
              <a:ext cx="2706370" cy="1845945"/>
            </a:xfrm>
            <a:custGeom>
              <a:avLst/>
              <a:gdLst/>
              <a:ahLst/>
              <a:cxnLst/>
              <a:rect l="l" t="t" r="r" b="b"/>
              <a:pathLst>
                <a:path w="2706370" h="1845945">
                  <a:moveTo>
                    <a:pt x="2449512" y="1845322"/>
                  </a:moveTo>
                  <a:lnTo>
                    <a:pt x="0" y="523519"/>
                  </a:lnTo>
                  <a:lnTo>
                    <a:pt x="506945" y="0"/>
                  </a:lnTo>
                  <a:lnTo>
                    <a:pt x="2705836" y="1517815"/>
                  </a:lnTo>
                  <a:lnTo>
                    <a:pt x="2553462" y="1702947"/>
                  </a:lnTo>
                  <a:lnTo>
                    <a:pt x="2475971" y="1798774"/>
                  </a:lnTo>
                  <a:lnTo>
                    <a:pt x="2449331" y="1835997"/>
                  </a:lnTo>
                  <a:lnTo>
                    <a:pt x="2449512" y="18453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68649" y="2014994"/>
              <a:ext cx="2316480" cy="351790"/>
            </a:xfrm>
            <a:custGeom>
              <a:avLst/>
              <a:gdLst/>
              <a:ahLst/>
              <a:cxnLst/>
              <a:rect l="l" t="t" r="r" b="b"/>
              <a:pathLst>
                <a:path w="2316479" h="351789">
                  <a:moveTo>
                    <a:pt x="2315870" y="0"/>
                  </a:moveTo>
                  <a:lnTo>
                    <a:pt x="190" y="154584"/>
                  </a:lnTo>
                  <a:lnTo>
                    <a:pt x="0" y="195643"/>
                  </a:lnTo>
                  <a:lnTo>
                    <a:pt x="2312441" y="351320"/>
                  </a:lnTo>
                  <a:lnTo>
                    <a:pt x="231587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893875" y="3461208"/>
            <a:ext cx="631190" cy="163195"/>
            <a:chOff x="2839275" y="3461207"/>
            <a:chExt cx="631190" cy="163195"/>
          </a:xfrm>
        </p:grpSpPr>
        <p:sp>
          <p:nvSpPr>
            <p:cNvPr id="7" name="object 7"/>
            <p:cNvSpPr/>
            <p:nvPr/>
          </p:nvSpPr>
          <p:spPr>
            <a:xfrm>
              <a:off x="2841561" y="3463493"/>
              <a:ext cx="43815" cy="158750"/>
            </a:xfrm>
            <a:custGeom>
              <a:avLst/>
              <a:gdLst/>
              <a:ahLst/>
              <a:cxnLst/>
              <a:rect l="l" t="t" r="r" b="b"/>
              <a:pathLst>
                <a:path w="43814" h="158750">
                  <a:moveTo>
                    <a:pt x="21450" y="0"/>
                  </a:moveTo>
                  <a:lnTo>
                    <a:pt x="29957" y="6277"/>
                  </a:lnTo>
                  <a:lnTo>
                    <a:pt x="37047" y="23371"/>
                  </a:lnTo>
                  <a:lnTo>
                    <a:pt x="41901" y="48670"/>
                  </a:lnTo>
                  <a:lnTo>
                    <a:pt x="43700" y="79565"/>
                  </a:lnTo>
                  <a:lnTo>
                    <a:pt x="41901" y="110335"/>
                  </a:lnTo>
                  <a:lnTo>
                    <a:pt x="37047" y="135359"/>
                  </a:lnTo>
                  <a:lnTo>
                    <a:pt x="29957" y="152178"/>
                  </a:lnTo>
                  <a:lnTo>
                    <a:pt x="21450" y="158330"/>
                  </a:lnTo>
                  <a:lnTo>
                    <a:pt x="13073" y="152178"/>
                  </a:lnTo>
                  <a:lnTo>
                    <a:pt x="6257" y="135359"/>
                  </a:lnTo>
                  <a:lnTo>
                    <a:pt x="1676" y="110335"/>
                  </a:lnTo>
                  <a:lnTo>
                    <a:pt x="0" y="79565"/>
                  </a:lnTo>
                  <a:lnTo>
                    <a:pt x="1676" y="48670"/>
                  </a:lnTo>
                  <a:lnTo>
                    <a:pt x="6257" y="23371"/>
                  </a:lnTo>
                  <a:lnTo>
                    <a:pt x="13073" y="6277"/>
                  </a:lnTo>
                  <a:lnTo>
                    <a:pt x="214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63011" y="3463493"/>
              <a:ext cx="605155" cy="158750"/>
            </a:xfrm>
            <a:custGeom>
              <a:avLst/>
              <a:gdLst/>
              <a:ahLst/>
              <a:cxnLst/>
              <a:rect l="l" t="t" r="r" b="b"/>
              <a:pathLst>
                <a:path w="605154" h="158750">
                  <a:moveTo>
                    <a:pt x="583145" y="0"/>
                  </a:moveTo>
                  <a:lnTo>
                    <a:pt x="0" y="0"/>
                  </a:lnTo>
                  <a:lnTo>
                    <a:pt x="8507" y="6277"/>
                  </a:lnTo>
                  <a:lnTo>
                    <a:pt x="15597" y="23371"/>
                  </a:lnTo>
                  <a:lnTo>
                    <a:pt x="20450" y="48670"/>
                  </a:lnTo>
                  <a:lnTo>
                    <a:pt x="22250" y="79565"/>
                  </a:lnTo>
                  <a:lnTo>
                    <a:pt x="20450" y="110335"/>
                  </a:lnTo>
                  <a:lnTo>
                    <a:pt x="15597" y="135359"/>
                  </a:lnTo>
                  <a:lnTo>
                    <a:pt x="8507" y="152178"/>
                  </a:lnTo>
                  <a:lnTo>
                    <a:pt x="0" y="158330"/>
                  </a:lnTo>
                  <a:lnTo>
                    <a:pt x="583145" y="158330"/>
                  </a:lnTo>
                  <a:lnTo>
                    <a:pt x="591528" y="152178"/>
                  </a:lnTo>
                  <a:lnTo>
                    <a:pt x="598343" y="135359"/>
                  </a:lnTo>
                  <a:lnTo>
                    <a:pt x="602921" y="110335"/>
                  </a:lnTo>
                  <a:lnTo>
                    <a:pt x="604596" y="79565"/>
                  </a:lnTo>
                  <a:lnTo>
                    <a:pt x="602921" y="48670"/>
                  </a:lnTo>
                  <a:lnTo>
                    <a:pt x="598343" y="23371"/>
                  </a:lnTo>
                  <a:lnTo>
                    <a:pt x="591528" y="6277"/>
                  </a:lnTo>
                  <a:lnTo>
                    <a:pt x="583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63011" y="3463493"/>
              <a:ext cx="605155" cy="158750"/>
            </a:xfrm>
            <a:custGeom>
              <a:avLst/>
              <a:gdLst/>
              <a:ahLst/>
              <a:cxnLst/>
              <a:rect l="l" t="t" r="r" b="b"/>
              <a:pathLst>
                <a:path w="605154" h="158750">
                  <a:moveTo>
                    <a:pt x="22250" y="79565"/>
                  </a:moveTo>
                  <a:lnTo>
                    <a:pt x="20450" y="110335"/>
                  </a:lnTo>
                  <a:lnTo>
                    <a:pt x="15597" y="135359"/>
                  </a:lnTo>
                  <a:lnTo>
                    <a:pt x="8507" y="152178"/>
                  </a:lnTo>
                  <a:lnTo>
                    <a:pt x="0" y="158330"/>
                  </a:lnTo>
                  <a:lnTo>
                    <a:pt x="583145" y="158330"/>
                  </a:lnTo>
                  <a:lnTo>
                    <a:pt x="591528" y="152178"/>
                  </a:lnTo>
                  <a:lnTo>
                    <a:pt x="598343" y="135359"/>
                  </a:lnTo>
                  <a:lnTo>
                    <a:pt x="602921" y="110335"/>
                  </a:lnTo>
                  <a:lnTo>
                    <a:pt x="604596" y="79565"/>
                  </a:lnTo>
                  <a:lnTo>
                    <a:pt x="602921" y="48670"/>
                  </a:lnTo>
                  <a:lnTo>
                    <a:pt x="598343" y="23371"/>
                  </a:lnTo>
                  <a:lnTo>
                    <a:pt x="591528" y="6277"/>
                  </a:lnTo>
                  <a:lnTo>
                    <a:pt x="583145" y="0"/>
                  </a:lnTo>
                  <a:lnTo>
                    <a:pt x="0" y="0"/>
                  </a:lnTo>
                  <a:lnTo>
                    <a:pt x="8507" y="6277"/>
                  </a:lnTo>
                  <a:lnTo>
                    <a:pt x="15597" y="23371"/>
                  </a:lnTo>
                  <a:lnTo>
                    <a:pt x="20450" y="48670"/>
                  </a:lnTo>
                  <a:lnTo>
                    <a:pt x="22250" y="79565"/>
                  </a:lnTo>
                  <a:close/>
                </a:path>
                <a:path w="605154" h="158750">
                  <a:moveTo>
                    <a:pt x="437756" y="0"/>
                  </a:moveTo>
                  <a:lnTo>
                    <a:pt x="446140" y="6277"/>
                  </a:lnTo>
                  <a:lnTo>
                    <a:pt x="452959" y="23371"/>
                  </a:lnTo>
                  <a:lnTo>
                    <a:pt x="457542" y="48670"/>
                  </a:lnTo>
                  <a:lnTo>
                    <a:pt x="459219" y="79565"/>
                  </a:lnTo>
                  <a:lnTo>
                    <a:pt x="457542" y="110335"/>
                  </a:lnTo>
                  <a:lnTo>
                    <a:pt x="452959" y="135359"/>
                  </a:lnTo>
                  <a:lnTo>
                    <a:pt x="446140" y="152178"/>
                  </a:lnTo>
                  <a:lnTo>
                    <a:pt x="437756" y="1583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8401" y="3461207"/>
              <a:ext cx="338251" cy="16290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7810462" y="3515321"/>
            <a:ext cx="116839" cy="55244"/>
            <a:chOff x="2755861" y="3515321"/>
            <a:chExt cx="116839" cy="55244"/>
          </a:xfrm>
        </p:grpSpPr>
        <p:sp>
          <p:nvSpPr>
            <p:cNvPr id="12" name="object 12"/>
            <p:cNvSpPr/>
            <p:nvPr/>
          </p:nvSpPr>
          <p:spPr>
            <a:xfrm>
              <a:off x="2758147" y="3517607"/>
              <a:ext cx="13970" cy="50165"/>
            </a:xfrm>
            <a:custGeom>
              <a:avLst/>
              <a:gdLst/>
              <a:ahLst/>
              <a:cxnLst/>
              <a:rect l="l" t="t" r="r" b="b"/>
              <a:pathLst>
                <a:path w="13969" h="50164">
                  <a:moveTo>
                    <a:pt x="7150" y="0"/>
                  </a:moveTo>
                  <a:lnTo>
                    <a:pt x="9481" y="1963"/>
                  </a:lnTo>
                  <a:lnTo>
                    <a:pt x="11515" y="7358"/>
                  </a:lnTo>
                  <a:lnTo>
                    <a:pt x="12954" y="15435"/>
                  </a:lnTo>
                  <a:lnTo>
                    <a:pt x="13500" y="25450"/>
                  </a:lnTo>
                  <a:lnTo>
                    <a:pt x="12954" y="35010"/>
                  </a:lnTo>
                  <a:lnTo>
                    <a:pt x="11515" y="42854"/>
                  </a:lnTo>
                  <a:lnTo>
                    <a:pt x="9481" y="48162"/>
                  </a:lnTo>
                  <a:lnTo>
                    <a:pt x="7150" y="50114"/>
                  </a:lnTo>
                  <a:lnTo>
                    <a:pt x="4355" y="48162"/>
                  </a:lnTo>
                  <a:lnTo>
                    <a:pt x="2084" y="42854"/>
                  </a:lnTo>
                  <a:lnTo>
                    <a:pt x="558" y="35010"/>
                  </a:lnTo>
                  <a:lnTo>
                    <a:pt x="0" y="25450"/>
                  </a:lnTo>
                  <a:lnTo>
                    <a:pt x="558" y="15435"/>
                  </a:lnTo>
                  <a:lnTo>
                    <a:pt x="2084" y="7358"/>
                  </a:lnTo>
                  <a:lnTo>
                    <a:pt x="4355" y="1963"/>
                  </a:lnTo>
                  <a:lnTo>
                    <a:pt x="71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65297" y="3517607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4">
                  <a:moveTo>
                    <a:pt x="98513" y="0"/>
                  </a:moveTo>
                  <a:lnTo>
                    <a:pt x="0" y="0"/>
                  </a:lnTo>
                  <a:lnTo>
                    <a:pt x="2331" y="1963"/>
                  </a:lnTo>
                  <a:lnTo>
                    <a:pt x="4365" y="7358"/>
                  </a:lnTo>
                  <a:lnTo>
                    <a:pt x="5804" y="15435"/>
                  </a:lnTo>
                  <a:lnTo>
                    <a:pt x="6350" y="25450"/>
                  </a:lnTo>
                  <a:lnTo>
                    <a:pt x="5804" y="35010"/>
                  </a:lnTo>
                  <a:lnTo>
                    <a:pt x="4365" y="42854"/>
                  </a:lnTo>
                  <a:lnTo>
                    <a:pt x="2331" y="48162"/>
                  </a:lnTo>
                  <a:lnTo>
                    <a:pt x="0" y="50114"/>
                  </a:lnTo>
                  <a:lnTo>
                    <a:pt x="98513" y="50114"/>
                  </a:lnTo>
                  <a:lnTo>
                    <a:pt x="101177" y="48162"/>
                  </a:lnTo>
                  <a:lnTo>
                    <a:pt x="103174" y="42854"/>
                  </a:lnTo>
                  <a:lnTo>
                    <a:pt x="104428" y="35010"/>
                  </a:lnTo>
                  <a:lnTo>
                    <a:pt x="104863" y="25450"/>
                  </a:lnTo>
                  <a:lnTo>
                    <a:pt x="104428" y="15435"/>
                  </a:lnTo>
                  <a:lnTo>
                    <a:pt x="103174" y="7358"/>
                  </a:lnTo>
                  <a:lnTo>
                    <a:pt x="101177" y="1963"/>
                  </a:lnTo>
                  <a:lnTo>
                    <a:pt x="98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65297" y="3517607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4">
                  <a:moveTo>
                    <a:pt x="6350" y="25450"/>
                  </a:moveTo>
                  <a:lnTo>
                    <a:pt x="5804" y="35010"/>
                  </a:lnTo>
                  <a:lnTo>
                    <a:pt x="4365" y="42854"/>
                  </a:lnTo>
                  <a:lnTo>
                    <a:pt x="2331" y="48162"/>
                  </a:lnTo>
                  <a:lnTo>
                    <a:pt x="0" y="50114"/>
                  </a:lnTo>
                  <a:lnTo>
                    <a:pt x="98513" y="50114"/>
                  </a:lnTo>
                  <a:lnTo>
                    <a:pt x="101177" y="48162"/>
                  </a:lnTo>
                  <a:lnTo>
                    <a:pt x="103174" y="42854"/>
                  </a:lnTo>
                  <a:lnTo>
                    <a:pt x="104428" y="35010"/>
                  </a:lnTo>
                  <a:lnTo>
                    <a:pt x="104863" y="25450"/>
                  </a:lnTo>
                  <a:lnTo>
                    <a:pt x="104428" y="15435"/>
                  </a:lnTo>
                  <a:lnTo>
                    <a:pt x="103174" y="7358"/>
                  </a:lnTo>
                  <a:lnTo>
                    <a:pt x="101177" y="1963"/>
                  </a:lnTo>
                  <a:lnTo>
                    <a:pt x="98513" y="0"/>
                  </a:lnTo>
                  <a:lnTo>
                    <a:pt x="0" y="0"/>
                  </a:lnTo>
                  <a:lnTo>
                    <a:pt x="2331" y="1963"/>
                  </a:lnTo>
                  <a:lnTo>
                    <a:pt x="4365" y="7358"/>
                  </a:lnTo>
                  <a:lnTo>
                    <a:pt x="5804" y="15435"/>
                  </a:lnTo>
                  <a:lnTo>
                    <a:pt x="6350" y="254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523249" y="3369031"/>
            <a:ext cx="2316480" cy="344805"/>
          </a:xfrm>
          <a:custGeom>
            <a:avLst/>
            <a:gdLst/>
            <a:ahLst/>
            <a:cxnLst/>
            <a:rect l="l" t="t" r="r" b="b"/>
            <a:pathLst>
              <a:path w="2316479" h="344804">
                <a:moveTo>
                  <a:pt x="2315870" y="0"/>
                </a:moveTo>
                <a:lnTo>
                  <a:pt x="190" y="154584"/>
                </a:lnTo>
                <a:lnTo>
                  <a:pt x="0" y="195643"/>
                </a:lnTo>
                <a:lnTo>
                  <a:pt x="2069922" y="344347"/>
                </a:lnTo>
                <a:lnTo>
                  <a:pt x="231587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893875" y="2093926"/>
            <a:ext cx="631190" cy="163195"/>
            <a:chOff x="2839275" y="2093925"/>
            <a:chExt cx="631190" cy="163195"/>
          </a:xfrm>
        </p:grpSpPr>
        <p:sp>
          <p:nvSpPr>
            <p:cNvPr id="17" name="object 17"/>
            <p:cNvSpPr/>
            <p:nvPr/>
          </p:nvSpPr>
          <p:spPr>
            <a:xfrm>
              <a:off x="2841561" y="2096211"/>
              <a:ext cx="43815" cy="158750"/>
            </a:xfrm>
            <a:custGeom>
              <a:avLst/>
              <a:gdLst/>
              <a:ahLst/>
              <a:cxnLst/>
              <a:rect l="l" t="t" r="r" b="b"/>
              <a:pathLst>
                <a:path w="43814" h="158750">
                  <a:moveTo>
                    <a:pt x="21450" y="0"/>
                  </a:moveTo>
                  <a:lnTo>
                    <a:pt x="29957" y="6277"/>
                  </a:lnTo>
                  <a:lnTo>
                    <a:pt x="37047" y="23371"/>
                  </a:lnTo>
                  <a:lnTo>
                    <a:pt x="41901" y="48670"/>
                  </a:lnTo>
                  <a:lnTo>
                    <a:pt x="43700" y="79565"/>
                  </a:lnTo>
                  <a:lnTo>
                    <a:pt x="41901" y="110335"/>
                  </a:lnTo>
                  <a:lnTo>
                    <a:pt x="37047" y="135359"/>
                  </a:lnTo>
                  <a:lnTo>
                    <a:pt x="29957" y="152178"/>
                  </a:lnTo>
                  <a:lnTo>
                    <a:pt x="21450" y="158330"/>
                  </a:lnTo>
                  <a:lnTo>
                    <a:pt x="13073" y="152178"/>
                  </a:lnTo>
                  <a:lnTo>
                    <a:pt x="6257" y="135359"/>
                  </a:lnTo>
                  <a:lnTo>
                    <a:pt x="1676" y="110335"/>
                  </a:lnTo>
                  <a:lnTo>
                    <a:pt x="0" y="79565"/>
                  </a:lnTo>
                  <a:lnTo>
                    <a:pt x="1676" y="48670"/>
                  </a:lnTo>
                  <a:lnTo>
                    <a:pt x="6257" y="23371"/>
                  </a:lnTo>
                  <a:lnTo>
                    <a:pt x="13073" y="6277"/>
                  </a:lnTo>
                  <a:lnTo>
                    <a:pt x="214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63011" y="2096211"/>
              <a:ext cx="605155" cy="158750"/>
            </a:xfrm>
            <a:custGeom>
              <a:avLst/>
              <a:gdLst/>
              <a:ahLst/>
              <a:cxnLst/>
              <a:rect l="l" t="t" r="r" b="b"/>
              <a:pathLst>
                <a:path w="605154" h="158750">
                  <a:moveTo>
                    <a:pt x="583145" y="0"/>
                  </a:moveTo>
                  <a:lnTo>
                    <a:pt x="0" y="0"/>
                  </a:lnTo>
                  <a:lnTo>
                    <a:pt x="8507" y="6277"/>
                  </a:lnTo>
                  <a:lnTo>
                    <a:pt x="15597" y="23371"/>
                  </a:lnTo>
                  <a:lnTo>
                    <a:pt x="20450" y="48670"/>
                  </a:lnTo>
                  <a:lnTo>
                    <a:pt x="22250" y="79565"/>
                  </a:lnTo>
                  <a:lnTo>
                    <a:pt x="20450" y="110335"/>
                  </a:lnTo>
                  <a:lnTo>
                    <a:pt x="15597" y="135359"/>
                  </a:lnTo>
                  <a:lnTo>
                    <a:pt x="8507" y="152178"/>
                  </a:lnTo>
                  <a:lnTo>
                    <a:pt x="0" y="158330"/>
                  </a:lnTo>
                  <a:lnTo>
                    <a:pt x="583145" y="158330"/>
                  </a:lnTo>
                  <a:lnTo>
                    <a:pt x="591528" y="152178"/>
                  </a:lnTo>
                  <a:lnTo>
                    <a:pt x="598343" y="135359"/>
                  </a:lnTo>
                  <a:lnTo>
                    <a:pt x="602921" y="110335"/>
                  </a:lnTo>
                  <a:lnTo>
                    <a:pt x="604596" y="79565"/>
                  </a:lnTo>
                  <a:lnTo>
                    <a:pt x="602921" y="48670"/>
                  </a:lnTo>
                  <a:lnTo>
                    <a:pt x="598343" y="23371"/>
                  </a:lnTo>
                  <a:lnTo>
                    <a:pt x="591528" y="6277"/>
                  </a:lnTo>
                  <a:lnTo>
                    <a:pt x="583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63011" y="2096211"/>
              <a:ext cx="605155" cy="158750"/>
            </a:xfrm>
            <a:custGeom>
              <a:avLst/>
              <a:gdLst/>
              <a:ahLst/>
              <a:cxnLst/>
              <a:rect l="l" t="t" r="r" b="b"/>
              <a:pathLst>
                <a:path w="605154" h="158750">
                  <a:moveTo>
                    <a:pt x="22250" y="79565"/>
                  </a:moveTo>
                  <a:lnTo>
                    <a:pt x="20450" y="110335"/>
                  </a:lnTo>
                  <a:lnTo>
                    <a:pt x="15597" y="135359"/>
                  </a:lnTo>
                  <a:lnTo>
                    <a:pt x="8507" y="152178"/>
                  </a:lnTo>
                  <a:lnTo>
                    <a:pt x="0" y="158330"/>
                  </a:lnTo>
                  <a:lnTo>
                    <a:pt x="583145" y="158330"/>
                  </a:lnTo>
                  <a:lnTo>
                    <a:pt x="591528" y="152178"/>
                  </a:lnTo>
                  <a:lnTo>
                    <a:pt x="598343" y="135359"/>
                  </a:lnTo>
                  <a:lnTo>
                    <a:pt x="602921" y="110335"/>
                  </a:lnTo>
                  <a:lnTo>
                    <a:pt x="604596" y="79565"/>
                  </a:lnTo>
                  <a:lnTo>
                    <a:pt x="602921" y="48670"/>
                  </a:lnTo>
                  <a:lnTo>
                    <a:pt x="598343" y="23371"/>
                  </a:lnTo>
                  <a:lnTo>
                    <a:pt x="591528" y="6277"/>
                  </a:lnTo>
                  <a:lnTo>
                    <a:pt x="583145" y="0"/>
                  </a:lnTo>
                  <a:lnTo>
                    <a:pt x="0" y="0"/>
                  </a:lnTo>
                  <a:lnTo>
                    <a:pt x="8507" y="6277"/>
                  </a:lnTo>
                  <a:lnTo>
                    <a:pt x="15597" y="23371"/>
                  </a:lnTo>
                  <a:lnTo>
                    <a:pt x="20450" y="48670"/>
                  </a:lnTo>
                  <a:lnTo>
                    <a:pt x="22250" y="79565"/>
                  </a:lnTo>
                  <a:close/>
                </a:path>
                <a:path w="605154" h="158750">
                  <a:moveTo>
                    <a:pt x="437756" y="0"/>
                  </a:moveTo>
                  <a:lnTo>
                    <a:pt x="446140" y="6277"/>
                  </a:lnTo>
                  <a:lnTo>
                    <a:pt x="452959" y="23371"/>
                  </a:lnTo>
                  <a:lnTo>
                    <a:pt x="457542" y="48670"/>
                  </a:lnTo>
                  <a:lnTo>
                    <a:pt x="459219" y="79565"/>
                  </a:lnTo>
                  <a:lnTo>
                    <a:pt x="457542" y="110335"/>
                  </a:lnTo>
                  <a:lnTo>
                    <a:pt x="452959" y="135359"/>
                  </a:lnTo>
                  <a:lnTo>
                    <a:pt x="446140" y="152178"/>
                  </a:lnTo>
                  <a:lnTo>
                    <a:pt x="437756" y="1583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8401" y="2093925"/>
              <a:ext cx="338251" cy="16290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810462" y="2148027"/>
            <a:ext cx="116839" cy="55244"/>
            <a:chOff x="2755861" y="2148027"/>
            <a:chExt cx="116839" cy="55244"/>
          </a:xfrm>
        </p:grpSpPr>
        <p:sp>
          <p:nvSpPr>
            <p:cNvPr id="22" name="object 22"/>
            <p:cNvSpPr/>
            <p:nvPr/>
          </p:nvSpPr>
          <p:spPr>
            <a:xfrm>
              <a:off x="2758147" y="2150313"/>
              <a:ext cx="13970" cy="50165"/>
            </a:xfrm>
            <a:custGeom>
              <a:avLst/>
              <a:gdLst/>
              <a:ahLst/>
              <a:cxnLst/>
              <a:rect l="l" t="t" r="r" b="b"/>
              <a:pathLst>
                <a:path w="13969" h="50164">
                  <a:moveTo>
                    <a:pt x="7150" y="0"/>
                  </a:moveTo>
                  <a:lnTo>
                    <a:pt x="9481" y="1964"/>
                  </a:lnTo>
                  <a:lnTo>
                    <a:pt x="11515" y="7359"/>
                  </a:lnTo>
                  <a:lnTo>
                    <a:pt x="12954" y="15441"/>
                  </a:lnTo>
                  <a:lnTo>
                    <a:pt x="13500" y="25463"/>
                  </a:lnTo>
                  <a:lnTo>
                    <a:pt x="12954" y="35023"/>
                  </a:lnTo>
                  <a:lnTo>
                    <a:pt x="11515" y="42867"/>
                  </a:lnTo>
                  <a:lnTo>
                    <a:pt x="9481" y="48175"/>
                  </a:lnTo>
                  <a:lnTo>
                    <a:pt x="7150" y="50126"/>
                  </a:lnTo>
                  <a:lnTo>
                    <a:pt x="4355" y="48175"/>
                  </a:lnTo>
                  <a:lnTo>
                    <a:pt x="2084" y="42867"/>
                  </a:lnTo>
                  <a:lnTo>
                    <a:pt x="558" y="35023"/>
                  </a:lnTo>
                  <a:lnTo>
                    <a:pt x="0" y="25463"/>
                  </a:lnTo>
                  <a:lnTo>
                    <a:pt x="558" y="15441"/>
                  </a:lnTo>
                  <a:lnTo>
                    <a:pt x="2084" y="7359"/>
                  </a:lnTo>
                  <a:lnTo>
                    <a:pt x="4355" y="1964"/>
                  </a:lnTo>
                  <a:lnTo>
                    <a:pt x="71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65297" y="2150313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4">
                  <a:moveTo>
                    <a:pt x="98513" y="0"/>
                  </a:moveTo>
                  <a:lnTo>
                    <a:pt x="0" y="0"/>
                  </a:lnTo>
                  <a:lnTo>
                    <a:pt x="2331" y="1964"/>
                  </a:lnTo>
                  <a:lnTo>
                    <a:pt x="4365" y="7359"/>
                  </a:lnTo>
                  <a:lnTo>
                    <a:pt x="5804" y="15441"/>
                  </a:lnTo>
                  <a:lnTo>
                    <a:pt x="6350" y="25463"/>
                  </a:lnTo>
                  <a:lnTo>
                    <a:pt x="5804" y="35023"/>
                  </a:lnTo>
                  <a:lnTo>
                    <a:pt x="4365" y="42867"/>
                  </a:lnTo>
                  <a:lnTo>
                    <a:pt x="2331" y="48175"/>
                  </a:lnTo>
                  <a:lnTo>
                    <a:pt x="0" y="50126"/>
                  </a:lnTo>
                  <a:lnTo>
                    <a:pt x="98513" y="50126"/>
                  </a:lnTo>
                  <a:lnTo>
                    <a:pt x="101177" y="48175"/>
                  </a:lnTo>
                  <a:lnTo>
                    <a:pt x="103174" y="42867"/>
                  </a:lnTo>
                  <a:lnTo>
                    <a:pt x="104428" y="35023"/>
                  </a:lnTo>
                  <a:lnTo>
                    <a:pt x="104863" y="25463"/>
                  </a:lnTo>
                  <a:lnTo>
                    <a:pt x="104428" y="15441"/>
                  </a:lnTo>
                  <a:lnTo>
                    <a:pt x="103174" y="7359"/>
                  </a:lnTo>
                  <a:lnTo>
                    <a:pt x="101177" y="1964"/>
                  </a:lnTo>
                  <a:lnTo>
                    <a:pt x="98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65297" y="2150313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4">
                  <a:moveTo>
                    <a:pt x="6350" y="25463"/>
                  </a:moveTo>
                  <a:lnTo>
                    <a:pt x="5804" y="35023"/>
                  </a:lnTo>
                  <a:lnTo>
                    <a:pt x="4365" y="42867"/>
                  </a:lnTo>
                  <a:lnTo>
                    <a:pt x="2331" y="48175"/>
                  </a:lnTo>
                  <a:lnTo>
                    <a:pt x="0" y="50126"/>
                  </a:lnTo>
                  <a:lnTo>
                    <a:pt x="98513" y="50126"/>
                  </a:lnTo>
                  <a:lnTo>
                    <a:pt x="101177" y="48175"/>
                  </a:lnTo>
                  <a:lnTo>
                    <a:pt x="103174" y="42867"/>
                  </a:lnTo>
                  <a:lnTo>
                    <a:pt x="104428" y="35023"/>
                  </a:lnTo>
                  <a:lnTo>
                    <a:pt x="104863" y="25463"/>
                  </a:lnTo>
                  <a:lnTo>
                    <a:pt x="104428" y="15441"/>
                  </a:lnTo>
                  <a:lnTo>
                    <a:pt x="103174" y="7359"/>
                  </a:lnTo>
                  <a:lnTo>
                    <a:pt x="101177" y="1964"/>
                  </a:lnTo>
                  <a:lnTo>
                    <a:pt x="98513" y="0"/>
                  </a:lnTo>
                  <a:lnTo>
                    <a:pt x="0" y="0"/>
                  </a:lnTo>
                  <a:lnTo>
                    <a:pt x="2331" y="1964"/>
                  </a:lnTo>
                  <a:lnTo>
                    <a:pt x="4365" y="7359"/>
                  </a:lnTo>
                  <a:lnTo>
                    <a:pt x="5804" y="15441"/>
                  </a:lnTo>
                  <a:lnTo>
                    <a:pt x="6350" y="254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417391" y="3068840"/>
            <a:ext cx="701675" cy="932180"/>
            <a:chOff x="5362790" y="3068840"/>
            <a:chExt cx="701675" cy="932180"/>
          </a:xfrm>
        </p:grpSpPr>
        <p:sp>
          <p:nvSpPr>
            <p:cNvPr id="26" name="object 26"/>
            <p:cNvSpPr/>
            <p:nvPr/>
          </p:nvSpPr>
          <p:spPr>
            <a:xfrm>
              <a:off x="5365076" y="3071126"/>
              <a:ext cx="697230" cy="927735"/>
            </a:xfrm>
            <a:custGeom>
              <a:avLst/>
              <a:gdLst/>
              <a:ahLst/>
              <a:cxnLst/>
              <a:rect l="l" t="t" r="r" b="b"/>
              <a:pathLst>
                <a:path w="697229" h="927735">
                  <a:moveTo>
                    <a:pt x="593280" y="0"/>
                  </a:moveTo>
                  <a:lnTo>
                    <a:pt x="0" y="855167"/>
                  </a:lnTo>
                  <a:lnTo>
                    <a:pt x="103809" y="927392"/>
                  </a:lnTo>
                  <a:lnTo>
                    <a:pt x="697090" y="72224"/>
                  </a:lnTo>
                  <a:lnTo>
                    <a:pt x="593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65076" y="3071126"/>
              <a:ext cx="697230" cy="927735"/>
            </a:xfrm>
            <a:custGeom>
              <a:avLst/>
              <a:gdLst/>
              <a:ahLst/>
              <a:cxnLst/>
              <a:rect l="l" t="t" r="r" b="b"/>
              <a:pathLst>
                <a:path w="697229" h="927735">
                  <a:moveTo>
                    <a:pt x="593280" y="0"/>
                  </a:moveTo>
                  <a:lnTo>
                    <a:pt x="697090" y="72224"/>
                  </a:lnTo>
                  <a:lnTo>
                    <a:pt x="103809" y="927392"/>
                  </a:lnTo>
                  <a:lnTo>
                    <a:pt x="0" y="855167"/>
                  </a:lnTo>
                  <a:lnTo>
                    <a:pt x="59328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912416" y="2279775"/>
            <a:ext cx="78740" cy="1173480"/>
            <a:chOff x="2857816" y="2279775"/>
            <a:chExt cx="78740" cy="1173480"/>
          </a:xfrm>
        </p:grpSpPr>
        <p:sp>
          <p:nvSpPr>
            <p:cNvPr id="29" name="object 29"/>
            <p:cNvSpPr/>
            <p:nvPr/>
          </p:nvSpPr>
          <p:spPr>
            <a:xfrm>
              <a:off x="2867621" y="2830893"/>
              <a:ext cx="60960" cy="73660"/>
            </a:xfrm>
            <a:custGeom>
              <a:avLst/>
              <a:gdLst/>
              <a:ahLst/>
              <a:cxnLst/>
              <a:rect l="l" t="t" r="r" b="b"/>
              <a:pathLst>
                <a:path w="60960" h="73660">
                  <a:moveTo>
                    <a:pt x="59562" y="0"/>
                  </a:moveTo>
                  <a:lnTo>
                    <a:pt x="52158" y="0"/>
                  </a:lnTo>
                  <a:lnTo>
                    <a:pt x="30657" y="30924"/>
                  </a:lnTo>
                  <a:lnTo>
                    <a:pt x="9931" y="12"/>
                  </a:lnTo>
                  <a:lnTo>
                    <a:pt x="1308" y="0"/>
                  </a:lnTo>
                  <a:lnTo>
                    <a:pt x="26085" y="35687"/>
                  </a:lnTo>
                  <a:lnTo>
                    <a:pt x="0" y="73405"/>
                  </a:lnTo>
                  <a:lnTo>
                    <a:pt x="7480" y="73380"/>
                  </a:lnTo>
                  <a:lnTo>
                    <a:pt x="29743" y="40678"/>
                  </a:lnTo>
                  <a:lnTo>
                    <a:pt x="51968" y="73393"/>
                  </a:lnTo>
                  <a:lnTo>
                    <a:pt x="60388" y="73393"/>
                  </a:lnTo>
                  <a:lnTo>
                    <a:pt x="34201" y="35687"/>
                  </a:lnTo>
                  <a:lnTo>
                    <a:pt x="595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94533" y="2290432"/>
              <a:ext cx="635" cy="502920"/>
            </a:xfrm>
            <a:custGeom>
              <a:avLst/>
              <a:gdLst/>
              <a:ahLst/>
              <a:cxnLst/>
              <a:rect l="l" t="t" r="r" b="b"/>
              <a:pathLst>
                <a:path w="635" h="502919">
                  <a:moveTo>
                    <a:pt x="368" y="0"/>
                  </a:moveTo>
                  <a:lnTo>
                    <a:pt x="0" y="502526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64218" y="228617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3468" y="45128"/>
                  </a:moveTo>
                  <a:lnTo>
                    <a:pt x="30776" y="-5440"/>
                  </a:lnTo>
                  <a:lnTo>
                    <a:pt x="-2004" y="45090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94533" y="2929534"/>
              <a:ext cx="635" cy="502920"/>
            </a:xfrm>
            <a:custGeom>
              <a:avLst/>
              <a:gdLst/>
              <a:ahLst/>
              <a:cxnLst/>
              <a:rect l="l" t="t" r="r" b="b"/>
              <a:pathLst>
                <a:path w="635" h="502920">
                  <a:moveTo>
                    <a:pt x="368" y="502526"/>
                  </a:moveTo>
                  <a:lnTo>
                    <a:pt x="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64243" y="339629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-2004" y="-4612"/>
                  </a:moveTo>
                  <a:lnTo>
                    <a:pt x="30750" y="45905"/>
                  </a:lnTo>
                  <a:lnTo>
                    <a:pt x="63468" y="-4663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8669959" y="5801665"/>
            <a:ext cx="1112520" cy="431165"/>
          </a:xfrm>
          <a:custGeom>
            <a:avLst/>
            <a:gdLst/>
            <a:ahLst/>
            <a:cxnLst/>
            <a:rect l="l" t="t" r="r" b="b"/>
            <a:pathLst>
              <a:path w="1112520" h="431164">
                <a:moveTo>
                  <a:pt x="1109814" y="0"/>
                </a:moveTo>
                <a:lnTo>
                  <a:pt x="101" y="191528"/>
                </a:lnTo>
                <a:lnTo>
                  <a:pt x="0" y="242404"/>
                </a:lnTo>
                <a:lnTo>
                  <a:pt x="1112342" y="430822"/>
                </a:lnTo>
                <a:lnTo>
                  <a:pt x="1109814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951262" y="5799443"/>
            <a:ext cx="1112520" cy="435609"/>
          </a:xfrm>
          <a:custGeom>
            <a:avLst/>
            <a:gdLst/>
            <a:ahLst/>
            <a:cxnLst/>
            <a:rect l="l" t="t" r="r" b="b"/>
            <a:pathLst>
              <a:path w="1112520" h="435610">
                <a:moveTo>
                  <a:pt x="2539" y="0"/>
                </a:moveTo>
                <a:lnTo>
                  <a:pt x="0" y="435267"/>
                </a:lnTo>
                <a:lnTo>
                  <a:pt x="1112354" y="242404"/>
                </a:lnTo>
                <a:lnTo>
                  <a:pt x="1112253" y="191515"/>
                </a:lnTo>
                <a:lnTo>
                  <a:pt x="2539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7811506" y="5913516"/>
            <a:ext cx="859790" cy="195580"/>
            <a:chOff x="2756906" y="5913516"/>
            <a:chExt cx="859790" cy="195580"/>
          </a:xfrm>
        </p:grpSpPr>
        <p:sp>
          <p:nvSpPr>
            <p:cNvPr id="37" name="object 37"/>
            <p:cNvSpPr/>
            <p:nvPr/>
          </p:nvSpPr>
          <p:spPr>
            <a:xfrm>
              <a:off x="2859747" y="5915799"/>
              <a:ext cx="52705" cy="191135"/>
            </a:xfrm>
            <a:custGeom>
              <a:avLst/>
              <a:gdLst/>
              <a:ahLst/>
              <a:cxnLst/>
              <a:rect l="l" t="t" r="r" b="b"/>
              <a:pathLst>
                <a:path w="52705" h="191135">
                  <a:moveTo>
                    <a:pt x="30185" y="6213"/>
                  </a:moveTo>
                  <a:lnTo>
                    <a:pt x="40449" y="13760"/>
                  </a:lnTo>
                  <a:lnTo>
                    <a:pt x="49005" y="34307"/>
                  </a:lnTo>
                  <a:lnTo>
                    <a:pt x="54863" y="64713"/>
                  </a:lnTo>
                  <a:lnTo>
                    <a:pt x="57035" y="101840"/>
                  </a:lnTo>
                  <a:lnTo>
                    <a:pt x="54863" y="138824"/>
                  </a:lnTo>
                  <a:lnTo>
                    <a:pt x="49005" y="168904"/>
                  </a:lnTo>
                  <a:lnTo>
                    <a:pt x="40449" y="189120"/>
                  </a:lnTo>
                  <a:lnTo>
                    <a:pt x="30185" y="196516"/>
                  </a:lnTo>
                  <a:lnTo>
                    <a:pt x="20070" y="189120"/>
                  </a:lnTo>
                  <a:lnTo>
                    <a:pt x="11843" y="168904"/>
                  </a:lnTo>
                  <a:lnTo>
                    <a:pt x="6312" y="138824"/>
                  </a:lnTo>
                  <a:lnTo>
                    <a:pt x="4289" y="101840"/>
                  </a:lnTo>
                  <a:lnTo>
                    <a:pt x="6312" y="64713"/>
                  </a:lnTo>
                  <a:lnTo>
                    <a:pt x="11843" y="34307"/>
                  </a:lnTo>
                  <a:lnTo>
                    <a:pt x="20070" y="13760"/>
                  </a:lnTo>
                  <a:lnTo>
                    <a:pt x="30185" y="6213"/>
                  </a:lnTo>
                  <a:close/>
                </a:path>
              </a:pathLst>
            </a:custGeom>
            <a:ln w="4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85605" y="5915799"/>
              <a:ext cx="728980" cy="191135"/>
            </a:xfrm>
            <a:custGeom>
              <a:avLst/>
              <a:gdLst/>
              <a:ahLst/>
              <a:cxnLst/>
              <a:rect l="l" t="t" r="r" b="b"/>
              <a:pathLst>
                <a:path w="728979" h="191135">
                  <a:moveTo>
                    <a:pt x="708315" y="6213"/>
                  </a:moveTo>
                  <a:lnTo>
                    <a:pt x="4328" y="6213"/>
                  </a:lnTo>
                  <a:lnTo>
                    <a:pt x="14592" y="13760"/>
                  </a:lnTo>
                  <a:lnTo>
                    <a:pt x="23147" y="34307"/>
                  </a:lnTo>
                  <a:lnTo>
                    <a:pt x="29005" y="64713"/>
                  </a:lnTo>
                  <a:lnTo>
                    <a:pt x="31178" y="101840"/>
                  </a:lnTo>
                  <a:lnTo>
                    <a:pt x="29005" y="138824"/>
                  </a:lnTo>
                  <a:lnTo>
                    <a:pt x="23147" y="168904"/>
                  </a:lnTo>
                  <a:lnTo>
                    <a:pt x="14592" y="189120"/>
                  </a:lnTo>
                  <a:lnTo>
                    <a:pt x="4328" y="196516"/>
                  </a:lnTo>
                  <a:lnTo>
                    <a:pt x="708315" y="196516"/>
                  </a:lnTo>
                  <a:lnTo>
                    <a:pt x="718430" y="189120"/>
                  </a:lnTo>
                  <a:lnTo>
                    <a:pt x="726657" y="168904"/>
                  </a:lnTo>
                  <a:lnTo>
                    <a:pt x="732187" y="138824"/>
                  </a:lnTo>
                  <a:lnTo>
                    <a:pt x="734211" y="101840"/>
                  </a:lnTo>
                  <a:lnTo>
                    <a:pt x="732187" y="64713"/>
                  </a:lnTo>
                  <a:lnTo>
                    <a:pt x="726657" y="34307"/>
                  </a:lnTo>
                  <a:lnTo>
                    <a:pt x="718430" y="13760"/>
                  </a:lnTo>
                  <a:lnTo>
                    <a:pt x="708315" y="6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89933" y="5922013"/>
              <a:ext cx="730250" cy="190500"/>
            </a:xfrm>
            <a:custGeom>
              <a:avLst/>
              <a:gdLst/>
              <a:ahLst/>
              <a:cxnLst/>
              <a:rect l="l" t="t" r="r" b="b"/>
              <a:pathLst>
                <a:path w="730250" h="190500">
                  <a:moveTo>
                    <a:pt x="26849" y="95627"/>
                  </a:moveTo>
                  <a:lnTo>
                    <a:pt x="24677" y="132611"/>
                  </a:lnTo>
                  <a:lnTo>
                    <a:pt x="18819" y="162690"/>
                  </a:lnTo>
                  <a:lnTo>
                    <a:pt x="10264" y="182906"/>
                  </a:lnTo>
                  <a:lnTo>
                    <a:pt x="0" y="190303"/>
                  </a:lnTo>
                  <a:lnTo>
                    <a:pt x="703986" y="190303"/>
                  </a:lnTo>
                  <a:lnTo>
                    <a:pt x="714101" y="182906"/>
                  </a:lnTo>
                  <a:lnTo>
                    <a:pt x="722329" y="162690"/>
                  </a:lnTo>
                  <a:lnTo>
                    <a:pt x="727859" y="132611"/>
                  </a:lnTo>
                  <a:lnTo>
                    <a:pt x="729882" y="95627"/>
                  </a:lnTo>
                  <a:lnTo>
                    <a:pt x="727859" y="58499"/>
                  </a:lnTo>
                  <a:lnTo>
                    <a:pt x="722329" y="28093"/>
                  </a:lnTo>
                  <a:lnTo>
                    <a:pt x="714101" y="7546"/>
                  </a:lnTo>
                  <a:lnTo>
                    <a:pt x="703986" y="0"/>
                  </a:lnTo>
                  <a:lnTo>
                    <a:pt x="0" y="0"/>
                  </a:lnTo>
                  <a:lnTo>
                    <a:pt x="10264" y="7546"/>
                  </a:lnTo>
                  <a:lnTo>
                    <a:pt x="18819" y="28093"/>
                  </a:lnTo>
                  <a:lnTo>
                    <a:pt x="24677" y="58499"/>
                  </a:lnTo>
                  <a:lnTo>
                    <a:pt x="26849" y="95627"/>
                  </a:lnTo>
                  <a:close/>
                </a:path>
                <a:path w="730250" h="190500">
                  <a:moveTo>
                    <a:pt x="528463" y="0"/>
                  </a:moveTo>
                  <a:lnTo>
                    <a:pt x="538578" y="7546"/>
                  </a:lnTo>
                  <a:lnTo>
                    <a:pt x="546806" y="28093"/>
                  </a:lnTo>
                  <a:lnTo>
                    <a:pt x="552336" y="58499"/>
                  </a:lnTo>
                  <a:lnTo>
                    <a:pt x="554359" y="95627"/>
                  </a:lnTo>
                  <a:lnTo>
                    <a:pt x="552336" y="132611"/>
                  </a:lnTo>
                  <a:lnTo>
                    <a:pt x="546806" y="162690"/>
                  </a:lnTo>
                  <a:lnTo>
                    <a:pt x="538578" y="182906"/>
                  </a:lnTo>
                  <a:lnTo>
                    <a:pt x="528463" y="190303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0776" y="5913516"/>
              <a:ext cx="406800" cy="19515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6906" y="5978642"/>
              <a:ext cx="139599" cy="64902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11048082" y="5913516"/>
            <a:ext cx="859790" cy="195580"/>
            <a:chOff x="5993482" y="5913516"/>
            <a:chExt cx="859790" cy="195580"/>
          </a:xfrm>
        </p:grpSpPr>
        <p:sp>
          <p:nvSpPr>
            <p:cNvPr id="43" name="object 43"/>
            <p:cNvSpPr/>
            <p:nvPr/>
          </p:nvSpPr>
          <p:spPr>
            <a:xfrm>
              <a:off x="6697726" y="5915799"/>
              <a:ext cx="52705" cy="191135"/>
            </a:xfrm>
            <a:custGeom>
              <a:avLst/>
              <a:gdLst/>
              <a:ahLst/>
              <a:cxnLst/>
              <a:rect l="l" t="t" r="r" b="b"/>
              <a:pathLst>
                <a:path w="52704" h="191135">
                  <a:moveTo>
                    <a:pt x="36909" y="6213"/>
                  </a:moveTo>
                  <a:lnTo>
                    <a:pt x="26643" y="13760"/>
                  </a:lnTo>
                  <a:lnTo>
                    <a:pt x="18083" y="34307"/>
                  </a:lnTo>
                  <a:lnTo>
                    <a:pt x="12221" y="64713"/>
                  </a:lnTo>
                  <a:lnTo>
                    <a:pt x="10046" y="101840"/>
                  </a:lnTo>
                  <a:lnTo>
                    <a:pt x="12221" y="138824"/>
                  </a:lnTo>
                  <a:lnTo>
                    <a:pt x="18083" y="168904"/>
                  </a:lnTo>
                  <a:lnTo>
                    <a:pt x="26643" y="189120"/>
                  </a:lnTo>
                  <a:lnTo>
                    <a:pt x="36909" y="196516"/>
                  </a:lnTo>
                  <a:lnTo>
                    <a:pt x="47024" y="189120"/>
                  </a:lnTo>
                  <a:lnTo>
                    <a:pt x="55251" y="168904"/>
                  </a:lnTo>
                  <a:lnTo>
                    <a:pt x="60781" y="138824"/>
                  </a:lnTo>
                  <a:lnTo>
                    <a:pt x="62805" y="101840"/>
                  </a:lnTo>
                  <a:lnTo>
                    <a:pt x="60781" y="64713"/>
                  </a:lnTo>
                  <a:lnTo>
                    <a:pt x="55251" y="34307"/>
                  </a:lnTo>
                  <a:lnTo>
                    <a:pt x="47024" y="13760"/>
                  </a:lnTo>
                  <a:lnTo>
                    <a:pt x="36909" y="6213"/>
                  </a:lnTo>
                  <a:close/>
                </a:path>
              </a:pathLst>
            </a:custGeom>
            <a:ln w="4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95758" y="5915799"/>
              <a:ext cx="728980" cy="191135"/>
            </a:xfrm>
            <a:custGeom>
              <a:avLst/>
              <a:gdLst/>
              <a:ahLst/>
              <a:cxnLst/>
              <a:rect l="l" t="t" r="r" b="b"/>
              <a:pathLst>
                <a:path w="728979" h="191135">
                  <a:moveTo>
                    <a:pt x="738876" y="6213"/>
                  </a:moveTo>
                  <a:lnTo>
                    <a:pt x="34889" y="6213"/>
                  </a:lnTo>
                  <a:lnTo>
                    <a:pt x="24774" y="13760"/>
                  </a:lnTo>
                  <a:lnTo>
                    <a:pt x="16547" y="34307"/>
                  </a:lnTo>
                  <a:lnTo>
                    <a:pt x="11017" y="64713"/>
                  </a:lnTo>
                  <a:lnTo>
                    <a:pt x="8993" y="101840"/>
                  </a:lnTo>
                  <a:lnTo>
                    <a:pt x="11017" y="138824"/>
                  </a:lnTo>
                  <a:lnTo>
                    <a:pt x="16547" y="168904"/>
                  </a:lnTo>
                  <a:lnTo>
                    <a:pt x="24774" y="189120"/>
                  </a:lnTo>
                  <a:lnTo>
                    <a:pt x="34889" y="196516"/>
                  </a:lnTo>
                  <a:lnTo>
                    <a:pt x="738876" y="196516"/>
                  </a:lnTo>
                  <a:lnTo>
                    <a:pt x="728610" y="189120"/>
                  </a:lnTo>
                  <a:lnTo>
                    <a:pt x="720050" y="168904"/>
                  </a:lnTo>
                  <a:lnTo>
                    <a:pt x="714188" y="138824"/>
                  </a:lnTo>
                  <a:lnTo>
                    <a:pt x="712013" y="101840"/>
                  </a:lnTo>
                  <a:lnTo>
                    <a:pt x="714188" y="64713"/>
                  </a:lnTo>
                  <a:lnTo>
                    <a:pt x="720050" y="34307"/>
                  </a:lnTo>
                  <a:lnTo>
                    <a:pt x="728610" y="13760"/>
                  </a:lnTo>
                  <a:lnTo>
                    <a:pt x="738876" y="6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04752" y="5922013"/>
              <a:ext cx="730250" cy="190500"/>
            </a:xfrm>
            <a:custGeom>
              <a:avLst/>
              <a:gdLst/>
              <a:ahLst/>
              <a:cxnLst/>
              <a:rect l="l" t="t" r="r" b="b"/>
              <a:pathLst>
                <a:path w="730250" h="190500">
                  <a:moveTo>
                    <a:pt x="703020" y="95627"/>
                  </a:moveTo>
                  <a:lnTo>
                    <a:pt x="705194" y="132611"/>
                  </a:lnTo>
                  <a:lnTo>
                    <a:pt x="711056" y="162690"/>
                  </a:lnTo>
                  <a:lnTo>
                    <a:pt x="719616" y="182906"/>
                  </a:lnTo>
                  <a:lnTo>
                    <a:pt x="729882" y="190303"/>
                  </a:lnTo>
                  <a:lnTo>
                    <a:pt x="25895" y="190303"/>
                  </a:lnTo>
                  <a:lnTo>
                    <a:pt x="15780" y="182906"/>
                  </a:lnTo>
                  <a:lnTo>
                    <a:pt x="7553" y="162690"/>
                  </a:lnTo>
                  <a:lnTo>
                    <a:pt x="2023" y="132611"/>
                  </a:lnTo>
                  <a:lnTo>
                    <a:pt x="0" y="95627"/>
                  </a:lnTo>
                  <a:lnTo>
                    <a:pt x="2023" y="58499"/>
                  </a:lnTo>
                  <a:lnTo>
                    <a:pt x="7553" y="28093"/>
                  </a:lnTo>
                  <a:lnTo>
                    <a:pt x="15780" y="7546"/>
                  </a:lnTo>
                  <a:lnTo>
                    <a:pt x="25895" y="0"/>
                  </a:lnTo>
                  <a:lnTo>
                    <a:pt x="729882" y="0"/>
                  </a:lnTo>
                  <a:lnTo>
                    <a:pt x="719616" y="7546"/>
                  </a:lnTo>
                  <a:lnTo>
                    <a:pt x="711056" y="28093"/>
                  </a:lnTo>
                  <a:lnTo>
                    <a:pt x="705194" y="58499"/>
                  </a:lnTo>
                  <a:lnTo>
                    <a:pt x="703020" y="95627"/>
                  </a:lnTo>
                  <a:close/>
                </a:path>
                <a:path w="730250" h="190500">
                  <a:moveTo>
                    <a:pt x="201406" y="0"/>
                  </a:moveTo>
                  <a:lnTo>
                    <a:pt x="191296" y="7546"/>
                  </a:lnTo>
                  <a:lnTo>
                    <a:pt x="183068" y="28093"/>
                  </a:lnTo>
                  <a:lnTo>
                    <a:pt x="177535" y="58499"/>
                  </a:lnTo>
                  <a:lnTo>
                    <a:pt x="175510" y="95627"/>
                  </a:lnTo>
                  <a:lnTo>
                    <a:pt x="177535" y="132611"/>
                  </a:lnTo>
                  <a:lnTo>
                    <a:pt x="183068" y="162690"/>
                  </a:lnTo>
                  <a:lnTo>
                    <a:pt x="191296" y="182906"/>
                  </a:lnTo>
                  <a:lnTo>
                    <a:pt x="201406" y="190303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2576" y="5913516"/>
              <a:ext cx="406800" cy="19515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3647" y="5978642"/>
              <a:ext cx="139599" cy="64902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8680220" y="5588327"/>
            <a:ext cx="1085215" cy="78740"/>
            <a:chOff x="3625619" y="5588327"/>
            <a:chExt cx="1085215" cy="78740"/>
          </a:xfrm>
        </p:grpSpPr>
        <p:sp>
          <p:nvSpPr>
            <p:cNvPr id="49" name="object 49"/>
            <p:cNvSpPr/>
            <p:nvPr/>
          </p:nvSpPr>
          <p:spPr>
            <a:xfrm>
              <a:off x="3641928" y="5627433"/>
              <a:ext cx="1069340" cy="0"/>
            </a:xfrm>
            <a:custGeom>
              <a:avLst/>
              <a:gdLst/>
              <a:ahLst/>
              <a:cxnLst/>
              <a:rect l="l" t="t" r="r" b="b"/>
              <a:pathLst>
                <a:path w="1069339">
                  <a:moveTo>
                    <a:pt x="1075796" y="6646"/>
                  </a:moveTo>
                  <a:lnTo>
                    <a:pt x="5462" y="6646"/>
                  </a:lnTo>
                </a:path>
              </a:pathLst>
            </a:custGeom>
            <a:ln w="45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32009" y="559471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5968" y="72015"/>
                  </a:moveTo>
                  <a:lnTo>
                    <a:pt x="5448" y="39361"/>
                  </a:lnTo>
                  <a:lnTo>
                    <a:pt x="55968" y="6695"/>
                  </a:lnTo>
                </a:path>
              </a:pathLst>
            </a:custGeom>
            <a:ln w="12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9947466" y="5588353"/>
            <a:ext cx="1085215" cy="78740"/>
            <a:chOff x="4892865" y="5588353"/>
            <a:chExt cx="1085215" cy="78740"/>
          </a:xfrm>
        </p:grpSpPr>
        <p:sp>
          <p:nvSpPr>
            <p:cNvPr id="52" name="object 52"/>
            <p:cNvSpPr/>
            <p:nvPr/>
          </p:nvSpPr>
          <p:spPr>
            <a:xfrm>
              <a:off x="4892865" y="5627433"/>
              <a:ext cx="1069340" cy="0"/>
            </a:xfrm>
            <a:custGeom>
              <a:avLst/>
              <a:gdLst/>
              <a:ahLst/>
              <a:cxnLst/>
              <a:rect l="l" t="t" r="r" b="b"/>
              <a:pathLst>
                <a:path w="1069339">
                  <a:moveTo>
                    <a:pt x="7339" y="6646"/>
                  </a:moveTo>
                  <a:lnTo>
                    <a:pt x="1077672" y="6646"/>
                  </a:lnTo>
                </a:path>
              </a:pathLst>
            </a:custGeom>
            <a:ln w="45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921083" y="559474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8881" y="6695"/>
                  </a:moveTo>
                  <a:lnTo>
                    <a:pt x="59389" y="39336"/>
                  </a:lnTo>
                  <a:lnTo>
                    <a:pt x="8881" y="72015"/>
                  </a:lnTo>
                </a:path>
              </a:pathLst>
            </a:custGeom>
            <a:ln w="12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8668042" y="5621389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5420" y="291317"/>
                </a:moveTo>
                <a:lnTo>
                  <a:pt x="5420" y="6655"/>
                </a:lnTo>
              </a:path>
            </a:pathLst>
          </a:custGeom>
          <a:ln w="45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052708" y="5621389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4">
                <a:moveTo>
                  <a:pt x="8997" y="291317"/>
                </a:moveTo>
                <a:lnTo>
                  <a:pt x="8997" y="6655"/>
                </a:lnTo>
              </a:path>
            </a:pathLst>
          </a:custGeom>
          <a:ln w="45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7790179" y="6749796"/>
          <a:ext cx="1024890" cy="1306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631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Detección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marR="2095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5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X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6-30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20-130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40-300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1200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60-600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2500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80-1000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4000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5581396" y="515367"/>
            <a:ext cx="13773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latin typeface="Tahoma"/>
                <a:cs typeface="Tahoma"/>
              </a:rPr>
              <a:t>interferencia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15" dirty="0">
                <a:latin typeface="Tahoma"/>
                <a:cs typeface="Tahoma"/>
              </a:rPr>
              <a:t>mutua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79004" y="491235"/>
            <a:ext cx="40017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interferencia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mutua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ocurre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cuando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sonda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montan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muy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cerca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unos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otros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está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 reflejar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dirty="0">
                <a:latin typeface="Microsoft Sans Serif"/>
                <a:cs typeface="Microsoft Sans Serif"/>
              </a:rPr>
              <a:t>ecos </a:t>
            </a:r>
            <a:r>
              <a:rPr sz="1000" spc="15" dirty="0">
                <a:latin typeface="Microsoft Sans Serif"/>
                <a:cs typeface="Microsoft Sans Serif"/>
              </a:rPr>
              <a:t>hacia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50" dirty="0">
                <a:latin typeface="Microsoft Sans Serif"/>
                <a:cs typeface="Microsoft Sans Serif"/>
              </a:rPr>
              <a:t>proximidad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transmisor.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este </a:t>
            </a:r>
            <a:r>
              <a:rPr sz="1000" dirty="0">
                <a:latin typeface="Microsoft Sans Serif"/>
                <a:cs typeface="Microsoft Sans Serif"/>
              </a:rPr>
              <a:t>caso,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45" dirty="0">
                <a:latin typeface="Microsoft Sans Serif"/>
                <a:cs typeface="Microsoft Sans Serif"/>
              </a:rPr>
              <a:t>entre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-50" dirty="0">
                <a:latin typeface="Microsoft Sans Serif"/>
                <a:cs typeface="Microsoft Sans Serif"/>
              </a:rPr>
              <a:t>(X) </a:t>
            </a:r>
            <a:r>
              <a:rPr sz="1000" spc="35" dirty="0">
                <a:latin typeface="Microsoft Sans Serif"/>
                <a:cs typeface="Microsoft Sans Serif"/>
              </a:rPr>
              <a:t>puede </a:t>
            </a:r>
            <a:r>
              <a:rPr sz="1000" spc="40" dirty="0">
                <a:latin typeface="Microsoft Sans Serif"/>
                <a:cs typeface="Microsoft Sans Serif"/>
              </a:rPr>
              <a:t> determinarse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mediante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experimentación.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81396" y="4395216"/>
            <a:ext cx="132016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Sensores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opuestos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79005" y="4378705"/>
            <a:ext cx="4261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30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siguiente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ejemplo,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sensores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sonda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mismo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detección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30" dirty="0">
                <a:latin typeface="Microsoft Sans Serif"/>
                <a:cs typeface="Microsoft Sans Serif"/>
              </a:rPr>
              <a:t>colocaron </a:t>
            </a:r>
            <a:r>
              <a:rPr sz="1050" spc="60" dirty="0">
                <a:latin typeface="Microsoft Sans Serif"/>
                <a:cs typeface="Microsoft Sans Serif"/>
              </a:rPr>
              <a:t>uno </a:t>
            </a:r>
            <a:r>
              <a:rPr sz="1050" spc="50" dirty="0">
                <a:latin typeface="Microsoft Sans Serif"/>
                <a:cs typeface="Microsoft Sans Serif"/>
              </a:rPr>
              <a:t>frente </a:t>
            </a:r>
            <a:r>
              <a:rPr sz="1050" spc="15" dirty="0">
                <a:latin typeface="Microsoft Sans Serif"/>
                <a:cs typeface="Microsoft Sans Serif"/>
              </a:rPr>
              <a:t>al </a:t>
            </a:r>
            <a:r>
              <a:rPr sz="1050" spc="50" dirty="0">
                <a:latin typeface="Microsoft Sans Serif"/>
                <a:cs typeface="Microsoft Sans Serif"/>
              </a:rPr>
              <a:t>otro. </a:t>
            </a:r>
            <a:r>
              <a:rPr sz="1050" spc="-60" dirty="0">
                <a:latin typeface="Microsoft Sans Serif"/>
                <a:cs typeface="Microsoft Sans Serif"/>
              </a:rPr>
              <a:t>Se </a:t>
            </a:r>
            <a:r>
              <a:rPr sz="1050" spc="40" dirty="0">
                <a:latin typeface="Microsoft Sans Serif"/>
                <a:cs typeface="Microsoft Sans Serif"/>
              </a:rPr>
              <a:t>requiere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distancia </a:t>
            </a:r>
            <a:r>
              <a:rPr sz="1050" spc="55" dirty="0">
                <a:latin typeface="Microsoft Sans Serif"/>
                <a:cs typeface="Microsoft Sans Serif"/>
              </a:rPr>
              <a:t>mínima </a:t>
            </a:r>
            <a:r>
              <a:rPr sz="1050" spc="-55" dirty="0">
                <a:latin typeface="Microsoft Sans Serif"/>
                <a:cs typeface="Microsoft Sans Serif"/>
              </a:rPr>
              <a:t>(X) </a:t>
            </a:r>
            <a:r>
              <a:rPr sz="1050" spc="50" dirty="0">
                <a:latin typeface="Microsoft Sans Serif"/>
                <a:cs typeface="Microsoft Sans Serif"/>
              </a:rPr>
              <a:t>entre </a:t>
            </a:r>
            <a:r>
              <a:rPr sz="1050" spc="15" dirty="0">
                <a:latin typeface="Microsoft Sans Serif"/>
                <a:cs typeface="Microsoft Sans Serif"/>
              </a:rPr>
              <a:t>sensores </a:t>
            </a:r>
            <a:r>
              <a:rPr sz="1050" spc="35" dirty="0">
                <a:latin typeface="Microsoft Sans Serif"/>
                <a:cs typeface="Microsoft Sans Serif"/>
              </a:rPr>
              <a:t>opuestos para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55" dirty="0">
                <a:latin typeface="Microsoft Sans Serif"/>
                <a:cs typeface="Microsoft Sans Serif"/>
              </a:rPr>
              <a:t>no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produzcan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interferencias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mutuas.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813245" y="5556244"/>
            <a:ext cx="850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65" dirty="0">
                <a:latin typeface="Microsoft Sans Serif"/>
                <a:cs typeface="Microsoft Sans Serif"/>
              </a:rPr>
              <a:t>X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71699" y="1442568"/>
            <a:ext cx="195580" cy="860425"/>
            <a:chOff x="3817099" y="1442567"/>
            <a:chExt cx="195580" cy="860425"/>
          </a:xfrm>
        </p:grpSpPr>
        <p:sp>
          <p:nvSpPr>
            <p:cNvPr id="3" name="object 3"/>
            <p:cNvSpPr/>
            <p:nvPr/>
          </p:nvSpPr>
          <p:spPr>
            <a:xfrm>
              <a:off x="3819385" y="1545488"/>
              <a:ext cx="191135" cy="52705"/>
            </a:xfrm>
            <a:custGeom>
              <a:avLst/>
              <a:gdLst/>
              <a:ahLst/>
              <a:cxnLst/>
              <a:rect l="l" t="t" r="r" b="b"/>
              <a:pathLst>
                <a:path w="191135" h="52705">
                  <a:moveTo>
                    <a:pt x="190741" y="25869"/>
                  </a:moveTo>
                  <a:lnTo>
                    <a:pt x="183178" y="36127"/>
                  </a:lnTo>
                  <a:lnTo>
                    <a:pt x="162586" y="44678"/>
                  </a:lnTo>
                  <a:lnTo>
                    <a:pt x="132110" y="50533"/>
                  </a:lnTo>
                  <a:lnTo>
                    <a:pt x="94894" y="52704"/>
                  </a:lnTo>
                  <a:lnTo>
                    <a:pt x="57826" y="50533"/>
                  </a:lnTo>
                  <a:lnTo>
                    <a:pt x="27678" y="44678"/>
                  </a:lnTo>
                  <a:lnTo>
                    <a:pt x="7413" y="36127"/>
                  </a:lnTo>
                  <a:lnTo>
                    <a:pt x="0" y="25869"/>
                  </a:lnTo>
                  <a:lnTo>
                    <a:pt x="7413" y="15762"/>
                  </a:lnTo>
                  <a:lnTo>
                    <a:pt x="27678" y="7543"/>
                  </a:lnTo>
                  <a:lnTo>
                    <a:pt x="57826" y="2020"/>
                  </a:lnTo>
                  <a:lnTo>
                    <a:pt x="94894" y="0"/>
                  </a:lnTo>
                  <a:lnTo>
                    <a:pt x="132110" y="2020"/>
                  </a:lnTo>
                  <a:lnTo>
                    <a:pt x="162586" y="7543"/>
                  </a:lnTo>
                  <a:lnTo>
                    <a:pt x="183178" y="15762"/>
                  </a:lnTo>
                  <a:lnTo>
                    <a:pt x="190741" y="258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9385" y="1571358"/>
              <a:ext cx="191135" cy="729615"/>
            </a:xfrm>
            <a:custGeom>
              <a:avLst/>
              <a:gdLst/>
              <a:ahLst/>
              <a:cxnLst/>
              <a:rect l="l" t="t" r="r" b="b"/>
              <a:pathLst>
                <a:path w="191135" h="729614">
                  <a:moveTo>
                    <a:pt x="190741" y="0"/>
                  </a:moveTo>
                  <a:lnTo>
                    <a:pt x="183178" y="10258"/>
                  </a:lnTo>
                  <a:lnTo>
                    <a:pt x="162586" y="18808"/>
                  </a:lnTo>
                  <a:lnTo>
                    <a:pt x="132110" y="24663"/>
                  </a:lnTo>
                  <a:lnTo>
                    <a:pt x="94894" y="26835"/>
                  </a:lnTo>
                  <a:lnTo>
                    <a:pt x="57826" y="24663"/>
                  </a:lnTo>
                  <a:lnTo>
                    <a:pt x="27678" y="18808"/>
                  </a:lnTo>
                  <a:lnTo>
                    <a:pt x="7413" y="10258"/>
                  </a:lnTo>
                  <a:lnTo>
                    <a:pt x="0" y="0"/>
                  </a:lnTo>
                  <a:lnTo>
                    <a:pt x="0" y="703402"/>
                  </a:lnTo>
                  <a:lnTo>
                    <a:pt x="7413" y="713509"/>
                  </a:lnTo>
                  <a:lnTo>
                    <a:pt x="27678" y="721728"/>
                  </a:lnTo>
                  <a:lnTo>
                    <a:pt x="57826" y="727251"/>
                  </a:lnTo>
                  <a:lnTo>
                    <a:pt x="94894" y="729272"/>
                  </a:lnTo>
                  <a:lnTo>
                    <a:pt x="132110" y="727251"/>
                  </a:lnTo>
                  <a:lnTo>
                    <a:pt x="162586" y="721728"/>
                  </a:lnTo>
                  <a:lnTo>
                    <a:pt x="183178" y="713509"/>
                  </a:lnTo>
                  <a:lnTo>
                    <a:pt x="190741" y="703402"/>
                  </a:lnTo>
                  <a:lnTo>
                    <a:pt x="190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9385" y="1571358"/>
              <a:ext cx="191135" cy="729615"/>
            </a:xfrm>
            <a:custGeom>
              <a:avLst/>
              <a:gdLst/>
              <a:ahLst/>
              <a:cxnLst/>
              <a:rect l="l" t="t" r="r" b="b"/>
              <a:pathLst>
                <a:path w="191135" h="729614">
                  <a:moveTo>
                    <a:pt x="94894" y="26835"/>
                  </a:moveTo>
                  <a:lnTo>
                    <a:pt x="57826" y="24663"/>
                  </a:lnTo>
                  <a:lnTo>
                    <a:pt x="27678" y="18808"/>
                  </a:lnTo>
                  <a:lnTo>
                    <a:pt x="7413" y="10258"/>
                  </a:lnTo>
                  <a:lnTo>
                    <a:pt x="0" y="0"/>
                  </a:lnTo>
                  <a:lnTo>
                    <a:pt x="0" y="703402"/>
                  </a:lnTo>
                  <a:lnTo>
                    <a:pt x="7413" y="713509"/>
                  </a:lnTo>
                  <a:lnTo>
                    <a:pt x="27678" y="721728"/>
                  </a:lnTo>
                  <a:lnTo>
                    <a:pt x="57826" y="727251"/>
                  </a:lnTo>
                  <a:lnTo>
                    <a:pt x="94894" y="729272"/>
                  </a:lnTo>
                  <a:lnTo>
                    <a:pt x="132110" y="727251"/>
                  </a:lnTo>
                  <a:lnTo>
                    <a:pt x="162586" y="721728"/>
                  </a:lnTo>
                  <a:lnTo>
                    <a:pt x="183178" y="713509"/>
                  </a:lnTo>
                  <a:lnTo>
                    <a:pt x="190741" y="703402"/>
                  </a:lnTo>
                  <a:lnTo>
                    <a:pt x="190741" y="0"/>
                  </a:lnTo>
                  <a:lnTo>
                    <a:pt x="183178" y="10258"/>
                  </a:lnTo>
                  <a:lnTo>
                    <a:pt x="162586" y="18808"/>
                  </a:lnTo>
                  <a:lnTo>
                    <a:pt x="132110" y="24663"/>
                  </a:lnTo>
                  <a:lnTo>
                    <a:pt x="94894" y="26835"/>
                  </a:lnTo>
                  <a:close/>
                </a:path>
                <a:path w="191135" h="729614">
                  <a:moveTo>
                    <a:pt x="190741" y="528027"/>
                  </a:moveTo>
                  <a:lnTo>
                    <a:pt x="183178" y="538137"/>
                  </a:lnTo>
                  <a:lnTo>
                    <a:pt x="162586" y="546360"/>
                  </a:lnTo>
                  <a:lnTo>
                    <a:pt x="132110" y="551888"/>
                  </a:lnTo>
                  <a:lnTo>
                    <a:pt x="94894" y="553910"/>
                  </a:lnTo>
                  <a:lnTo>
                    <a:pt x="57826" y="551888"/>
                  </a:lnTo>
                  <a:lnTo>
                    <a:pt x="27678" y="546360"/>
                  </a:lnTo>
                  <a:lnTo>
                    <a:pt x="7413" y="538137"/>
                  </a:lnTo>
                  <a:lnTo>
                    <a:pt x="0" y="5280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7099" y="1626565"/>
              <a:ext cx="195313" cy="4070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2275" y="1442567"/>
              <a:ext cx="64960" cy="13969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1188928" y="1440942"/>
            <a:ext cx="195580" cy="860425"/>
            <a:chOff x="6134328" y="1440941"/>
            <a:chExt cx="195580" cy="860425"/>
          </a:xfrm>
        </p:grpSpPr>
        <p:sp>
          <p:nvSpPr>
            <p:cNvPr id="9" name="object 9"/>
            <p:cNvSpPr/>
            <p:nvPr/>
          </p:nvSpPr>
          <p:spPr>
            <a:xfrm>
              <a:off x="6136614" y="1543850"/>
              <a:ext cx="191135" cy="52705"/>
            </a:xfrm>
            <a:custGeom>
              <a:avLst/>
              <a:gdLst/>
              <a:ahLst/>
              <a:cxnLst/>
              <a:rect l="l" t="t" r="r" b="b"/>
              <a:pathLst>
                <a:path w="191135" h="52705">
                  <a:moveTo>
                    <a:pt x="190741" y="25869"/>
                  </a:moveTo>
                  <a:lnTo>
                    <a:pt x="183178" y="36127"/>
                  </a:lnTo>
                  <a:lnTo>
                    <a:pt x="162585" y="44678"/>
                  </a:lnTo>
                  <a:lnTo>
                    <a:pt x="132105" y="50533"/>
                  </a:lnTo>
                  <a:lnTo>
                    <a:pt x="94881" y="52704"/>
                  </a:lnTo>
                  <a:lnTo>
                    <a:pt x="57821" y="50533"/>
                  </a:lnTo>
                  <a:lnTo>
                    <a:pt x="27676" y="44678"/>
                  </a:lnTo>
                  <a:lnTo>
                    <a:pt x="7413" y="36127"/>
                  </a:lnTo>
                  <a:lnTo>
                    <a:pt x="0" y="25869"/>
                  </a:lnTo>
                  <a:lnTo>
                    <a:pt x="7413" y="15762"/>
                  </a:lnTo>
                  <a:lnTo>
                    <a:pt x="27676" y="7543"/>
                  </a:lnTo>
                  <a:lnTo>
                    <a:pt x="57821" y="2020"/>
                  </a:lnTo>
                  <a:lnTo>
                    <a:pt x="94881" y="0"/>
                  </a:lnTo>
                  <a:lnTo>
                    <a:pt x="132105" y="2020"/>
                  </a:lnTo>
                  <a:lnTo>
                    <a:pt x="162585" y="7543"/>
                  </a:lnTo>
                  <a:lnTo>
                    <a:pt x="183178" y="15762"/>
                  </a:lnTo>
                  <a:lnTo>
                    <a:pt x="190741" y="258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36614" y="1569719"/>
              <a:ext cx="191135" cy="729615"/>
            </a:xfrm>
            <a:custGeom>
              <a:avLst/>
              <a:gdLst/>
              <a:ahLst/>
              <a:cxnLst/>
              <a:rect l="l" t="t" r="r" b="b"/>
              <a:pathLst>
                <a:path w="191135" h="729614">
                  <a:moveTo>
                    <a:pt x="190741" y="0"/>
                  </a:moveTo>
                  <a:lnTo>
                    <a:pt x="183178" y="10258"/>
                  </a:lnTo>
                  <a:lnTo>
                    <a:pt x="162585" y="18808"/>
                  </a:lnTo>
                  <a:lnTo>
                    <a:pt x="132105" y="24663"/>
                  </a:lnTo>
                  <a:lnTo>
                    <a:pt x="94881" y="26835"/>
                  </a:lnTo>
                  <a:lnTo>
                    <a:pt x="57821" y="24663"/>
                  </a:lnTo>
                  <a:lnTo>
                    <a:pt x="27676" y="18808"/>
                  </a:lnTo>
                  <a:lnTo>
                    <a:pt x="7413" y="10258"/>
                  </a:lnTo>
                  <a:lnTo>
                    <a:pt x="0" y="0"/>
                  </a:lnTo>
                  <a:lnTo>
                    <a:pt x="0" y="703402"/>
                  </a:lnTo>
                  <a:lnTo>
                    <a:pt x="7413" y="713511"/>
                  </a:lnTo>
                  <a:lnTo>
                    <a:pt x="27676" y="721734"/>
                  </a:lnTo>
                  <a:lnTo>
                    <a:pt x="57821" y="727262"/>
                  </a:lnTo>
                  <a:lnTo>
                    <a:pt x="94881" y="729284"/>
                  </a:lnTo>
                  <a:lnTo>
                    <a:pt x="132105" y="727262"/>
                  </a:lnTo>
                  <a:lnTo>
                    <a:pt x="162585" y="721734"/>
                  </a:lnTo>
                  <a:lnTo>
                    <a:pt x="183178" y="713511"/>
                  </a:lnTo>
                  <a:lnTo>
                    <a:pt x="190741" y="703402"/>
                  </a:lnTo>
                  <a:lnTo>
                    <a:pt x="190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36614" y="1569719"/>
              <a:ext cx="191135" cy="729615"/>
            </a:xfrm>
            <a:custGeom>
              <a:avLst/>
              <a:gdLst/>
              <a:ahLst/>
              <a:cxnLst/>
              <a:rect l="l" t="t" r="r" b="b"/>
              <a:pathLst>
                <a:path w="191135" h="729614">
                  <a:moveTo>
                    <a:pt x="94881" y="26835"/>
                  </a:moveTo>
                  <a:lnTo>
                    <a:pt x="57821" y="24663"/>
                  </a:lnTo>
                  <a:lnTo>
                    <a:pt x="27676" y="18808"/>
                  </a:lnTo>
                  <a:lnTo>
                    <a:pt x="7413" y="10258"/>
                  </a:lnTo>
                  <a:lnTo>
                    <a:pt x="0" y="0"/>
                  </a:lnTo>
                  <a:lnTo>
                    <a:pt x="0" y="703402"/>
                  </a:lnTo>
                  <a:lnTo>
                    <a:pt x="7413" y="713511"/>
                  </a:lnTo>
                  <a:lnTo>
                    <a:pt x="27676" y="721734"/>
                  </a:lnTo>
                  <a:lnTo>
                    <a:pt x="57821" y="727262"/>
                  </a:lnTo>
                  <a:lnTo>
                    <a:pt x="94881" y="729284"/>
                  </a:lnTo>
                  <a:lnTo>
                    <a:pt x="132105" y="727262"/>
                  </a:lnTo>
                  <a:lnTo>
                    <a:pt x="162585" y="721734"/>
                  </a:lnTo>
                  <a:lnTo>
                    <a:pt x="183178" y="713511"/>
                  </a:lnTo>
                  <a:lnTo>
                    <a:pt x="190741" y="703402"/>
                  </a:lnTo>
                  <a:lnTo>
                    <a:pt x="190741" y="0"/>
                  </a:lnTo>
                  <a:lnTo>
                    <a:pt x="183178" y="10258"/>
                  </a:lnTo>
                  <a:lnTo>
                    <a:pt x="162585" y="18808"/>
                  </a:lnTo>
                  <a:lnTo>
                    <a:pt x="132105" y="24663"/>
                  </a:lnTo>
                  <a:lnTo>
                    <a:pt x="94881" y="26835"/>
                  </a:lnTo>
                  <a:close/>
                </a:path>
                <a:path w="191135" h="729614">
                  <a:moveTo>
                    <a:pt x="190741" y="528040"/>
                  </a:moveTo>
                  <a:lnTo>
                    <a:pt x="183178" y="538147"/>
                  </a:lnTo>
                  <a:lnTo>
                    <a:pt x="162585" y="546366"/>
                  </a:lnTo>
                  <a:lnTo>
                    <a:pt x="132105" y="551890"/>
                  </a:lnTo>
                  <a:lnTo>
                    <a:pt x="94881" y="553910"/>
                  </a:lnTo>
                  <a:lnTo>
                    <a:pt x="57821" y="551890"/>
                  </a:lnTo>
                  <a:lnTo>
                    <a:pt x="27676" y="546366"/>
                  </a:lnTo>
                  <a:lnTo>
                    <a:pt x="7413" y="538147"/>
                  </a:lnTo>
                  <a:lnTo>
                    <a:pt x="0" y="5280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4328" y="1624939"/>
              <a:ext cx="195313" cy="4070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9505" y="1440941"/>
              <a:ext cx="64960" cy="139687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8274456" y="2024341"/>
            <a:ext cx="114300" cy="1022350"/>
          </a:xfrm>
          <a:custGeom>
            <a:avLst/>
            <a:gdLst/>
            <a:ahLst/>
            <a:cxnLst/>
            <a:rect l="l" t="t" r="r" b="b"/>
            <a:pathLst>
              <a:path w="114300" h="1022350">
                <a:moveTo>
                  <a:pt x="0" y="0"/>
                </a:moveTo>
                <a:lnTo>
                  <a:pt x="114122" y="0"/>
                </a:lnTo>
                <a:lnTo>
                  <a:pt x="114122" y="1022045"/>
                </a:lnTo>
                <a:lnTo>
                  <a:pt x="0" y="1022045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36619" y="2024341"/>
            <a:ext cx="114300" cy="1022350"/>
          </a:xfrm>
          <a:custGeom>
            <a:avLst/>
            <a:gdLst/>
            <a:ahLst/>
            <a:cxnLst/>
            <a:rect l="l" t="t" r="r" b="b"/>
            <a:pathLst>
              <a:path w="114300" h="1022350">
                <a:moveTo>
                  <a:pt x="114122" y="0"/>
                </a:moveTo>
                <a:lnTo>
                  <a:pt x="92621" y="102311"/>
                </a:lnTo>
                <a:lnTo>
                  <a:pt x="114122" y="199339"/>
                </a:lnTo>
                <a:lnTo>
                  <a:pt x="97993" y="285584"/>
                </a:lnTo>
                <a:lnTo>
                  <a:pt x="114122" y="371843"/>
                </a:lnTo>
                <a:lnTo>
                  <a:pt x="92621" y="463486"/>
                </a:lnTo>
                <a:lnTo>
                  <a:pt x="114122" y="560514"/>
                </a:lnTo>
                <a:lnTo>
                  <a:pt x="97993" y="662939"/>
                </a:lnTo>
                <a:lnTo>
                  <a:pt x="108750" y="759967"/>
                </a:lnTo>
                <a:lnTo>
                  <a:pt x="87236" y="856995"/>
                </a:lnTo>
                <a:lnTo>
                  <a:pt x="114122" y="943254"/>
                </a:lnTo>
                <a:lnTo>
                  <a:pt x="114122" y="1022045"/>
                </a:lnTo>
                <a:lnTo>
                  <a:pt x="0" y="1022045"/>
                </a:lnTo>
                <a:lnTo>
                  <a:pt x="0" y="0"/>
                </a:lnTo>
                <a:lnTo>
                  <a:pt x="114122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97216" y="1740192"/>
            <a:ext cx="676389" cy="19307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23145" y="1740192"/>
            <a:ext cx="747166" cy="193078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8967038" y="2336926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0989"/>
                </a:lnTo>
              </a:path>
            </a:pathLst>
          </a:custGeom>
          <a:ln w="457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286578" y="2336926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0989"/>
                </a:lnTo>
              </a:path>
            </a:pathLst>
          </a:custGeom>
          <a:ln w="457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41854" y="2498725"/>
            <a:ext cx="60960" cy="73660"/>
          </a:xfrm>
          <a:custGeom>
            <a:avLst/>
            <a:gdLst/>
            <a:ahLst/>
            <a:cxnLst/>
            <a:rect l="l" t="t" r="r" b="b"/>
            <a:pathLst>
              <a:path w="60960" h="73660">
                <a:moveTo>
                  <a:pt x="59562" y="0"/>
                </a:moveTo>
                <a:lnTo>
                  <a:pt x="52146" y="0"/>
                </a:lnTo>
                <a:lnTo>
                  <a:pt x="30657" y="30860"/>
                </a:lnTo>
                <a:lnTo>
                  <a:pt x="9918" y="12"/>
                </a:lnTo>
                <a:lnTo>
                  <a:pt x="1308" y="0"/>
                </a:lnTo>
                <a:lnTo>
                  <a:pt x="26073" y="35623"/>
                </a:lnTo>
                <a:lnTo>
                  <a:pt x="0" y="73291"/>
                </a:lnTo>
                <a:lnTo>
                  <a:pt x="7480" y="73253"/>
                </a:lnTo>
                <a:lnTo>
                  <a:pt x="29730" y="40601"/>
                </a:lnTo>
                <a:lnTo>
                  <a:pt x="51968" y="73278"/>
                </a:lnTo>
                <a:lnTo>
                  <a:pt x="60375" y="73278"/>
                </a:lnTo>
                <a:lnTo>
                  <a:pt x="34188" y="35623"/>
                </a:lnTo>
                <a:lnTo>
                  <a:pt x="59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684903" y="2498725"/>
            <a:ext cx="60960" cy="73660"/>
          </a:xfrm>
          <a:custGeom>
            <a:avLst/>
            <a:gdLst/>
            <a:ahLst/>
            <a:cxnLst/>
            <a:rect l="l" t="t" r="r" b="b"/>
            <a:pathLst>
              <a:path w="60960" h="73660">
                <a:moveTo>
                  <a:pt x="60413" y="0"/>
                </a:moveTo>
                <a:lnTo>
                  <a:pt x="53416" y="12"/>
                </a:lnTo>
                <a:lnTo>
                  <a:pt x="30886" y="35864"/>
                </a:lnTo>
                <a:lnTo>
                  <a:pt x="8318" y="12"/>
                </a:lnTo>
                <a:lnTo>
                  <a:pt x="0" y="0"/>
                </a:lnTo>
                <a:lnTo>
                  <a:pt x="27101" y="41719"/>
                </a:lnTo>
                <a:lnTo>
                  <a:pt x="27101" y="73278"/>
                </a:lnTo>
                <a:lnTo>
                  <a:pt x="33616" y="73278"/>
                </a:lnTo>
                <a:lnTo>
                  <a:pt x="33616" y="42011"/>
                </a:lnTo>
                <a:lnTo>
                  <a:pt x="604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8720468" y="2496254"/>
            <a:ext cx="219075" cy="78740"/>
            <a:chOff x="3665867" y="2496254"/>
            <a:chExt cx="219075" cy="78740"/>
          </a:xfrm>
        </p:grpSpPr>
        <p:sp>
          <p:nvSpPr>
            <p:cNvPr id="23" name="object 23"/>
            <p:cNvSpPr/>
            <p:nvPr/>
          </p:nvSpPr>
          <p:spPr>
            <a:xfrm>
              <a:off x="3665867" y="2535364"/>
              <a:ext cx="202565" cy="0"/>
            </a:xfrm>
            <a:custGeom>
              <a:avLst/>
              <a:gdLst/>
              <a:ahLst/>
              <a:cxnLst/>
              <a:rect l="l" t="t" r="r" b="b"/>
              <a:pathLst>
                <a:path w="202564">
                  <a:moveTo>
                    <a:pt x="0" y="0"/>
                  </a:moveTo>
                  <a:lnTo>
                    <a:pt x="20247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27792" y="250264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482" y="32715"/>
                  </a:lnTo>
                  <a:lnTo>
                    <a:pt x="0" y="65455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763517" y="2496254"/>
            <a:ext cx="493395" cy="78740"/>
            <a:chOff x="5708916" y="2496254"/>
            <a:chExt cx="493395" cy="78740"/>
          </a:xfrm>
        </p:grpSpPr>
        <p:sp>
          <p:nvSpPr>
            <p:cNvPr id="26" name="object 26"/>
            <p:cNvSpPr/>
            <p:nvPr/>
          </p:nvSpPr>
          <p:spPr>
            <a:xfrm>
              <a:off x="5708916" y="2535364"/>
              <a:ext cx="476884" cy="0"/>
            </a:xfrm>
            <a:custGeom>
              <a:avLst/>
              <a:gdLst/>
              <a:ahLst/>
              <a:cxnLst/>
              <a:rect l="l" t="t" r="r" b="b"/>
              <a:pathLst>
                <a:path w="476885">
                  <a:moveTo>
                    <a:pt x="0" y="0"/>
                  </a:moveTo>
                  <a:lnTo>
                    <a:pt x="47660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44958" y="250264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482" y="32715"/>
                  </a:lnTo>
                  <a:lnTo>
                    <a:pt x="0" y="65455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404016" y="2496254"/>
            <a:ext cx="202565" cy="78740"/>
            <a:chOff x="3349415" y="2496254"/>
            <a:chExt cx="202565" cy="78740"/>
          </a:xfrm>
        </p:grpSpPr>
        <p:sp>
          <p:nvSpPr>
            <p:cNvPr id="29" name="object 29"/>
            <p:cNvSpPr/>
            <p:nvPr/>
          </p:nvSpPr>
          <p:spPr>
            <a:xfrm>
              <a:off x="3365741" y="2535364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>
                  <a:moveTo>
                    <a:pt x="0" y="0"/>
                  </a:moveTo>
                  <a:lnTo>
                    <a:pt x="18594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55809" y="250264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482" y="0"/>
                  </a:moveTo>
                  <a:lnTo>
                    <a:pt x="0" y="32715"/>
                  </a:lnTo>
                  <a:lnTo>
                    <a:pt x="50482" y="65455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0172960" y="2496254"/>
            <a:ext cx="476884" cy="78740"/>
            <a:chOff x="5118360" y="2496254"/>
            <a:chExt cx="476884" cy="78740"/>
          </a:xfrm>
        </p:grpSpPr>
        <p:sp>
          <p:nvSpPr>
            <p:cNvPr id="32" name="object 32"/>
            <p:cNvSpPr/>
            <p:nvPr/>
          </p:nvSpPr>
          <p:spPr>
            <a:xfrm>
              <a:off x="5134673" y="2535364"/>
              <a:ext cx="460375" cy="0"/>
            </a:xfrm>
            <a:custGeom>
              <a:avLst/>
              <a:gdLst/>
              <a:ahLst/>
              <a:cxnLst/>
              <a:rect l="l" t="t" r="r" b="b"/>
              <a:pathLst>
                <a:path w="460375">
                  <a:moveTo>
                    <a:pt x="0" y="0"/>
                  </a:moveTo>
                  <a:lnTo>
                    <a:pt x="46007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24754" y="250264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469" y="0"/>
                  </a:moveTo>
                  <a:lnTo>
                    <a:pt x="0" y="32715"/>
                  </a:lnTo>
                  <a:lnTo>
                    <a:pt x="50469" y="65455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150159" y="5932171"/>
            <a:ext cx="2131060" cy="1087755"/>
            <a:chOff x="4095559" y="5932170"/>
            <a:chExt cx="2131060" cy="1087755"/>
          </a:xfrm>
        </p:grpSpPr>
        <p:sp>
          <p:nvSpPr>
            <p:cNvPr id="35" name="object 35"/>
            <p:cNvSpPr/>
            <p:nvPr/>
          </p:nvSpPr>
          <p:spPr>
            <a:xfrm>
              <a:off x="5587009" y="6046279"/>
              <a:ext cx="614045" cy="970915"/>
            </a:xfrm>
            <a:custGeom>
              <a:avLst/>
              <a:gdLst/>
              <a:ahLst/>
              <a:cxnLst/>
              <a:rect l="l" t="t" r="r" b="b"/>
              <a:pathLst>
                <a:path w="614045" h="970915">
                  <a:moveTo>
                    <a:pt x="503135" y="0"/>
                  </a:moveTo>
                  <a:lnTo>
                    <a:pt x="613778" y="61125"/>
                  </a:lnTo>
                  <a:lnTo>
                    <a:pt x="110655" y="970775"/>
                  </a:lnTo>
                  <a:lnTo>
                    <a:pt x="0" y="909650"/>
                  </a:lnTo>
                  <a:lnTo>
                    <a:pt x="50313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153454" y="5934456"/>
              <a:ext cx="71120" cy="128270"/>
            </a:xfrm>
            <a:custGeom>
              <a:avLst/>
              <a:gdLst/>
              <a:ahLst/>
              <a:cxnLst/>
              <a:rect l="l" t="t" r="r" b="b"/>
              <a:pathLst>
                <a:path w="71120" h="128270">
                  <a:moveTo>
                    <a:pt x="0" y="127939"/>
                  </a:moveTo>
                  <a:lnTo>
                    <a:pt x="7076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10440" y="6046279"/>
              <a:ext cx="614045" cy="970915"/>
            </a:xfrm>
            <a:custGeom>
              <a:avLst/>
              <a:gdLst/>
              <a:ahLst/>
              <a:cxnLst/>
              <a:rect l="l" t="t" r="r" b="b"/>
              <a:pathLst>
                <a:path w="614045" h="970915">
                  <a:moveTo>
                    <a:pt x="110655" y="0"/>
                  </a:moveTo>
                  <a:lnTo>
                    <a:pt x="0" y="61125"/>
                  </a:lnTo>
                  <a:lnTo>
                    <a:pt x="503135" y="970775"/>
                  </a:lnTo>
                  <a:lnTo>
                    <a:pt x="613778" y="909650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610440" y="6046279"/>
              <a:ext cx="614045" cy="970915"/>
            </a:xfrm>
            <a:custGeom>
              <a:avLst/>
              <a:gdLst/>
              <a:ahLst/>
              <a:cxnLst/>
              <a:rect l="l" t="t" r="r" b="b"/>
              <a:pathLst>
                <a:path w="614045" h="970915">
                  <a:moveTo>
                    <a:pt x="110655" y="0"/>
                  </a:moveTo>
                  <a:lnTo>
                    <a:pt x="0" y="61125"/>
                  </a:lnTo>
                  <a:lnTo>
                    <a:pt x="503135" y="970775"/>
                  </a:lnTo>
                  <a:lnTo>
                    <a:pt x="613778" y="909650"/>
                  </a:lnTo>
                  <a:lnTo>
                    <a:pt x="11065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87009" y="5934456"/>
              <a:ext cx="71120" cy="128270"/>
            </a:xfrm>
            <a:custGeom>
              <a:avLst/>
              <a:gdLst/>
              <a:ahLst/>
              <a:cxnLst/>
              <a:rect l="l" t="t" r="r" b="b"/>
              <a:pathLst>
                <a:path w="71120" h="128270">
                  <a:moveTo>
                    <a:pt x="70764" y="12793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95559" y="6262877"/>
              <a:ext cx="1748789" cy="548640"/>
            </a:xfrm>
            <a:custGeom>
              <a:avLst/>
              <a:gdLst/>
              <a:ahLst/>
              <a:cxnLst/>
              <a:rect l="l" t="t" r="r" b="b"/>
              <a:pathLst>
                <a:path w="1748789" h="548640">
                  <a:moveTo>
                    <a:pt x="1748751" y="433590"/>
                  </a:moveTo>
                  <a:lnTo>
                    <a:pt x="0" y="318897"/>
                  </a:lnTo>
                  <a:lnTo>
                    <a:pt x="0" y="548284"/>
                  </a:lnTo>
                  <a:lnTo>
                    <a:pt x="1748751" y="433590"/>
                  </a:lnTo>
                  <a:close/>
                </a:path>
                <a:path w="1748789" h="548640">
                  <a:moveTo>
                    <a:pt x="1748751" y="114693"/>
                  </a:moveTo>
                  <a:lnTo>
                    <a:pt x="0" y="0"/>
                  </a:lnTo>
                  <a:lnTo>
                    <a:pt x="0" y="229400"/>
                  </a:lnTo>
                  <a:lnTo>
                    <a:pt x="1748751" y="114693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073720" y="6458192"/>
            <a:ext cx="631190" cy="163195"/>
            <a:chOff x="3019120" y="6458191"/>
            <a:chExt cx="631190" cy="163195"/>
          </a:xfrm>
        </p:grpSpPr>
        <p:sp>
          <p:nvSpPr>
            <p:cNvPr id="42" name="object 42"/>
            <p:cNvSpPr/>
            <p:nvPr/>
          </p:nvSpPr>
          <p:spPr>
            <a:xfrm>
              <a:off x="3021406" y="6460477"/>
              <a:ext cx="43815" cy="158115"/>
            </a:xfrm>
            <a:custGeom>
              <a:avLst/>
              <a:gdLst/>
              <a:ahLst/>
              <a:cxnLst/>
              <a:rect l="l" t="t" r="r" b="b"/>
              <a:pathLst>
                <a:path w="43814" h="158115">
                  <a:moveTo>
                    <a:pt x="21462" y="0"/>
                  </a:moveTo>
                  <a:lnTo>
                    <a:pt x="29965" y="6266"/>
                  </a:lnTo>
                  <a:lnTo>
                    <a:pt x="37055" y="23328"/>
                  </a:lnTo>
                  <a:lnTo>
                    <a:pt x="41911" y="48579"/>
                  </a:lnTo>
                  <a:lnTo>
                    <a:pt x="43713" y="79413"/>
                  </a:lnTo>
                  <a:lnTo>
                    <a:pt x="41911" y="110123"/>
                  </a:lnTo>
                  <a:lnTo>
                    <a:pt x="37055" y="135104"/>
                  </a:lnTo>
                  <a:lnTo>
                    <a:pt x="29965" y="151895"/>
                  </a:lnTo>
                  <a:lnTo>
                    <a:pt x="21462" y="158038"/>
                  </a:lnTo>
                  <a:lnTo>
                    <a:pt x="13078" y="151895"/>
                  </a:lnTo>
                  <a:lnTo>
                    <a:pt x="6259" y="135104"/>
                  </a:lnTo>
                  <a:lnTo>
                    <a:pt x="1676" y="110123"/>
                  </a:lnTo>
                  <a:lnTo>
                    <a:pt x="0" y="79413"/>
                  </a:lnTo>
                  <a:lnTo>
                    <a:pt x="1676" y="48579"/>
                  </a:lnTo>
                  <a:lnTo>
                    <a:pt x="6259" y="23328"/>
                  </a:lnTo>
                  <a:lnTo>
                    <a:pt x="13078" y="6266"/>
                  </a:lnTo>
                  <a:lnTo>
                    <a:pt x="2146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42869" y="6460477"/>
              <a:ext cx="605155" cy="158115"/>
            </a:xfrm>
            <a:custGeom>
              <a:avLst/>
              <a:gdLst/>
              <a:ahLst/>
              <a:cxnLst/>
              <a:rect l="l" t="t" r="r" b="b"/>
              <a:pathLst>
                <a:path w="605154" h="158115">
                  <a:moveTo>
                    <a:pt x="583234" y="0"/>
                  </a:moveTo>
                  <a:lnTo>
                    <a:pt x="0" y="0"/>
                  </a:lnTo>
                  <a:lnTo>
                    <a:pt x="8502" y="6266"/>
                  </a:lnTo>
                  <a:lnTo>
                    <a:pt x="15592" y="23328"/>
                  </a:lnTo>
                  <a:lnTo>
                    <a:pt x="20448" y="48579"/>
                  </a:lnTo>
                  <a:lnTo>
                    <a:pt x="22250" y="79413"/>
                  </a:lnTo>
                  <a:lnTo>
                    <a:pt x="20448" y="110123"/>
                  </a:lnTo>
                  <a:lnTo>
                    <a:pt x="15592" y="135104"/>
                  </a:lnTo>
                  <a:lnTo>
                    <a:pt x="8502" y="151895"/>
                  </a:lnTo>
                  <a:lnTo>
                    <a:pt x="0" y="158038"/>
                  </a:lnTo>
                  <a:lnTo>
                    <a:pt x="583234" y="158038"/>
                  </a:lnTo>
                  <a:lnTo>
                    <a:pt x="591612" y="151895"/>
                  </a:lnTo>
                  <a:lnTo>
                    <a:pt x="598427" y="135104"/>
                  </a:lnTo>
                  <a:lnTo>
                    <a:pt x="603008" y="110123"/>
                  </a:lnTo>
                  <a:lnTo>
                    <a:pt x="604685" y="79413"/>
                  </a:lnTo>
                  <a:lnTo>
                    <a:pt x="603008" y="48579"/>
                  </a:lnTo>
                  <a:lnTo>
                    <a:pt x="598427" y="23328"/>
                  </a:lnTo>
                  <a:lnTo>
                    <a:pt x="591612" y="6266"/>
                  </a:lnTo>
                  <a:lnTo>
                    <a:pt x="583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42869" y="6460477"/>
              <a:ext cx="605155" cy="158115"/>
            </a:xfrm>
            <a:custGeom>
              <a:avLst/>
              <a:gdLst/>
              <a:ahLst/>
              <a:cxnLst/>
              <a:rect l="l" t="t" r="r" b="b"/>
              <a:pathLst>
                <a:path w="605154" h="158115">
                  <a:moveTo>
                    <a:pt x="22250" y="79413"/>
                  </a:moveTo>
                  <a:lnTo>
                    <a:pt x="20448" y="110123"/>
                  </a:lnTo>
                  <a:lnTo>
                    <a:pt x="15592" y="135104"/>
                  </a:lnTo>
                  <a:lnTo>
                    <a:pt x="8502" y="151895"/>
                  </a:lnTo>
                  <a:lnTo>
                    <a:pt x="0" y="158038"/>
                  </a:lnTo>
                  <a:lnTo>
                    <a:pt x="583234" y="158038"/>
                  </a:lnTo>
                  <a:lnTo>
                    <a:pt x="591612" y="151895"/>
                  </a:lnTo>
                  <a:lnTo>
                    <a:pt x="598427" y="135104"/>
                  </a:lnTo>
                  <a:lnTo>
                    <a:pt x="603008" y="110123"/>
                  </a:lnTo>
                  <a:lnTo>
                    <a:pt x="604685" y="79413"/>
                  </a:lnTo>
                  <a:lnTo>
                    <a:pt x="603008" y="48579"/>
                  </a:lnTo>
                  <a:lnTo>
                    <a:pt x="598427" y="23328"/>
                  </a:lnTo>
                  <a:lnTo>
                    <a:pt x="591612" y="6266"/>
                  </a:lnTo>
                  <a:lnTo>
                    <a:pt x="583234" y="0"/>
                  </a:lnTo>
                  <a:lnTo>
                    <a:pt x="0" y="0"/>
                  </a:lnTo>
                  <a:lnTo>
                    <a:pt x="8502" y="6266"/>
                  </a:lnTo>
                  <a:lnTo>
                    <a:pt x="15592" y="23328"/>
                  </a:lnTo>
                  <a:lnTo>
                    <a:pt x="20448" y="48579"/>
                  </a:lnTo>
                  <a:lnTo>
                    <a:pt x="22250" y="79413"/>
                  </a:lnTo>
                  <a:close/>
                </a:path>
                <a:path w="605154" h="158115">
                  <a:moveTo>
                    <a:pt x="437819" y="0"/>
                  </a:moveTo>
                  <a:lnTo>
                    <a:pt x="446197" y="6266"/>
                  </a:lnTo>
                  <a:lnTo>
                    <a:pt x="453012" y="23328"/>
                  </a:lnTo>
                  <a:lnTo>
                    <a:pt x="457593" y="48579"/>
                  </a:lnTo>
                  <a:lnTo>
                    <a:pt x="459270" y="79413"/>
                  </a:lnTo>
                  <a:lnTo>
                    <a:pt x="457593" y="110123"/>
                  </a:lnTo>
                  <a:lnTo>
                    <a:pt x="453012" y="135104"/>
                  </a:lnTo>
                  <a:lnTo>
                    <a:pt x="446197" y="151895"/>
                  </a:lnTo>
                  <a:lnTo>
                    <a:pt x="437819" y="15803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88258" y="6458191"/>
              <a:ext cx="338302" cy="162610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7990294" y="6512191"/>
            <a:ext cx="116839" cy="54610"/>
            <a:chOff x="2935693" y="6512191"/>
            <a:chExt cx="116839" cy="54610"/>
          </a:xfrm>
        </p:grpSpPr>
        <p:sp>
          <p:nvSpPr>
            <p:cNvPr id="47" name="object 47"/>
            <p:cNvSpPr/>
            <p:nvPr/>
          </p:nvSpPr>
          <p:spPr>
            <a:xfrm>
              <a:off x="2937979" y="6514477"/>
              <a:ext cx="13970" cy="50165"/>
            </a:xfrm>
            <a:custGeom>
              <a:avLst/>
              <a:gdLst/>
              <a:ahLst/>
              <a:cxnLst/>
              <a:rect l="l" t="t" r="r" b="b"/>
              <a:pathLst>
                <a:path w="13969" h="50165">
                  <a:moveTo>
                    <a:pt x="7150" y="0"/>
                  </a:moveTo>
                  <a:lnTo>
                    <a:pt x="9483" y="1959"/>
                  </a:lnTo>
                  <a:lnTo>
                    <a:pt x="11522" y="7343"/>
                  </a:lnTo>
                  <a:lnTo>
                    <a:pt x="12965" y="15409"/>
                  </a:lnTo>
                  <a:lnTo>
                    <a:pt x="13512" y="25412"/>
                  </a:lnTo>
                  <a:lnTo>
                    <a:pt x="12965" y="34955"/>
                  </a:lnTo>
                  <a:lnTo>
                    <a:pt x="11522" y="42787"/>
                  </a:lnTo>
                  <a:lnTo>
                    <a:pt x="9483" y="48088"/>
                  </a:lnTo>
                  <a:lnTo>
                    <a:pt x="7150" y="50037"/>
                  </a:lnTo>
                  <a:lnTo>
                    <a:pt x="4355" y="48088"/>
                  </a:lnTo>
                  <a:lnTo>
                    <a:pt x="2084" y="42787"/>
                  </a:lnTo>
                  <a:lnTo>
                    <a:pt x="558" y="34955"/>
                  </a:lnTo>
                  <a:lnTo>
                    <a:pt x="0" y="25412"/>
                  </a:lnTo>
                  <a:lnTo>
                    <a:pt x="558" y="15409"/>
                  </a:lnTo>
                  <a:lnTo>
                    <a:pt x="2084" y="7343"/>
                  </a:lnTo>
                  <a:lnTo>
                    <a:pt x="4355" y="1959"/>
                  </a:lnTo>
                  <a:lnTo>
                    <a:pt x="71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945129" y="6514477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5">
                  <a:moveTo>
                    <a:pt x="98526" y="0"/>
                  </a:moveTo>
                  <a:lnTo>
                    <a:pt x="0" y="0"/>
                  </a:lnTo>
                  <a:lnTo>
                    <a:pt x="2333" y="1959"/>
                  </a:lnTo>
                  <a:lnTo>
                    <a:pt x="4371" y="7343"/>
                  </a:lnTo>
                  <a:lnTo>
                    <a:pt x="5815" y="15409"/>
                  </a:lnTo>
                  <a:lnTo>
                    <a:pt x="6362" y="25412"/>
                  </a:lnTo>
                  <a:lnTo>
                    <a:pt x="5815" y="34955"/>
                  </a:lnTo>
                  <a:lnTo>
                    <a:pt x="4371" y="42787"/>
                  </a:lnTo>
                  <a:lnTo>
                    <a:pt x="2333" y="48088"/>
                  </a:lnTo>
                  <a:lnTo>
                    <a:pt x="0" y="50037"/>
                  </a:lnTo>
                  <a:lnTo>
                    <a:pt x="98526" y="50037"/>
                  </a:lnTo>
                  <a:lnTo>
                    <a:pt x="101197" y="48088"/>
                  </a:lnTo>
                  <a:lnTo>
                    <a:pt x="103198" y="42787"/>
                  </a:lnTo>
                  <a:lnTo>
                    <a:pt x="104454" y="34955"/>
                  </a:lnTo>
                  <a:lnTo>
                    <a:pt x="104889" y="25412"/>
                  </a:lnTo>
                  <a:lnTo>
                    <a:pt x="104454" y="15409"/>
                  </a:lnTo>
                  <a:lnTo>
                    <a:pt x="103198" y="7343"/>
                  </a:lnTo>
                  <a:lnTo>
                    <a:pt x="101197" y="1959"/>
                  </a:lnTo>
                  <a:lnTo>
                    <a:pt x="98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45129" y="6514477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5">
                  <a:moveTo>
                    <a:pt x="6362" y="25412"/>
                  </a:moveTo>
                  <a:lnTo>
                    <a:pt x="5815" y="34955"/>
                  </a:lnTo>
                  <a:lnTo>
                    <a:pt x="4371" y="42787"/>
                  </a:lnTo>
                  <a:lnTo>
                    <a:pt x="2333" y="48088"/>
                  </a:lnTo>
                  <a:lnTo>
                    <a:pt x="0" y="50037"/>
                  </a:lnTo>
                  <a:lnTo>
                    <a:pt x="98526" y="50037"/>
                  </a:lnTo>
                  <a:lnTo>
                    <a:pt x="101197" y="48088"/>
                  </a:lnTo>
                  <a:lnTo>
                    <a:pt x="103198" y="42787"/>
                  </a:lnTo>
                  <a:lnTo>
                    <a:pt x="104454" y="34955"/>
                  </a:lnTo>
                  <a:lnTo>
                    <a:pt x="104889" y="25412"/>
                  </a:lnTo>
                  <a:lnTo>
                    <a:pt x="104454" y="15409"/>
                  </a:lnTo>
                  <a:lnTo>
                    <a:pt x="103198" y="7343"/>
                  </a:lnTo>
                  <a:lnTo>
                    <a:pt x="101197" y="1959"/>
                  </a:lnTo>
                  <a:lnTo>
                    <a:pt x="98526" y="0"/>
                  </a:lnTo>
                  <a:lnTo>
                    <a:pt x="0" y="0"/>
                  </a:lnTo>
                  <a:lnTo>
                    <a:pt x="2333" y="1959"/>
                  </a:lnTo>
                  <a:lnTo>
                    <a:pt x="4371" y="7343"/>
                  </a:lnTo>
                  <a:lnTo>
                    <a:pt x="5815" y="15409"/>
                  </a:lnTo>
                  <a:lnTo>
                    <a:pt x="6362" y="2541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8703184" y="6369901"/>
            <a:ext cx="2193925" cy="340995"/>
          </a:xfrm>
          <a:custGeom>
            <a:avLst/>
            <a:gdLst/>
            <a:ahLst/>
            <a:cxnLst/>
            <a:rect l="l" t="t" r="r" b="b"/>
            <a:pathLst>
              <a:path w="2193925" h="340995">
                <a:moveTo>
                  <a:pt x="2193823" y="0"/>
                </a:moveTo>
                <a:lnTo>
                  <a:pt x="203" y="150571"/>
                </a:lnTo>
                <a:lnTo>
                  <a:pt x="0" y="191566"/>
                </a:lnTo>
                <a:lnTo>
                  <a:pt x="2193823" y="340969"/>
                </a:lnTo>
                <a:lnTo>
                  <a:pt x="2193823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37571" y="5872455"/>
            <a:ext cx="150875" cy="7274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48429" y="5872455"/>
            <a:ext cx="118935" cy="72745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0625284" y="5756968"/>
            <a:ext cx="663575" cy="1304925"/>
            <a:chOff x="5570683" y="5756967"/>
            <a:chExt cx="663575" cy="1304925"/>
          </a:xfrm>
        </p:grpSpPr>
        <p:sp>
          <p:nvSpPr>
            <p:cNvPr id="54" name="object 54"/>
            <p:cNvSpPr/>
            <p:nvPr/>
          </p:nvSpPr>
          <p:spPr>
            <a:xfrm>
              <a:off x="5842406" y="6019800"/>
              <a:ext cx="127000" cy="1039494"/>
            </a:xfrm>
            <a:custGeom>
              <a:avLst/>
              <a:gdLst/>
              <a:ahLst/>
              <a:cxnLst/>
              <a:rect l="l" t="t" r="r" b="b"/>
              <a:pathLst>
                <a:path w="127000" h="1039495">
                  <a:moveTo>
                    <a:pt x="126428" y="0"/>
                  </a:moveTo>
                  <a:lnTo>
                    <a:pt x="0" y="0"/>
                  </a:lnTo>
                  <a:lnTo>
                    <a:pt x="0" y="1039393"/>
                  </a:lnTo>
                  <a:lnTo>
                    <a:pt x="126428" y="1039393"/>
                  </a:lnTo>
                  <a:lnTo>
                    <a:pt x="126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42406" y="5772526"/>
              <a:ext cx="374015" cy="1287145"/>
            </a:xfrm>
            <a:custGeom>
              <a:avLst/>
              <a:gdLst/>
              <a:ahLst/>
              <a:cxnLst/>
              <a:rect l="l" t="t" r="r" b="b"/>
              <a:pathLst>
                <a:path w="374014" h="1287145">
                  <a:moveTo>
                    <a:pt x="0" y="247273"/>
                  </a:moveTo>
                  <a:lnTo>
                    <a:pt x="126428" y="247273"/>
                  </a:lnTo>
                  <a:lnTo>
                    <a:pt x="126428" y="1286666"/>
                  </a:lnTo>
                  <a:lnTo>
                    <a:pt x="0" y="1286666"/>
                  </a:lnTo>
                  <a:lnTo>
                    <a:pt x="0" y="247273"/>
                  </a:lnTo>
                  <a:close/>
                </a:path>
                <a:path w="374014" h="1287145">
                  <a:moveTo>
                    <a:pt x="63207" y="230776"/>
                  </a:moveTo>
                  <a:lnTo>
                    <a:pt x="63207" y="84573"/>
                  </a:lnTo>
                </a:path>
                <a:path w="374014" h="1287145">
                  <a:moveTo>
                    <a:pt x="373976" y="131906"/>
                  </a:moveTo>
                  <a:lnTo>
                    <a:pt x="337316" y="66203"/>
                  </a:lnTo>
                  <a:lnTo>
                    <a:pt x="305734" y="30958"/>
                  </a:lnTo>
                  <a:lnTo>
                    <a:pt x="263194" y="6481"/>
                  </a:lnTo>
                  <a:lnTo>
                    <a:pt x="211096" y="0"/>
                  </a:lnTo>
                  <a:lnTo>
                    <a:pt x="160180" y="8694"/>
                  </a:lnTo>
                  <a:lnTo>
                    <a:pt x="117039" y="24822"/>
                  </a:lnTo>
                  <a:lnTo>
                    <a:pt x="88265" y="406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922441" y="5763361"/>
              <a:ext cx="305435" cy="150495"/>
            </a:xfrm>
            <a:custGeom>
              <a:avLst/>
              <a:gdLst/>
              <a:ahLst/>
              <a:cxnLst/>
              <a:rect l="l" t="t" r="r" b="b"/>
              <a:pathLst>
                <a:path w="305435" h="150495">
                  <a:moveTo>
                    <a:pt x="246468" y="119583"/>
                  </a:moveTo>
                  <a:lnTo>
                    <a:pt x="298399" y="149936"/>
                  </a:lnTo>
                  <a:lnTo>
                    <a:pt x="304939" y="90144"/>
                  </a:lnTo>
                </a:path>
                <a:path w="305435" h="150495">
                  <a:moveTo>
                    <a:pt x="60147" y="54241"/>
                  </a:moveTo>
                  <a:lnTo>
                    <a:pt x="0" y="55359"/>
                  </a:lnTo>
                  <a:lnTo>
                    <a:pt x="23520" y="0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85358" y="5770596"/>
              <a:ext cx="290195" cy="123189"/>
            </a:xfrm>
            <a:custGeom>
              <a:avLst/>
              <a:gdLst/>
              <a:ahLst/>
              <a:cxnLst/>
              <a:rect l="l" t="t" r="r" b="b"/>
              <a:pathLst>
                <a:path w="290195" h="123189">
                  <a:moveTo>
                    <a:pt x="0" y="123156"/>
                  </a:moveTo>
                  <a:lnTo>
                    <a:pt x="40055" y="59478"/>
                  </a:lnTo>
                  <a:lnTo>
                    <a:pt x="73448" y="25940"/>
                  </a:lnTo>
                  <a:lnTo>
                    <a:pt x="117221" y="3725"/>
                  </a:lnTo>
                  <a:lnTo>
                    <a:pt x="169584" y="0"/>
                  </a:lnTo>
                  <a:lnTo>
                    <a:pt x="219971" y="11364"/>
                  </a:lnTo>
                  <a:lnTo>
                    <a:pt x="262208" y="29739"/>
                  </a:lnTo>
                  <a:lnTo>
                    <a:pt x="290118" y="4704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77078" y="5767120"/>
              <a:ext cx="306705" cy="135255"/>
            </a:xfrm>
            <a:custGeom>
              <a:avLst/>
              <a:gdLst/>
              <a:ahLst/>
              <a:cxnLst/>
              <a:rect l="l" t="t" r="r" b="b"/>
              <a:pathLst>
                <a:path w="306704" h="135254">
                  <a:moveTo>
                    <a:pt x="0" y="75209"/>
                  </a:moveTo>
                  <a:lnTo>
                    <a:pt x="3352" y="135255"/>
                  </a:lnTo>
                  <a:lnTo>
                    <a:pt x="56845" y="107696"/>
                  </a:lnTo>
                </a:path>
                <a:path w="306704" h="135254">
                  <a:moveTo>
                    <a:pt x="285724" y="0"/>
                  </a:moveTo>
                  <a:lnTo>
                    <a:pt x="306324" y="56489"/>
                  </a:lnTo>
                  <a:lnTo>
                    <a:pt x="246291" y="52247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66428" y="8089228"/>
            <a:ext cx="1548765" cy="1104265"/>
            <a:chOff x="4411827" y="8089227"/>
            <a:chExt cx="1548765" cy="1104265"/>
          </a:xfrm>
        </p:grpSpPr>
        <p:sp>
          <p:nvSpPr>
            <p:cNvPr id="60" name="object 60"/>
            <p:cNvSpPr/>
            <p:nvPr/>
          </p:nvSpPr>
          <p:spPr>
            <a:xfrm>
              <a:off x="4414113" y="8091513"/>
              <a:ext cx="1544320" cy="1099820"/>
            </a:xfrm>
            <a:custGeom>
              <a:avLst/>
              <a:gdLst/>
              <a:ahLst/>
              <a:cxnLst/>
              <a:rect l="l" t="t" r="r" b="b"/>
              <a:pathLst>
                <a:path w="1544320" h="1099820">
                  <a:moveTo>
                    <a:pt x="514184" y="0"/>
                  </a:moveTo>
                  <a:lnTo>
                    <a:pt x="0" y="522554"/>
                  </a:lnTo>
                  <a:lnTo>
                    <a:pt x="1245933" y="1099261"/>
                  </a:lnTo>
                  <a:lnTo>
                    <a:pt x="1246397" y="1090278"/>
                  </a:lnTo>
                  <a:lnTo>
                    <a:pt x="1277602" y="1055401"/>
                  </a:lnTo>
                  <a:lnTo>
                    <a:pt x="1367493" y="965937"/>
                  </a:lnTo>
                  <a:lnTo>
                    <a:pt x="1544015" y="793191"/>
                  </a:lnTo>
                  <a:lnTo>
                    <a:pt x="514184" y="0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14113" y="8091513"/>
              <a:ext cx="1544320" cy="1099820"/>
            </a:xfrm>
            <a:custGeom>
              <a:avLst/>
              <a:gdLst/>
              <a:ahLst/>
              <a:cxnLst/>
              <a:rect l="l" t="t" r="r" b="b"/>
              <a:pathLst>
                <a:path w="1544320" h="1099820">
                  <a:moveTo>
                    <a:pt x="1245933" y="1099261"/>
                  </a:moveTo>
                  <a:lnTo>
                    <a:pt x="0" y="522554"/>
                  </a:lnTo>
                  <a:lnTo>
                    <a:pt x="514184" y="0"/>
                  </a:lnTo>
                  <a:lnTo>
                    <a:pt x="1544015" y="793191"/>
                  </a:lnTo>
                  <a:lnTo>
                    <a:pt x="1367493" y="965937"/>
                  </a:lnTo>
                  <a:lnTo>
                    <a:pt x="1277602" y="1055401"/>
                  </a:lnTo>
                  <a:lnTo>
                    <a:pt x="1246397" y="1090278"/>
                  </a:lnTo>
                  <a:lnTo>
                    <a:pt x="1245933" y="10992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8073770" y="8962238"/>
            <a:ext cx="631190" cy="163195"/>
            <a:chOff x="3019170" y="8962237"/>
            <a:chExt cx="631190" cy="163195"/>
          </a:xfrm>
        </p:grpSpPr>
        <p:sp>
          <p:nvSpPr>
            <p:cNvPr id="63" name="object 63"/>
            <p:cNvSpPr/>
            <p:nvPr/>
          </p:nvSpPr>
          <p:spPr>
            <a:xfrm>
              <a:off x="3021456" y="8964523"/>
              <a:ext cx="43815" cy="158115"/>
            </a:xfrm>
            <a:custGeom>
              <a:avLst/>
              <a:gdLst/>
              <a:ahLst/>
              <a:cxnLst/>
              <a:rect l="l" t="t" r="r" b="b"/>
              <a:pathLst>
                <a:path w="43814" h="158115">
                  <a:moveTo>
                    <a:pt x="21462" y="0"/>
                  </a:moveTo>
                  <a:lnTo>
                    <a:pt x="29972" y="6266"/>
                  </a:lnTo>
                  <a:lnTo>
                    <a:pt x="37066" y="23328"/>
                  </a:lnTo>
                  <a:lnTo>
                    <a:pt x="41924" y="48579"/>
                  </a:lnTo>
                  <a:lnTo>
                    <a:pt x="43726" y="79413"/>
                  </a:lnTo>
                  <a:lnTo>
                    <a:pt x="41924" y="110123"/>
                  </a:lnTo>
                  <a:lnTo>
                    <a:pt x="37066" y="135104"/>
                  </a:lnTo>
                  <a:lnTo>
                    <a:pt x="29972" y="151895"/>
                  </a:lnTo>
                  <a:lnTo>
                    <a:pt x="21462" y="158038"/>
                  </a:lnTo>
                  <a:lnTo>
                    <a:pt x="13078" y="151895"/>
                  </a:lnTo>
                  <a:lnTo>
                    <a:pt x="6259" y="135104"/>
                  </a:lnTo>
                  <a:lnTo>
                    <a:pt x="1676" y="110123"/>
                  </a:lnTo>
                  <a:lnTo>
                    <a:pt x="0" y="79413"/>
                  </a:lnTo>
                  <a:lnTo>
                    <a:pt x="1676" y="48579"/>
                  </a:lnTo>
                  <a:lnTo>
                    <a:pt x="6259" y="23328"/>
                  </a:lnTo>
                  <a:lnTo>
                    <a:pt x="13078" y="6266"/>
                  </a:lnTo>
                  <a:lnTo>
                    <a:pt x="21462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42919" y="8964523"/>
              <a:ext cx="605155" cy="158115"/>
            </a:xfrm>
            <a:custGeom>
              <a:avLst/>
              <a:gdLst/>
              <a:ahLst/>
              <a:cxnLst/>
              <a:rect l="l" t="t" r="r" b="b"/>
              <a:pathLst>
                <a:path w="605154" h="158115">
                  <a:moveTo>
                    <a:pt x="583501" y="0"/>
                  </a:moveTo>
                  <a:lnTo>
                    <a:pt x="0" y="0"/>
                  </a:lnTo>
                  <a:lnTo>
                    <a:pt x="8509" y="6266"/>
                  </a:lnTo>
                  <a:lnTo>
                    <a:pt x="15603" y="23328"/>
                  </a:lnTo>
                  <a:lnTo>
                    <a:pt x="20461" y="48579"/>
                  </a:lnTo>
                  <a:lnTo>
                    <a:pt x="22263" y="79413"/>
                  </a:lnTo>
                  <a:lnTo>
                    <a:pt x="20461" y="110123"/>
                  </a:lnTo>
                  <a:lnTo>
                    <a:pt x="15603" y="135104"/>
                  </a:lnTo>
                  <a:lnTo>
                    <a:pt x="8509" y="151895"/>
                  </a:lnTo>
                  <a:lnTo>
                    <a:pt x="0" y="158038"/>
                  </a:lnTo>
                  <a:lnTo>
                    <a:pt x="583501" y="158038"/>
                  </a:lnTo>
                  <a:lnTo>
                    <a:pt x="591886" y="151895"/>
                  </a:lnTo>
                  <a:lnTo>
                    <a:pt x="598704" y="135104"/>
                  </a:lnTo>
                  <a:lnTo>
                    <a:pt x="603287" y="110123"/>
                  </a:lnTo>
                  <a:lnTo>
                    <a:pt x="604964" y="79413"/>
                  </a:lnTo>
                  <a:lnTo>
                    <a:pt x="603287" y="48579"/>
                  </a:lnTo>
                  <a:lnTo>
                    <a:pt x="598704" y="23328"/>
                  </a:lnTo>
                  <a:lnTo>
                    <a:pt x="591886" y="6266"/>
                  </a:lnTo>
                  <a:lnTo>
                    <a:pt x="583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42919" y="8964523"/>
              <a:ext cx="605155" cy="158115"/>
            </a:xfrm>
            <a:custGeom>
              <a:avLst/>
              <a:gdLst/>
              <a:ahLst/>
              <a:cxnLst/>
              <a:rect l="l" t="t" r="r" b="b"/>
              <a:pathLst>
                <a:path w="605154" h="158115">
                  <a:moveTo>
                    <a:pt x="22263" y="79413"/>
                  </a:moveTo>
                  <a:lnTo>
                    <a:pt x="20461" y="110123"/>
                  </a:lnTo>
                  <a:lnTo>
                    <a:pt x="15603" y="135104"/>
                  </a:lnTo>
                  <a:lnTo>
                    <a:pt x="8509" y="151895"/>
                  </a:lnTo>
                  <a:lnTo>
                    <a:pt x="0" y="158038"/>
                  </a:lnTo>
                  <a:lnTo>
                    <a:pt x="583501" y="158038"/>
                  </a:lnTo>
                  <a:lnTo>
                    <a:pt x="591886" y="151895"/>
                  </a:lnTo>
                  <a:lnTo>
                    <a:pt x="598704" y="135104"/>
                  </a:lnTo>
                  <a:lnTo>
                    <a:pt x="603287" y="110123"/>
                  </a:lnTo>
                  <a:lnTo>
                    <a:pt x="604964" y="79413"/>
                  </a:lnTo>
                  <a:lnTo>
                    <a:pt x="603287" y="48579"/>
                  </a:lnTo>
                  <a:lnTo>
                    <a:pt x="598704" y="23328"/>
                  </a:lnTo>
                  <a:lnTo>
                    <a:pt x="591886" y="6266"/>
                  </a:lnTo>
                  <a:lnTo>
                    <a:pt x="583501" y="0"/>
                  </a:lnTo>
                  <a:lnTo>
                    <a:pt x="0" y="0"/>
                  </a:lnTo>
                  <a:lnTo>
                    <a:pt x="8509" y="6266"/>
                  </a:lnTo>
                  <a:lnTo>
                    <a:pt x="15603" y="23328"/>
                  </a:lnTo>
                  <a:lnTo>
                    <a:pt x="20461" y="48579"/>
                  </a:lnTo>
                  <a:lnTo>
                    <a:pt x="22263" y="79413"/>
                  </a:lnTo>
                  <a:close/>
                </a:path>
                <a:path w="605154" h="158115">
                  <a:moveTo>
                    <a:pt x="438022" y="0"/>
                  </a:moveTo>
                  <a:lnTo>
                    <a:pt x="446409" y="6266"/>
                  </a:lnTo>
                  <a:lnTo>
                    <a:pt x="453232" y="23328"/>
                  </a:lnTo>
                  <a:lnTo>
                    <a:pt x="457820" y="48579"/>
                  </a:lnTo>
                  <a:lnTo>
                    <a:pt x="459498" y="79413"/>
                  </a:lnTo>
                  <a:lnTo>
                    <a:pt x="457820" y="110123"/>
                  </a:lnTo>
                  <a:lnTo>
                    <a:pt x="453232" y="135104"/>
                  </a:lnTo>
                  <a:lnTo>
                    <a:pt x="446409" y="151895"/>
                  </a:lnTo>
                  <a:lnTo>
                    <a:pt x="438022" y="15803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88335" y="8962237"/>
              <a:ext cx="338455" cy="162610"/>
            </a:xfrm>
            <a:prstGeom prst="rect">
              <a:avLst/>
            </a:prstGeom>
          </p:spPr>
        </p:pic>
      </p:grpSp>
      <p:grpSp>
        <p:nvGrpSpPr>
          <p:cNvPr id="67" name="object 67"/>
          <p:cNvGrpSpPr/>
          <p:nvPr/>
        </p:nvGrpSpPr>
        <p:grpSpPr>
          <a:xfrm>
            <a:off x="7990307" y="9016238"/>
            <a:ext cx="116839" cy="54610"/>
            <a:chOff x="2935706" y="9016238"/>
            <a:chExt cx="116839" cy="54610"/>
          </a:xfrm>
        </p:grpSpPr>
        <p:sp>
          <p:nvSpPr>
            <p:cNvPr id="68" name="object 68"/>
            <p:cNvSpPr/>
            <p:nvPr/>
          </p:nvSpPr>
          <p:spPr>
            <a:xfrm>
              <a:off x="2937992" y="9018524"/>
              <a:ext cx="13970" cy="50165"/>
            </a:xfrm>
            <a:custGeom>
              <a:avLst/>
              <a:gdLst/>
              <a:ahLst/>
              <a:cxnLst/>
              <a:rect l="l" t="t" r="r" b="b"/>
              <a:pathLst>
                <a:path w="13969" h="50165">
                  <a:moveTo>
                    <a:pt x="7150" y="0"/>
                  </a:moveTo>
                  <a:lnTo>
                    <a:pt x="9483" y="1961"/>
                  </a:lnTo>
                  <a:lnTo>
                    <a:pt x="11522" y="7348"/>
                  </a:lnTo>
                  <a:lnTo>
                    <a:pt x="12965" y="15414"/>
                  </a:lnTo>
                  <a:lnTo>
                    <a:pt x="13512" y="25412"/>
                  </a:lnTo>
                  <a:lnTo>
                    <a:pt x="12965" y="34955"/>
                  </a:lnTo>
                  <a:lnTo>
                    <a:pt x="11522" y="42787"/>
                  </a:lnTo>
                  <a:lnTo>
                    <a:pt x="9483" y="48088"/>
                  </a:lnTo>
                  <a:lnTo>
                    <a:pt x="7150" y="50037"/>
                  </a:lnTo>
                  <a:lnTo>
                    <a:pt x="4355" y="48088"/>
                  </a:lnTo>
                  <a:lnTo>
                    <a:pt x="2084" y="42787"/>
                  </a:lnTo>
                  <a:lnTo>
                    <a:pt x="558" y="34955"/>
                  </a:lnTo>
                  <a:lnTo>
                    <a:pt x="0" y="25412"/>
                  </a:lnTo>
                  <a:lnTo>
                    <a:pt x="558" y="15414"/>
                  </a:lnTo>
                  <a:lnTo>
                    <a:pt x="2084" y="7348"/>
                  </a:lnTo>
                  <a:lnTo>
                    <a:pt x="4355" y="1961"/>
                  </a:lnTo>
                  <a:lnTo>
                    <a:pt x="71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45142" y="9018524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5">
                  <a:moveTo>
                    <a:pt x="98577" y="0"/>
                  </a:moveTo>
                  <a:lnTo>
                    <a:pt x="0" y="0"/>
                  </a:lnTo>
                  <a:lnTo>
                    <a:pt x="2333" y="1961"/>
                  </a:lnTo>
                  <a:lnTo>
                    <a:pt x="4371" y="7348"/>
                  </a:lnTo>
                  <a:lnTo>
                    <a:pt x="5815" y="15414"/>
                  </a:lnTo>
                  <a:lnTo>
                    <a:pt x="6362" y="25412"/>
                  </a:lnTo>
                  <a:lnTo>
                    <a:pt x="5815" y="34955"/>
                  </a:lnTo>
                  <a:lnTo>
                    <a:pt x="4371" y="42787"/>
                  </a:lnTo>
                  <a:lnTo>
                    <a:pt x="2333" y="48088"/>
                  </a:lnTo>
                  <a:lnTo>
                    <a:pt x="0" y="50037"/>
                  </a:lnTo>
                  <a:lnTo>
                    <a:pt x="98577" y="50037"/>
                  </a:lnTo>
                  <a:lnTo>
                    <a:pt x="101248" y="48088"/>
                  </a:lnTo>
                  <a:lnTo>
                    <a:pt x="103249" y="42787"/>
                  </a:lnTo>
                  <a:lnTo>
                    <a:pt x="104504" y="34955"/>
                  </a:lnTo>
                  <a:lnTo>
                    <a:pt x="104940" y="25412"/>
                  </a:lnTo>
                  <a:lnTo>
                    <a:pt x="104504" y="15414"/>
                  </a:lnTo>
                  <a:lnTo>
                    <a:pt x="103249" y="7348"/>
                  </a:lnTo>
                  <a:lnTo>
                    <a:pt x="101248" y="1961"/>
                  </a:lnTo>
                  <a:lnTo>
                    <a:pt x="98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45142" y="9018524"/>
              <a:ext cx="105410" cy="50165"/>
            </a:xfrm>
            <a:custGeom>
              <a:avLst/>
              <a:gdLst/>
              <a:ahLst/>
              <a:cxnLst/>
              <a:rect l="l" t="t" r="r" b="b"/>
              <a:pathLst>
                <a:path w="105410" h="50165">
                  <a:moveTo>
                    <a:pt x="6362" y="25412"/>
                  </a:moveTo>
                  <a:lnTo>
                    <a:pt x="5815" y="34955"/>
                  </a:lnTo>
                  <a:lnTo>
                    <a:pt x="4371" y="42787"/>
                  </a:lnTo>
                  <a:lnTo>
                    <a:pt x="2333" y="48088"/>
                  </a:lnTo>
                  <a:lnTo>
                    <a:pt x="0" y="50037"/>
                  </a:lnTo>
                  <a:lnTo>
                    <a:pt x="98577" y="50037"/>
                  </a:lnTo>
                  <a:lnTo>
                    <a:pt x="101248" y="48088"/>
                  </a:lnTo>
                  <a:lnTo>
                    <a:pt x="103249" y="42787"/>
                  </a:lnTo>
                  <a:lnTo>
                    <a:pt x="104504" y="34955"/>
                  </a:lnTo>
                  <a:lnTo>
                    <a:pt x="104940" y="25412"/>
                  </a:lnTo>
                  <a:lnTo>
                    <a:pt x="104504" y="15414"/>
                  </a:lnTo>
                  <a:lnTo>
                    <a:pt x="103249" y="7348"/>
                  </a:lnTo>
                  <a:lnTo>
                    <a:pt x="101248" y="1961"/>
                  </a:lnTo>
                  <a:lnTo>
                    <a:pt x="98577" y="0"/>
                  </a:lnTo>
                  <a:lnTo>
                    <a:pt x="0" y="0"/>
                  </a:lnTo>
                  <a:lnTo>
                    <a:pt x="2333" y="1961"/>
                  </a:lnTo>
                  <a:lnTo>
                    <a:pt x="4371" y="7348"/>
                  </a:lnTo>
                  <a:lnTo>
                    <a:pt x="5815" y="15414"/>
                  </a:lnTo>
                  <a:lnTo>
                    <a:pt x="6362" y="2541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8703526" y="8181118"/>
            <a:ext cx="2629535" cy="1207135"/>
            <a:chOff x="3648925" y="8181117"/>
            <a:chExt cx="2629535" cy="1207135"/>
          </a:xfrm>
        </p:grpSpPr>
        <p:sp>
          <p:nvSpPr>
            <p:cNvPr id="72" name="object 72"/>
            <p:cNvSpPr/>
            <p:nvPr/>
          </p:nvSpPr>
          <p:spPr>
            <a:xfrm>
              <a:off x="3648925" y="8870225"/>
              <a:ext cx="2317750" cy="330200"/>
            </a:xfrm>
            <a:custGeom>
              <a:avLst/>
              <a:gdLst/>
              <a:ahLst/>
              <a:cxnLst/>
              <a:rect l="l" t="t" r="r" b="b"/>
              <a:pathLst>
                <a:path w="2317750" h="330200">
                  <a:moveTo>
                    <a:pt x="2317292" y="0"/>
                  </a:moveTo>
                  <a:lnTo>
                    <a:pt x="190" y="154292"/>
                  </a:lnTo>
                  <a:lnTo>
                    <a:pt x="0" y="195287"/>
                  </a:lnTo>
                  <a:lnTo>
                    <a:pt x="2001837" y="329831"/>
                  </a:lnTo>
                  <a:lnTo>
                    <a:pt x="2317292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508066" y="8471801"/>
              <a:ext cx="715645" cy="914400"/>
            </a:xfrm>
            <a:custGeom>
              <a:avLst/>
              <a:gdLst/>
              <a:ahLst/>
              <a:cxnLst/>
              <a:rect l="l" t="t" r="r" b="b"/>
              <a:pathLst>
                <a:path w="715645" h="914400">
                  <a:moveTo>
                    <a:pt x="613282" y="0"/>
                  </a:moveTo>
                  <a:lnTo>
                    <a:pt x="0" y="839609"/>
                  </a:lnTo>
                  <a:lnTo>
                    <a:pt x="102171" y="914095"/>
                  </a:lnTo>
                  <a:lnTo>
                    <a:pt x="715467" y="74485"/>
                  </a:lnTo>
                  <a:lnTo>
                    <a:pt x="613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08066" y="8377618"/>
              <a:ext cx="760730" cy="1008380"/>
            </a:xfrm>
            <a:custGeom>
              <a:avLst/>
              <a:gdLst/>
              <a:ahLst/>
              <a:cxnLst/>
              <a:rect l="l" t="t" r="r" b="b"/>
              <a:pathLst>
                <a:path w="760729" h="1008379">
                  <a:moveTo>
                    <a:pt x="613282" y="94183"/>
                  </a:moveTo>
                  <a:lnTo>
                    <a:pt x="715467" y="168668"/>
                  </a:lnTo>
                  <a:lnTo>
                    <a:pt x="102171" y="1008278"/>
                  </a:lnTo>
                  <a:lnTo>
                    <a:pt x="0" y="933792"/>
                  </a:lnTo>
                  <a:lnTo>
                    <a:pt x="613282" y="94183"/>
                  </a:lnTo>
                  <a:close/>
                </a:path>
                <a:path w="760729" h="1008379">
                  <a:moveTo>
                    <a:pt x="674115" y="118084"/>
                  </a:moveTo>
                  <a:lnTo>
                    <a:pt x="76037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6812" y="8265185"/>
              <a:ext cx="150977" cy="7274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5884417" y="8201235"/>
              <a:ext cx="382270" cy="520065"/>
            </a:xfrm>
            <a:custGeom>
              <a:avLst/>
              <a:gdLst/>
              <a:ahLst/>
              <a:cxnLst/>
              <a:rect l="l" t="t" r="r" b="b"/>
              <a:pathLst>
                <a:path w="382270" h="520065">
                  <a:moveTo>
                    <a:pt x="0" y="519828"/>
                  </a:moveTo>
                  <a:lnTo>
                    <a:pt x="0" y="54945"/>
                  </a:lnTo>
                </a:path>
                <a:path w="382270" h="520065">
                  <a:moveTo>
                    <a:pt x="382079" y="144086"/>
                  </a:moveTo>
                  <a:lnTo>
                    <a:pt x="360121" y="112909"/>
                  </a:lnTo>
                  <a:lnTo>
                    <a:pt x="322781" y="70766"/>
                  </a:lnTo>
                  <a:lnTo>
                    <a:pt x="276171" y="30618"/>
                  </a:lnTo>
                  <a:lnTo>
                    <a:pt x="226402" y="5427"/>
                  </a:lnTo>
                  <a:lnTo>
                    <a:pt x="168034" y="0"/>
                  </a:lnTo>
                  <a:lnTo>
                    <a:pt x="104422" y="7582"/>
                  </a:lnTo>
                  <a:lnTo>
                    <a:pt x="48959" y="22167"/>
                  </a:lnTo>
                  <a:lnTo>
                    <a:pt x="15036" y="3774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91540" y="8188447"/>
              <a:ext cx="383540" cy="165735"/>
            </a:xfrm>
            <a:custGeom>
              <a:avLst/>
              <a:gdLst/>
              <a:ahLst/>
              <a:cxnLst/>
              <a:rect l="l" t="t" r="r" b="b"/>
              <a:pathLst>
                <a:path w="383539" h="165734">
                  <a:moveTo>
                    <a:pt x="326426" y="137916"/>
                  </a:moveTo>
                  <a:lnTo>
                    <a:pt x="379907" y="165499"/>
                  </a:lnTo>
                  <a:lnTo>
                    <a:pt x="383287" y="105446"/>
                  </a:lnTo>
                </a:path>
                <a:path w="383539" h="165734">
                  <a:moveTo>
                    <a:pt x="60050" y="52247"/>
                  </a:moveTo>
                  <a:lnTo>
                    <a:pt x="0" y="56524"/>
                  </a:lnTo>
                  <a:lnTo>
                    <a:pt x="20596" y="0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8" name="object 78"/>
          <p:cNvGraphicFramePr>
            <a:graphicFrameLocks noGrp="1"/>
          </p:cNvGraphicFramePr>
          <p:nvPr/>
        </p:nvGraphicFramePr>
        <p:xfrm>
          <a:off x="7966964" y="3415284"/>
          <a:ext cx="1436370" cy="1309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Detección</a:t>
                      </a:r>
                      <a:endParaRPr sz="750">
                        <a:latin typeface="Tahoma"/>
                        <a:cs typeface="Tahoma"/>
                      </a:endParaRPr>
                    </a:p>
                    <a:p>
                      <a:pPr marR="152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29209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X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5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6-130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725" algn="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20-130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40-300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60-600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ts val="116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116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80-1000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r">
                        <a:lnSpc>
                          <a:spcPts val="115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70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150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9" name="object 79"/>
          <p:cNvSpPr txBox="1"/>
          <p:nvPr/>
        </p:nvSpPr>
        <p:spPr>
          <a:xfrm>
            <a:off x="5761228" y="471289"/>
            <a:ext cx="1238250" cy="40767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spcBef>
                <a:spcPts val="545"/>
              </a:spcBef>
            </a:pPr>
            <a:r>
              <a:rPr sz="950" b="1" spc="-5" dirty="0">
                <a:latin typeface="Tahoma"/>
                <a:cs typeface="Tahoma"/>
              </a:rPr>
              <a:t>Planos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spc="-5" dirty="0">
                <a:latin typeface="Tahoma"/>
                <a:cs typeface="Tahoma"/>
              </a:rPr>
              <a:t>e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spc="-5" dirty="0">
                <a:latin typeface="Tahoma"/>
                <a:cs typeface="Tahoma"/>
              </a:rPr>
              <a:t>Irregulares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850" b="1" spc="-10" dirty="0">
                <a:latin typeface="Tahoma"/>
                <a:cs typeface="Tahoma"/>
              </a:rPr>
              <a:t>Superficies</a:t>
            </a:r>
            <a:r>
              <a:rPr sz="850" b="1" spc="-45" dirty="0">
                <a:latin typeface="Tahoma"/>
                <a:cs typeface="Tahoma"/>
              </a:rPr>
              <a:t> </a:t>
            </a:r>
            <a:r>
              <a:rPr sz="850" b="1" dirty="0">
                <a:latin typeface="Tahoma"/>
                <a:cs typeface="Tahoma"/>
              </a:rPr>
              <a:t>con</a:t>
            </a:r>
            <a:r>
              <a:rPr sz="850" b="1" spc="-40" dirty="0">
                <a:latin typeface="Tahoma"/>
                <a:cs typeface="Tahoma"/>
              </a:rPr>
              <a:t> </a:t>
            </a:r>
            <a:r>
              <a:rPr sz="850" b="1" spc="10" dirty="0">
                <a:latin typeface="Tahoma"/>
                <a:cs typeface="Tahoma"/>
              </a:rPr>
              <a:t>forma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58836" y="486155"/>
            <a:ext cx="4174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10" dirty="0">
                <a:latin typeface="Microsoft Sans Serif"/>
                <a:cs typeface="Microsoft Sans Serif"/>
              </a:rPr>
              <a:t>sensores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sonda </a:t>
            </a:r>
            <a:r>
              <a:rPr sz="800" spc="35" dirty="0">
                <a:latin typeface="Microsoft Sans Serif"/>
                <a:cs typeface="Microsoft Sans Serif"/>
              </a:rPr>
              <a:t>montados </a:t>
            </a:r>
            <a:r>
              <a:rPr sz="800" spc="45" dirty="0">
                <a:latin typeface="Microsoft Sans Serif"/>
                <a:cs typeface="Microsoft Sans Serif"/>
              </a:rPr>
              <a:t>junto </a:t>
            </a:r>
            <a:r>
              <a:rPr sz="800" dirty="0">
                <a:latin typeface="Microsoft Sans Serif"/>
                <a:cs typeface="Microsoft Sans Serif"/>
              </a:rPr>
              <a:t>a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0" dirty="0">
                <a:latin typeface="Microsoft Sans Serif"/>
                <a:cs typeface="Microsoft Sans Serif"/>
              </a:rPr>
              <a:t>superficie plana,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30" dirty="0">
                <a:latin typeface="Microsoft Sans Serif"/>
                <a:cs typeface="Microsoft Sans Serif"/>
              </a:rPr>
              <a:t>una pared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superficie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lisa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máquina,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requieren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menos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área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libre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que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sensores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montados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junto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superficie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forma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irregular.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61228" y="5035297"/>
            <a:ext cx="13417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Tahoma"/>
                <a:cs typeface="Tahoma"/>
              </a:rPr>
              <a:t>Alineación</a:t>
            </a:r>
            <a:r>
              <a:rPr sz="1100" b="1" spc="-75" dirty="0">
                <a:latin typeface="Tahoma"/>
                <a:cs typeface="Tahoma"/>
              </a:rPr>
              <a:t> </a:t>
            </a:r>
            <a:r>
              <a:rPr sz="1100" b="1" spc="10" dirty="0">
                <a:latin typeface="Tahoma"/>
                <a:cs typeface="Tahoma"/>
              </a:rPr>
              <a:t>angular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8836" y="5016246"/>
            <a:ext cx="4194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considerar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ángulo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ingresa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sonido.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15" dirty="0">
                <a:latin typeface="Microsoft Sans Serif"/>
                <a:cs typeface="Microsoft Sans Serif"/>
              </a:rPr>
              <a:t>desviación </a:t>
            </a:r>
            <a:r>
              <a:rPr sz="950" spc="40" dirty="0">
                <a:latin typeface="Microsoft Sans Serif"/>
                <a:cs typeface="Microsoft Sans Serif"/>
              </a:rPr>
              <a:t>máxima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dirección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envío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5" dirty="0">
                <a:latin typeface="Microsoft Sans Serif"/>
                <a:cs typeface="Microsoft Sans Serif"/>
              </a:rPr>
              <a:t>superficie </a:t>
            </a:r>
            <a:r>
              <a:rPr sz="950" spc="30" dirty="0">
                <a:latin typeface="Microsoft Sans Serif"/>
                <a:cs typeface="Microsoft Sans Serif"/>
              </a:rPr>
              <a:t> plana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±3°.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958836" y="7360666"/>
            <a:ext cx="350456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55" dirty="0">
                <a:latin typeface="Microsoft Sans Serif"/>
                <a:cs typeface="Microsoft Sans Serif"/>
              </a:rPr>
              <a:t>Si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ángulo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fuera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mayor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3°,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los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pulsos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sónicos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se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reflejarían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sensor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60" dirty="0">
                <a:latin typeface="Microsoft Sans Serif"/>
                <a:cs typeface="Microsoft Sans Serif"/>
              </a:rPr>
              <a:t>no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recibiría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un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eco.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15047" y="2507957"/>
            <a:ext cx="1176655" cy="619760"/>
            <a:chOff x="2760446" y="2507957"/>
            <a:chExt cx="1176655" cy="619760"/>
          </a:xfrm>
        </p:grpSpPr>
        <p:sp>
          <p:nvSpPr>
            <p:cNvPr id="3" name="object 3"/>
            <p:cNvSpPr/>
            <p:nvPr/>
          </p:nvSpPr>
          <p:spPr>
            <a:xfrm>
              <a:off x="2804998" y="2648292"/>
              <a:ext cx="596900" cy="118110"/>
            </a:xfrm>
            <a:custGeom>
              <a:avLst/>
              <a:gdLst/>
              <a:ahLst/>
              <a:cxnLst/>
              <a:rect l="l" t="t" r="r" b="b"/>
              <a:pathLst>
                <a:path w="596900" h="118110">
                  <a:moveTo>
                    <a:pt x="0" y="111747"/>
                  </a:moveTo>
                  <a:lnTo>
                    <a:pt x="596264" y="116331"/>
                  </a:lnTo>
                </a:path>
                <a:path w="596900" h="118110">
                  <a:moveTo>
                    <a:pt x="11988" y="0"/>
                  </a:moveTo>
                  <a:lnTo>
                    <a:pt x="596595" y="117500"/>
                  </a:lnTo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0446" y="2667076"/>
              <a:ext cx="88722" cy="727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30359" y="2510243"/>
              <a:ext cx="904875" cy="615315"/>
            </a:xfrm>
            <a:custGeom>
              <a:avLst/>
              <a:gdLst/>
              <a:ahLst/>
              <a:cxnLst/>
              <a:rect l="l" t="t" r="r" b="b"/>
              <a:pathLst>
                <a:path w="904875" h="615314">
                  <a:moveTo>
                    <a:pt x="904303" y="67995"/>
                  </a:moveTo>
                  <a:lnTo>
                    <a:pt x="853726" y="98320"/>
                  </a:lnTo>
                  <a:lnTo>
                    <a:pt x="771655" y="114684"/>
                  </a:lnTo>
                  <a:lnTo>
                    <a:pt x="718937" y="121297"/>
                  </a:lnTo>
                  <a:lnTo>
                    <a:pt x="659686" y="126680"/>
                  </a:lnTo>
                  <a:lnTo>
                    <a:pt x="594842" y="130696"/>
                  </a:lnTo>
                  <a:lnTo>
                    <a:pt x="525348" y="133206"/>
                  </a:lnTo>
                  <a:lnTo>
                    <a:pt x="452145" y="134073"/>
                  </a:lnTo>
                  <a:lnTo>
                    <a:pt x="378945" y="133206"/>
                  </a:lnTo>
                  <a:lnTo>
                    <a:pt x="309454" y="130696"/>
                  </a:lnTo>
                  <a:lnTo>
                    <a:pt x="244613" y="126680"/>
                  </a:lnTo>
                  <a:lnTo>
                    <a:pt x="185363" y="121297"/>
                  </a:lnTo>
                  <a:lnTo>
                    <a:pt x="132646" y="114684"/>
                  </a:lnTo>
                  <a:lnTo>
                    <a:pt x="87404" y="106979"/>
                  </a:lnTo>
                  <a:lnTo>
                    <a:pt x="23106" y="88844"/>
                  </a:lnTo>
                  <a:lnTo>
                    <a:pt x="0" y="67995"/>
                  </a:lnTo>
                  <a:lnTo>
                    <a:pt x="5933" y="57018"/>
                  </a:lnTo>
                  <a:lnTo>
                    <a:pt x="50576" y="36842"/>
                  </a:lnTo>
                  <a:lnTo>
                    <a:pt x="132646" y="19996"/>
                  </a:lnTo>
                  <a:lnTo>
                    <a:pt x="185363" y="13181"/>
                  </a:lnTo>
                  <a:lnTo>
                    <a:pt x="244613" y="7630"/>
                  </a:lnTo>
                  <a:lnTo>
                    <a:pt x="309454" y="3487"/>
                  </a:lnTo>
                  <a:lnTo>
                    <a:pt x="378945" y="895"/>
                  </a:lnTo>
                  <a:lnTo>
                    <a:pt x="452145" y="0"/>
                  </a:lnTo>
                  <a:lnTo>
                    <a:pt x="525348" y="895"/>
                  </a:lnTo>
                  <a:lnTo>
                    <a:pt x="594842" y="3487"/>
                  </a:lnTo>
                  <a:lnTo>
                    <a:pt x="659686" y="7630"/>
                  </a:lnTo>
                  <a:lnTo>
                    <a:pt x="718937" y="13181"/>
                  </a:lnTo>
                  <a:lnTo>
                    <a:pt x="771655" y="19996"/>
                  </a:lnTo>
                  <a:lnTo>
                    <a:pt x="816898" y="27931"/>
                  </a:lnTo>
                  <a:lnTo>
                    <a:pt x="881197" y="46586"/>
                  </a:lnTo>
                  <a:lnTo>
                    <a:pt x="904303" y="67995"/>
                  </a:lnTo>
                  <a:close/>
                </a:path>
                <a:path w="904875" h="615314">
                  <a:moveTo>
                    <a:pt x="0" y="284429"/>
                  </a:moveTo>
                  <a:lnTo>
                    <a:pt x="0" y="535330"/>
                  </a:lnTo>
                  <a:lnTo>
                    <a:pt x="5933" y="548026"/>
                  </a:lnTo>
                  <a:lnTo>
                    <a:pt x="50576" y="571500"/>
                  </a:lnTo>
                  <a:lnTo>
                    <a:pt x="87404" y="581921"/>
                  </a:lnTo>
                  <a:lnTo>
                    <a:pt x="132646" y="591227"/>
                  </a:lnTo>
                  <a:lnTo>
                    <a:pt x="185363" y="599241"/>
                  </a:lnTo>
                  <a:lnTo>
                    <a:pt x="244613" y="605784"/>
                  </a:lnTo>
                  <a:lnTo>
                    <a:pt x="309454" y="610678"/>
                  </a:lnTo>
                  <a:lnTo>
                    <a:pt x="378945" y="613745"/>
                  </a:lnTo>
                  <a:lnTo>
                    <a:pt x="452145" y="614806"/>
                  </a:lnTo>
                  <a:lnTo>
                    <a:pt x="525348" y="613745"/>
                  </a:lnTo>
                  <a:lnTo>
                    <a:pt x="594842" y="610678"/>
                  </a:lnTo>
                  <a:lnTo>
                    <a:pt x="659686" y="605784"/>
                  </a:lnTo>
                  <a:lnTo>
                    <a:pt x="718937" y="599241"/>
                  </a:lnTo>
                  <a:lnTo>
                    <a:pt x="771655" y="591227"/>
                  </a:lnTo>
                  <a:lnTo>
                    <a:pt x="816898" y="581921"/>
                  </a:lnTo>
                  <a:lnTo>
                    <a:pt x="853726" y="571500"/>
                  </a:lnTo>
                  <a:lnTo>
                    <a:pt x="898370" y="548026"/>
                  </a:lnTo>
                  <a:lnTo>
                    <a:pt x="904303" y="535330"/>
                  </a:lnTo>
                  <a:lnTo>
                    <a:pt x="904303" y="284429"/>
                  </a:lnTo>
                </a:path>
                <a:path w="904875" h="615314">
                  <a:moveTo>
                    <a:pt x="0" y="67995"/>
                  </a:moveTo>
                  <a:lnTo>
                    <a:pt x="0" y="284429"/>
                  </a:lnTo>
                </a:path>
                <a:path w="904875" h="615314">
                  <a:moveTo>
                    <a:pt x="904303" y="67995"/>
                  </a:moveTo>
                  <a:lnTo>
                    <a:pt x="904303" y="2844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452473" y="1547826"/>
            <a:ext cx="145415" cy="560705"/>
            <a:chOff x="3397872" y="1547825"/>
            <a:chExt cx="145415" cy="560705"/>
          </a:xfrm>
        </p:grpSpPr>
        <p:sp>
          <p:nvSpPr>
            <p:cNvPr id="7" name="object 7"/>
            <p:cNvSpPr/>
            <p:nvPr/>
          </p:nvSpPr>
          <p:spPr>
            <a:xfrm>
              <a:off x="3400158" y="1550111"/>
              <a:ext cx="140970" cy="39370"/>
            </a:xfrm>
            <a:custGeom>
              <a:avLst/>
              <a:gdLst/>
              <a:ahLst/>
              <a:cxnLst/>
              <a:rect l="l" t="t" r="r" b="b"/>
              <a:pathLst>
                <a:path w="140970" h="39369">
                  <a:moveTo>
                    <a:pt x="140385" y="19037"/>
                  </a:moveTo>
                  <a:lnTo>
                    <a:pt x="134818" y="26586"/>
                  </a:lnTo>
                  <a:lnTo>
                    <a:pt x="119660" y="32878"/>
                  </a:lnTo>
                  <a:lnTo>
                    <a:pt x="97228" y="37187"/>
                  </a:lnTo>
                  <a:lnTo>
                    <a:pt x="69837" y="38785"/>
                  </a:lnTo>
                  <a:lnTo>
                    <a:pt x="42557" y="37187"/>
                  </a:lnTo>
                  <a:lnTo>
                    <a:pt x="20369" y="32878"/>
                  </a:lnTo>
                  <a:lnTo>
                    <a:pt x="5456" y="26586"/>
                  </a:lnTo>
                  <a:lnTo>
                    <a:pt x="0" y="19037"/>
                  </a:lnTo>
                  <a:lnTo>
                    <a:pt x="5456" y="11599"/>
                  </a:lnTo>
                  <a:lnTo>
                    <a:pt x="20369" y="5551"/>
                  </a:lnTo>
                  <a:lnTo>
                    <a:pt x="42557" y="1486"/>
                  </a:lnTo>
                  <a:lnTo>
                    <a:pt x="69837" y="0"/>
                  </a:lnTo>
                  <a:lnTo>
                    <a:pt x="97228" y="1486"/>
                  </a:lnTo>
                  <a:lnTo>
                    <a:pt x="119660" y="5551"/>
                  </a:lnTo>
                  <a:lnTo>
                    <a:pt x="134818" y="11599"/>
                  </a:lnTo>
                  <a:lnTo>
                    <a:pt x="140385" y="1903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00158" y="1569148"/>
              <a:ext cx="140970" cy="537210"/>
            </a:xfrm>
            <a:custGeom>
              <a:avLst/>
              <a:gdLst/>
              <a:ahLst/>
              <a:cxnLst/>
              <a:rect l="l" t="t" r="r" b="b"/>
              <a:pathLst>
                <a:path w="140970" h="537210">
                  <a:moveTo>
                    <a:pt x="140385" y="0"/>
                  </a:moveTo>
                  <a:lnTo>
                    <a:pt x="134818" y="7548"/>
                  </a:lnTo>
                  <a:lnTo>
                    <a:pt x="119660" y="13841"/>
                  </a:lnTo>
                  <a:lnTo>
                    <a:pt x="97228" y="18150"/>
                  </a:lnTo>
                  <a:lnTo>
                    <a:pt x="69837" y="19748"/>
                  </a:lnTo>
                  <a:lnTo>
                    <a:pt x="42557" y="18150"/>
                  </a:lnTo>
                  <a:lnTo>
                    <a:pt x="20369" y="13841"/>
                  </a:lnTo>
                  <a:lnTo>
                    <a:pt x="5456" y="7548"/>
                  </a:lnTo>
                  <a:lnTo>
                    <a:pt x="0" y="0"/>
                  </a:lnTo>
                  <a:lnTo>
                    <a:pt x="0" y="517715"/>
                  </a:lnTo>
                  <a:lnTo>
                    <a:pt x="5456" y="525155"/>
                  </a:lnTo>
                  <a:lnTo>
                    <a:pt x="20369" y="531207"/>
                  </a:lnTo>
                  <a:lnTo>
                    <a:pt x="42557" y="535276"/>
                  </a:lnTo>
                  <a:lnTo>
                    <a:pt x="69837" y="536765"/>
                  </a:lnTo>
                  <a:lnTo>
                    <a:pt x="97228" y="535276"/>
                  </a:lnTo>
                  <a:lnTo>
                    <a:pt x="119660" y="531207"/>
                  </a:lnTo>
                  <a:lnTo>
                    <a:pt x="134818" y="525155"/>
                  </a:lnTo>
                  <a:lnTo>
                    <a:pt x="140385" y="517715"/>
                  </a:lnTo>
                  <a:lnTo>
                    <a:pt x="1403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00158" y="1569148"/>
              <a:ext cx="140970" cy="537210"/>
            </a:xfrm>
            <a:custGeom>
              <a:avLst/>
              <a:gdLst/>
              <a:ahLst/>
              <a:cxnLst/>
              <a:rect l="l" t="t" r="r" b="b"/>
              <a:pathLst>
                <a:path w="140970" h="537210">
                  <a:moveTo>
                    <a:pt x="69837" y="19748"/>
                  </a:moveTo>
                  <a:lnTo>
                    <a:pt x="42557" y="18150"/>
                  </a:lnTo>
                  <a:lnTo>
                    <a:pt x="20369" y="13841"/>
                  </a:lnTo>
                  <a:lnTo>
                    <a:pt x="5456" y="7548"/>
                  </a:lnTo>
                  <a:lnTo>
                    <a:pt x="0" y="0"/>
                  </a:lnTo>
                  <a:lnTo>
                    <a:pt x="0" y="517715"/>
                  </a:lnTo>
                  <a:lnTo>
                    <a:pt x="5456" y="525155"/>
                  </a:lnTo>
                  <a:lnTo>
                    <a:pt x="20369" y="531207"/>
                  </a:lnTo>
                  <a:lnTo>
                    <a:pt x="42557" y="535276"/>
                  </a:lnTo>
                  <a:lnTo>
                    <a:pt x="69837" y="536765"/>
                  </a:lnTo>
                  <a:lnTo>
                    <a:pt x="97228" y="535276"/>
                  </a:lnTo>
                  <a:lnTo>
                    <a:pt x="119660" y="531207"/>
                  </a:lnTo>
                  <a:lnTo>
                    <a:pt x="134818" y="525155"/>
                  </a:lnTo>
                  <a:lnTo>
                    <a:pt x="140385" y="517715"/>
                  </a:lnTo>
                  <a:lnTo>
                    <a:pt x="140385" y="0"/>
                  </a:lnTo>
                  <a:lnTo>
                    <a:pt x="134818" y="7548"/>
                  </a:lnTo>
                  <a:lnTo>
                    <a:pt x="119660" y="13841"/>
                  </a:lnTo>
                  <a:lnTo>
                    <a:pt x="97228" y="18150"/>
                  </a:lnTo>
                  <a:lnTo>
                    <a:pt x="69837" y="19748"/>
                  </a:lnTo>
                  <a:close/>
                </a:path>
                <a:path w="140970" h="537210">
                  <a:moveTo>
                    <a:pt x="140385" y="388645"/>
                  </a:moveTo>
                  <a:lnTo>
                    <a:pt x="134818" y="396085"/>
                  </a:lnTo>
                  <a:lnTo>
                    <a:pt x="119660" y="402137"/>
                  </a:lnTo>
                  <a:lnTo>
                    <a:pt x="97228" y="406206"/>
                  </a:lnTo>
                  <a:lnTo>
                    <a:pt x="69837" y="407695"/>
                  </a:lnTo>
                  <a:lnTo>
                    <a:pt x="42557" y="406206"/>
                  </a:lnTo>
                  <a:lnTo>
                    <a:pt x="20369" y="402137"/>
                  </a:lnTo>
                  <a:lnTo>
                    <a:pt x="5456" y="396085"/>
                  </a:lnTo>
                  <a:lnTo>
                    <a:pt x="0" y="38864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7872" y="1609178"/>
              <a:ext cx="144957" cy="30082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500440" y="1473759"/>
            <a:ext cx="49530" cy="104139"/>
            <a:chOff x="3445840" y="1473758"/>
            <a:chExt cx="49530" cy="104139"/>
          </a:xfrm>
        </p:grpSpPr>
        <p:sp>
          <p:nvSpPr>
            <p:cNvPr id="12" name="object 12"/>
            <p:cNvSpPr/>
            <p:nvPr/>
          </p:nvSpPr>
          <p:spPr>
            <a:xfrm>
              <a:off x="3448126" y="1476044"/>
              <a:ext cx="44450" cy="12065"/>
            </a:xfrm>
            <a:custGeom>
              <a:avLst/>
              <a:gdLst/>
              <a:ahLst/>
              <a:cxnLst/>
              <a:rect l="l" t="t" r="r" b="b"/>
              <a:pathLst>
                <a:path w="44450" h="12065">
                  <a:moveTo>
                    <a:pt x="44437" y="6350"/>
                  </a:moveTo>
                  <a:lnTo>
                    <a:pt x="44437" y="9169"/>
                  </a:lnTo>
                  <a:lnTo>
                    <a:pt x="34569" y="11988"/>
                  </a:lnTo>
                  <a:lnTo>
                    <a:pt x="21869" y="11988"/>
                  </a:lnTo>
                  <a:lnTo>
                    <a:pt x="9880" y="11988"/>
                  </a:lnTo>
                  <a:lnTo>
                    <a:pt x="0" y="9169"/>
                  </a:lnTo>
                  <a:lnTo>
                    <a:pt x="0" y="6350"/>
                  </a:lnTo>
                  <a:lnTo>
                    <a:pt x="0" y="2819"/>
                  </a:lnTo>
                  <a:lnTo>
                    <a:pt x="9880" y="0"/>
                  </a:lnTo>
                  <a:lnTo>
                    <a:pt x="21869" y="0"/>
                  </a:lnTo>
                  <a:lnTo>
                    <a:pt x="34569" y="0"/>
                  </a:lnTo>
                  <a:lnTo>
                    <a:pt x="44437" y="2819"/>
                  </a:lnTo>
                  <a:lnTo>
                    <a:pt x="44437" y="63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48126" y="1485214"/>
              <a:ext cx="44450" cy="90805"/>
            </a:xfrm>
            <a:custGeom>
              <a:avLst/>
              <a:gdLst/>
              <a:ahLst/>
              <a:cxnLst/>
              <a:rect l="l" t="t" r="r" b="b"/>
              <a:pathLst>
                <a:path w="44450" h="90805">
                  <a:moveTo>
                    <a:pt x="0" y="0"/>
                  </a:moveTo>
                  <a:lnTo>
                    <a:pt x="0" y="88163"/>
                  </a:lnTo>
                  <a:lnTo>
                    <a:pt x="9880" y="90284"/>
                  </a:lnTo>
                  <a:lnTo>
                    <a:pt x="34569" y="90284"/>
                  </a:lnTo>
                  <a:lnTo>
                    <a:pt x="44437" y="88163"/>
                  </a:lnTo>
                  <a:lnTo>
                    <a:pt x="44437" y="2819"/>
                  </a:lnTo>
                  <a:lnTo>
                    <a:pt x="9880" y="2819"/>
                  </a:lnTo>
                  <a:lnTo>
                    <a:pt x="0" y="0"/>
                  </a:lnTo>
                  <a:close/>
                </a:path>
                <a:path w="44450" h="90805">
                  <a:moveTo>
                    <a:pt x="44437" y="0"/>
                  </a:moveTo>
                  <a:lnTo>
                    <a:pt x="34569" y="2819"/>
                  </a:lnTo>
                  <a:lnTo>
                    <a:pt x="44437" y="2819"/>
                  </a:lnTo>
                  <a:lnTo>
                    <a:pt x="444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48126" y="1482394"/>
              <a:ext cx="44450" cy="93345"/>
            </a:xfrm>
            <a:custGeom>
              <a:avLst/>
              <a:gdLst/>
              <a:ahLst/>
              <a:cxnLst/>
              <a:rect l="l" t="t" r="r" b="b"/>
              <a:pathLst>
                <a:path w="44450" h="93344">
                  <a:moveTo>
                    <a:pt x="21869" y="5638"/>
                  </a:moveTo>
                  <a:lnTo>
                    <a:pt x="9880" y="5638"/>
                  </a:lnTo>
                  <a:lnTo>
                    <a:pt x="0" y="2819"/>
                  </a:lnTo>
                  <a:lnTo>
                    <a:pt x="0" y="0"/>
                  </a:lnTo>
                  <a:lnTo>
                    <a:pt x="0" y="87464"/>
                  </a:lnTo>
                  <a:lnTo>
                    <a:pt x="0" y="90982"/>
                  </a:lnTo>
                  <a:lnTo>
                    <a:pt x="9880" y="93103"/>
                  </a:lnTo>
                  <a:lnTo>
                    <a:pt x="21869" y="93103"/>
                  </a:lnTo>
                  <a:lnTo>
                    <a:pt x="34569" y="93103"/>
                  </a:lnTo>
                  <a:lnTo>
                    <a:pt x="44437" y="90982"/>
                  </a:lnTo>
                  <a:lnTo>
                    <a:pt x="44437" y="87464"/>
                  </a:lnTo>
                  <a:lnTo>
                    <a:pt x="44437" y="0"/>
                  </a:lnTo>
                  <a:lnTo>
                    <a:pt x="44437" y="2819"/>
                  </a:lnTo>
                  <a:lnTo>
                    <a:pt x="34569" y="5638"/>
                  </a:lnTo>
                  <a:lnTo>
                    <a:pt x="21869" y="563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084762" y="1780604"/>
            <a:ext cx="905510" cy="1345565"/>
            <a:chOff x="3030162" y="1780603"/>
            <a:chExt cx="905510" cy="1345565"/>
          </a:xfrm>
        </p:grpSpPr>
        <p:sp>
          <p:nvSpPr>
            <p:cNvPr id="16" name="object 16"/>
            <p:cNvSpPr/>
            <p:nvPr/>
          </p:nvSpPr>
          <p:spPr>
            <a:xfrm>
              <a:off x="3276892" y="1782889"/>
              <a:ext cx="411480" cy="979169"/>
            </a:xfrm>
            <a:custGeom>
              <a:avLst/>
              <a:gdLst/>
              <a:ahLst/>
              <a:cxnLst/>
              <a:rect l="l" t="t" r="r" b="b"/>
              <a:pathLst>
                <a:path w="411479" h="979169">
                  <a:moveTo>
                    <a:pt x="316039" y="978700"/>
                  </a:moveTo>
                  <a:lnTo>
                    <a:pt x="216090" y="322516"/>
                  </a:lnTo>
                  <a:lnTo>
                    <a:pt x="190157" y="322440"/>
                  </a:lnTo>
                  <a:lnTo>
                    <a:pt x="95618" y="978700"/>
                  </a:lnTo>
                </a:path>
                <a:path w="411479" h="979169">
                  <a:moveTo>
                    <a:pt x="98082" y="974001"/>
                  </a:moveTo>
                  <a:lnTo>
                    <a:pt x="0" y="0"/>
                  </a:lnTo>
                </a:path>
                <a:path w="411479" h="979169">
                  <a:moveTo>
                    <a:pt x="312927" y="974001"/>
                  </a:moveTo>
                  <a:lnTo>
                    <a:pt x="411010" y="46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32448" y="2748744"/>
              <a:ext cx="899160" cy="294640"/>
            </a:xfrm>
            <a:custGeom>
              <a:avLst/>
              <a:gdLst/>
              <a:ahLst/>
              <a:cxnLst/>
              <a:rect l="l" t="t" r="r" b="b"/>
              <a:pathLst>
                <a:path w="899160" h="294639">
                  <a:moveTo>
                    <a:pt x="716454" y="0"/>
                  </a:moveTo>
                  <a:lnTo>
                    <a:pt x="674149" y="169"/>
                  </a:lnTo>
                  <a:lnTo>
                    <a:pt x="629307" y="956"/>
                  </a:lnTo>
                  <a:lnTo>
                    <a:pt x="534163" y="4089"/>
                  </a:lnTo>
                  <a:lnTo>
                    <a:pt x="385864" y="11579"/>
                  </a:lnTo>
                  <a:lnTo>
                    <a:pt x="46639" y="34851"/>
                  </a:lnTo>
                  <a:lnTo>
                    <a:pt x="16534" y="64178"/>
                  </a:lnTo>
                  <a:lnTo>
                    <a:pt x="39958" y="73200"/>
                  </a:lnTo>
                  <a:lnTo>
                    <a:pt x="96869" y="83470"/>
                  </a:lnTo>
                  <a:lnTo>
                    <a:pt x="219627" y="123245"/>
                  </a:lnTo>
                  <a:lnTo>
                    <a:pt x="391091" y="194987"/>
                  </a:lnTo>
                  <a:lnTo>
                    <a:pt x="543594" y="263697"/>
                  </a:lnTo>
                  <a:lnTo>
                    <a:pt x="609466" y="294378"/>
                  </a:lnTo>
                  <a:lnTo>
                    <a:pt x="899001" y="29723"/>
                  </a:lnTo>
                  <a:lnTo>
                    <a:pt x="849542" y="6973"/>
                  </a:lnTo>
                  <a:lnTo>
                    <a:pt x="791300" y="1809"/>
                  </a:lnTo>
                  <a:lnTo>
                    <a:pt x="755683" y="522"/>
                  </a:lnTo>
                  <a:lnTo>
                    <a:pt x="716454" y="0"/>
                  </a:lnTo>
                  <a:close/>
                </a:path>
                <a:path w="899160" h="294639">
                  <a:moveTo>
                    <a:pt x="54108" y="29723"/>
                  </a:moveTo>
                  <a:lnTo>
                    <a:pt x="10613" y="35308"/>
                  </a:lnTo>
                  <a:lnTo>
                    <a:pt x="1465" y="36780"/>
                  </a:lnTo>
                  <a:lnTo>
                    <a:pt x="0" y="37470"/>
                  </a:lnTo>
                  <a:lnTo>
                    <a:pt x="5679" y="37452"/>
                  </a:lnTo>
                  <a:lnTo>
                    <a:pt x="17965" y="36800"/>
                  </a:lnTo>
                  <a:lnTo>
                    <a:pt x="46639" y="34851"/>
                  </a:lnTo>
                  <a:lnTo>
                    <a:pt x="54108" y="29723"/>
                  </a:lnTo>
                  <a:close/>
                </a:path>
              </a:pathLst>
            </a:custGeom>
            <a:solidFill>
              <a:srgbClr val="B8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32448" y="2748744"/>
              <a:ext cx="899160" cy="294640"/>
            </a:xfrm>
            <a:custGeom>
              <a:avLst/>
              <a:gdLst/>
              <a:ahLst/>
              <a:cxnLst/>
              <a:rect l="l" t="t" r="r" b="b"/>
              <a:pathLst>
                <a:path w="899160" h="294639">
                  <a:moveTo>
                    <a:pt x="899001" y="29723"/>
                  </a:moveTo>
                  <a:lnTo>
                    <a:pt x="849542" y="6973"/>
                  </a:lnTo>
                  <a:lnTo>
                    <a:pt x="791300" y="1809"/>
                  </a:lnTo>
                  <a:lnTo>
                    <a:pt x="716454" y="0"/>
                  </a:lnTo>
                  <a:lnTo>
                    <a:pt x="674149" y="169"/>
                  </a:lnTo>
                  <a:lnTo>
                    <a:pt x="629307" y="956"/>
                  </a:lnTo>
                  <a:lnTo>
                    <a:pt x="582466" y="2287"/>
                  </a:lnTo>
                  <a:lnTo>
                    <a:pt x="534163" y="4089"/>
                  </a:lnTo>
                  <a:lnTo>
                    <a:pt x="484937" y="6287"/>
                  </a:lnTo>
                  <a:lnTo>
                    <a:pt x="435324" y="8809"/>
                  </a:lnTo>
                  <a:lnTo>
                    <a:pt x="385864" y="11579"/>
                  </a:lnTo>
                  <a:lnTo>
                    <a:pt x="337094" y="14526"/>
                  </a:lnTo>
                  <a:lnTo>
                    <a:pt x="289552" y="17575"/>
                  </a:lnTo>
                  <a:lnTo>
                    <a:pt x="243775" y="20652"/>
                  </a:lnTo>
                  <a:lnTo>
                    <a:pt x="200302" y="23684"/>
                  </a:lnTo>
                  <a:lnTo>
                    <a:pt x="159671" y="26597"/>
                  </a:lnTo>
                  <a:lnTo>
                    <a:pt x="89085" y="31771"/>
                  </a:lnTo>
                  <a:lnTo>
                    <a:pt x="60206" y="33885"/>
                  </a:lnTo>
                  <a:lnTo>
                    <a:pt x="36320" y="35586"/>
                  </a:lnTo>
                  <a:lnTo>
                    <a:pt x="17965" y="36800"/>
                  </a:lnTo>
                  <a:lnTo>
                    <a:pt x="5679" y="37452"/>
                  </a:lnTo>
                  <a:lnTo>
                    <a:pt x="0" y="37470"/>
                  </a:lnTo>
                  <a:lnTo>
                    <a:pt x="1465" y="36780"/>
                  </a:lnTo>
                  <a:lnTo>
                    <a:pt x="10613" y="35308"/>
                  </a:lnTo>
                  <a:lnTo>
                    <a:pt x="27981" y="32980"/>
                  </a:lnTo>
                  <a:lnTo>
                    <a:pt x="54108" y="29723"/>
                  </a:lnTo>
                  <a:lnTo>
                    <a:pt x="22586" y="51366"/>
                  </a:lnTo>
                  <a:lnTo>
                    <a:pt x="16534" y="64178"/>
                  </a:lnTo>
                  <a:lnTo>
                    <a:pt x="39958" y="73200"/>
                  </a:lnTo>
                  <a:lnTo>
                    <a:pt x="96869" y="83470"/>
                  </a:lnTo>
                  <a:lnTo>
                    <a:pt x="219627" y="123245"/>
                  </a:lnTo>
                  <a:lnTo>
                    <a:pt x="391091" y="194987"/>
                  </a:lnTo>
                  <a:lnTo>
                    <a:pt x="543594" y="263697"/>
                  </a:lnTo>
                  <a:lnTo>
                    <a:pt x="609466" y="294378"/>
                  </a:lnTo>
                  <a:lnTo>
                    <a:pt x="899001" y="29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31642" y="2751500"/>
              <a:ext cx="902335" cy="373380"/>
            </a:xfrm>
            <a:custGeom>
              <a:avLst/>
              <a:gdLst/>
              <a:ahLst/>
              <a:cxnLst/>
              <a:rect l="l" t="t" r="r" b="b"/>
              <a:pathLst>
                <a:path w="902335" h="373380">
                  <a:moveTo>
                    <a:pt x="148386" y="0"/>
                  </a:moveTo>
                  <a:lnTo>
                    <a:pt x="95643" y="2765"/>
                  </a:lnTo>
                  <a:lnTo>
                    <a:pt x="45090" y="11520"/>
                  </a:lnTo>
                  <a:lnTo>
                    <a:pt x="0" y="28123"/>
                  </a:lnTo>
                  <a:lnTo>
                    <a:pt x="0" y="313568"/>
                  </a:lnTo>
                  <a:lnTo>
                    <a:pt x="56620" y="343851"/>
                  </a:lnTo>
                  <a:lnTo>
                    <a:pt x="94269" y="351570"/>
                  </a:lnTo>
                  <a:lnTo>
                    <a:pt x="139336" y="358102"/>
                  </a:lnTo>
                  <a:lnTo>
                    <a:pt x="190640" y="363446"/>
                  </a:lnTo>
                  <a:lnTo>
                    <a:pt x="246999" y="367603"/>
                  </a:lnTo>
                  <a:lnTo>
                    <a:pt x="307233" y="370572"/>
                  </a:lnTo>
                  <a:lnTo>
                    <a:pt x="370159" y="372353"/>
                  </a:lnTo>
                  <a:lnTo>
                    <a:pt x="434595" y="372947"/>
                  </a:lnTo>
                  <a:lnTo>
                    <a:pt x="499361" y="372353"/>
                  </a:lnTo>
                  <a:lnTo>
                    <a:pt x="563274" y="370572"/>
                  </a:lnTo>
                  <a:lnTo>
                    <a:pt x="625154" y="367603"/>
                  </a:lnTo>
                  <a:lnTo>
                    <a:pt x="683819" y="363446"/>
                  </a:lnTo>
                  <a:lnTo>
                    <a:pt x="738086" y="358102"/>
                  </a:lnTo>
                  <a:lnTo>
                    <a:pt x="786776" y="351570"/>
                  </a:lnTo>
                  <a:lnTo>
                    <a:pt x="828705" y="343851"/>
                  </a:lnTo>
                  <a:lnTo>
                    <a:pt x="887558" y="324850"/>
                  </a:lnTo>
                  <a:lnTo>
                    <a:pt x="902119" y="313568"/>
                  </a:lnTo>
                  <a:lnTo>
                    <a:pt x="902119" y="28123"/>
                  </a:lnTo>
                  <a:lnTo>
                    <a:pt x="881929" y="38777"/>
                  </a:lnTo>
                  <a:lnTo>
                    <a:pt x="826849" y="62216"/>
                  </a:lnTo>
                  <a:lnTo>
                    <a:pt x="745113" y="85655"/>
                  </a:lnTo>
                  <a:lnTo>
                    <a:pt x="644956" y="96309"/>
                  </a:lnTo>
                  <a:lnTo>
                    <a:pt x="579150" y="93616"/>
                  </a:lnTo>
                  <a:lnTo>
                    <a:pt x="524556" y="86319"/>
                  </a:lnTo>
                  <a:lnTo>
                    <a:pt x="478686" y="75594"/>
                  </a:lnTo>
                  <a:lnTo>
                    <a:pt x="439052" y="62614"/>
                  </a:lnTo>
                  <a:lnTo>
                    <a:pt x="403167" y="48554"/>
                  </a:lnTo>
                  <a:lnTo>
                    <a:pt x="368543" y="34589"/>
                  </a:lnTo>
                  <a:lnTo>
                    <a:pt x="332692" y="21893"/>
                  </a:lnTo>
                  <a:lnTo>
                    <a:pt x="293126" y="11642"/>
                  </a:lnTo>
                  <a:lnTo>
                    <a:pt x="247357" y="5009"/>
                  </a:lnTo>
                  <a:lnTo>
                    <a:pt x="200047" y="1367"/>
                  </a:lnTo>
                  <a:lnTo>
                    <a:pt x="148386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31642" y="2751500"/>
              <a:ext cx="902335" cy="373380"/>
            </a:xfrm>
            <a:custGeom>
              <a:avLst/>
              <a:gdLst/>
              <a:ahLst/>
              <a:cxnLst/>
              <a:rect l="l" t="t" r="r" b="b"/>
              <a:pathLst>
                <a:path w="902335" h="373380">
                  <a:moveTo>
                    <a:pt x="0" y="28123"/>
                  </a:moveTo>
                  <a:lnTo>
                    <a:pt x="45090" y="11520"/>
                  </a:lnTo>
                  <a:lnTo>
                    <a:pt x="95643" y="2765"/>
                  </a:lnTo>
                  <a:lnTo>
                    <a:pt x="148386" y="0"/>
                  </a:lnTo>
                  <a:lnTo>
                    <a:pt x="200047" y="1367"/>
                  </a:lnTo>
                  <a:lnTo>
                    <a:pt x="247357" y="5009"/>
                  </a:lnTo>
                  <a:lnTo>
                    <a:pt x="293126" y="11642"/>
                  </a:lnTo>
                  <a:lnTo>
                    <a:pt x="332692" y="21893"/>
                  </a:lnTo>
                  <a:lnTo>
                    <a:pt x="403167" y="48554"/>
                  </a:lnTo>
                  <a:lnTo>
                    <a:pt x="439052" y="62614"/>
                  </a:lnTo>
                  <a:lnTo>
                    <a:pt x="478686" y="75594"/>
                  </a:lnTo>
                  <a:lnTo>
                    <a:pt x="524556" y="86319"/>
                  </a:lnTo>
                  <a:lnTo>
                    <a:pt x="579150" y="93616"/>
                  </a:lnTo>
                  <a:lnTo>
                    <a:pt x="644956" y="96309"/>
                  </a:lnTo>
                  <a:lnTo>
                    <a:pt x="745113" y="85655"/>
                  </a:lnTo>
                  <a:lnTo>
                    <a:pt x="826849" y="62216"/>
                  </a:lnTo>
                  <a:lnTo>
                    <a:pt x="881929" y="38777"/>
                  </a:lnTo>
                  <a:lnTo>
                    <a:pt x="902119" y="28123"/>
                  </a:lnTo>
                  <a:lnTo>
                    <a:pt x="902119" y="313568"/>
                  </a:lnTo>
                  <a:lnTo>
                    <a:pt x="862693" y="334944"/>
                  </a:lnTo>
                  <a:lnTo>
                    <a:pt x="786776" y="351570"/>
                  </a:lnTo>
                  <a:lnTo>
                    <a:pt x="738086" y="358102"/>
                  </a:lnTo>
                  <a:lnTo>
                    <a:pt x="683819" y="363446"/>
                  </a:lnTo>
                  <a:lnTo>
                    <a:pt x="625154" y="367603"/>
                  </a:lnTo>
                  <a:lnTo>
                    <a:pt x="563274" y="370572"/>
                  </a:lnTo>
                  <a:lnTo>
                    <a:pt x="499361" y="372353"/>
                  </a:lnTo>
                  <a:lnTo>
                    <a:pt x="434595" y="372947"/>
                  </a:lnTo>
                  <a:lnTo>
                    <a:pt x="370159" y="372353"/>
                  </a:lnTo>
                  <a:lnTo>
                    <a:pt x="307233" y="370572"/>
                  </a:lnTo>
                  <a:lnTo>
                    <a:pt x="246999" y="367603"/>
                  </a:lnTo>
                  <a:lnTo>
                    <a:pt x="190640" y="363446"/>
                  </a:lnTo>
                  <a:lnTo>
                    <a:pt x="139336" y="358102"/>
                  </a:lnTo>
                  <a:lnTo>
                    <a:pt x="94269" y="351570"/>
                  </a:lnTo>
                  <a:lnTo>
                    <a:pt x="56620" y="343851"/>
                  </a:lnTo>
                  <a:lnTo>
                    <a:pt x="8304" y="324850"/>
                  </a:lnTo>
                  <a:lnTo>
                    <a:pt x="0" y="313568"/>
                  </a:lnTo>
                  <a:lnTo>
                    <a:pt x="0" y="281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28098" y="2763443"/>
              <a:ext cx="484505" cy="60960"/>
            </a:xfrm>
            <a:custGeom>
              <a:avLst/>
              <a:gdLst/>
              <a:ahLst/>
              <a:cxnLst/>
              <a:rect l="l" t="t" r="r" b="b"/>
              <a:pathLst>
                <a:path w="484504" h="60960">
                  <a:moveTo>
                    <a:pt x="0" y="21386"/>
                  </a:moveTo>
                  <a:lnTo>
                    <a:pt x="10659" y="20113"/>
                  </a:lnTo>
                  <a:lnTo>
                    <a:pt x="20724" y="16402"/>
                  </a:lnTo>
                  <a:lnTo>
                    <a:pt x="29816" y="10414"/>
                  </a:lnTo>
                  <a:lnTo>
                    <a:pt x="37553" y="2311"/>
                  </a:lnTo>
                  <a:lnTo>
                    <a:pt x="50478" y="14043"/>
                  </a:lnTo>
                  <a:lnTo>
                    <a:pt x="66382" y="20302"/>
                  </a:lnTo>
                  <a:lnTo>
                    <a:pt x="83477" y="20601"/>
                  </a:lnTo>
                  <a:lnTo>
                    <a:pt x="99974" y="14452"/>
                  </a:lnTo>
                  <a:lnTo>
                    <a:pt x="105752" y="10985"/>
                  </a:lnTo>
                  <a:lnTo>
                    <a:pt x="110375" y="6934"/>
                  </a:lnTo>
                  <a:lnTo>
                    <a:pt x="113842" y="2311"/>
                  </a:lnTo>
                  <a:lnTo>
                    <a:pt x="121580" y="10331"/>
                  </a:lnTo>
                  <a:lnTo>
                    <a:pt x="130673" y="16182"/>
                  </a:lnTo>
                  <a:lnTo>
                    <a:pt x="140742" y="19867"/>
                  </a:lnTo>
                  <a:lnTo>
                    <a:pt x="151409" y="21386"/>
                  </a:lnTo>
                </a:path>
                <a:path w="484504" h="60960">
                  <a:moveTo>
                    <a:pt x="110959" y="41605"/>
                  </a:moveTo>
                  <a:lnTo>
                    <a:pt x="123797" y="53667"/>
                  </a:lnTo>
                  <a:lnTo>
                    <a:pt x="139563" y="60096"/>
                  </a:lnTo>
                  <a:lnTo>
                    <a:pt x="156629" y="60457"/>
                  </a:lnTo>
                  <a:lnTo>
                    <a:pt x="173367" y="54317"/>
                  </a:lnTo>
                  <a:lnTo>
                    <a:pt x="178574" y="50850"/>
                  </a:lnTo>
                  <a:lnTo>
                    <a:pt x="183197" y="46812"/>
                  </a:lnTo>
                  <a:lnTo>
                    <a:pt x="187236" y="41605"/>
                  </a:lnTo>
                  <a:lnTo>
                    <a:pt x="194643" y="49702"/>
                  </a:lnTo>
                  <a:lnTo>
                    <a:pt x="203565" y="55691"/>
                  </a:lnTo>
                  <a:lnTo>
                    <a:pt x="213567" y="59405"/>
                  </a:lnTo>
                  <a:lnTo>
                    <a:pt x="224218" y="60680"/>
                  </a:lnTo>
                  <a:lnTo>
                    <a:pt x="234967" y="59405"/>
                  </a:lnTo>
                  <a:lnTo>
                    <a:pt x="245173" y="55691"/>
                  </a:lnTo>
                  <a:lnTo>
                    <a:pt x="254293" y="49702"/>
                  </a:lnTo>
                  <a:lnTo>
                    <a:pt x="261785" y="41605"/>
                  </a:lnTo>
                  <a:lnTo>
                    <a:pt x="274719" y="53667"/>
                  </a:lnTo>
                  <a:lnTo>
                    <a:pt x="290685" y="60096"/>
                  </a:lnTo>
                  <a:lnTo>
                    <a:pt x="307949" y="60457"/>
                  </a:lnTo>
                  <a:lnTo>
                    <a:pt x="324777" y="54317"/>
                  </a:lnTo>
                  <a:lnTo>
                    <a:pt x="329984" y="50850"/>
                  </a:lnTo>
                  <a:lnTo>
                    <a:pt x="334606" y="46227"/>
                  </a:lnTo>
                  <a:lnTo>
                    <a:pt x="338074" y="41605"/>
                  </a:lnTo>
                </a:path>
                <a:path w="484504" h="60960">
                  <a:moveTo>
                    <a:pt x="182041" y="19075"/>
                  </a:moveTo>
                  <a:lnTo>
                    <a:pt x="192701" y="17802"/>
                  </a:lnTo>
                  <a:lnTo>
                    <a:pt x="202766" y="14090"/>
                  </a:lnTo>
                  <a:lnTo>
                    <a:pt x="211858" y="8102"/>
                  </a:lnTo>
                  <a:lnTo>
                    <a:pt x="219595" y="0"/>
                  </a:lnTo>
                  <a:lnTo>
                    <a:pt x="232520" y="12062"/>
                  </a:lnTo>
                  <a:lnTo>
                    <a:pt x="248424" y="18491"/>
                  </a:lnTo>
                  <a:lnTo>
                    <a:pt x="265519" y="18852"/>
                  </a:lnTo>
                  <a:lnTo>
                    <a:pt x="282016" y="12712"/>
                  </a:lnTo>
                  <a:lnTo>
                    <a:pt x="287794" y="9245"/>
                  </a:lnTo>
                  <a:lnTo>
                    <a:pt x="292417" y="5206"/>
                  </a:lnTo>
                  <a:lnTo>
                    <a:pt x="295884" y="0"/>
                  </a:lnTo>
                  <a:lnTo>
                    <a:pt x="303292" y="8102"/>
                  </a:lnTo>
                  <a:lnTo>
                    <a:pt x="312215" y="14090"/>
                  </a:lnTo>
                  <a:lnTo>
                    <a:pt x="322221" y="17802"/>
                  </a:lnTo>
                  <a:lnTo>
                    <a:pt x="332879" y="19075"/>
                  </a:lnTo>
                  <a:lnTo>
                    <a:pt x="343630" y="17802"/>
                  </a:lnTo>
                  <a:lnTo>
                    <a:pt x="353896" y="14090"/>
                  </a:lnTo>
                  <a:lnTo>
                    <a:pt x="363188" y="8102"/>
                  </a:lnTo>
                  <a:lnTo>
                    <a:pt x="371017" y="0"/>
                  </a:lnTo>
                  <a:lnTo>
                    <a:pt x="383614" y="12062"/>
                  </a:lnTo>
                  <a:lnTo>
                    <a:pt x="399407" y="18491"/>
                  </a:lnTo>
                  <a:lnTo>
                    <a:pt x="416607" y="18852"/>
                  </a:lnTo>
                  <a:lnTo>
                    <a:pt x="433425" y="12712"/>
                  </a:lnTo>
                  <a:lnTo>
                    <a:pt x="438632" y="9245"/>
                  </a:lnTo>
                  <a:lnTo>
                    <a:pt x="443255" y="5206"/>
                  </a:lnTo>
                  <a:lnTo>
                    <a:pt x="447294" y="0"/>
                  </a:lnTo>
                  <a:lnTo>
                    <a:pt x="454701" y="8102"/>
                  </a:lnTo>
                  <a:lnTo>
                    <a:pt x="463624" y="14090"/>
                  </a:lnTo>
                  <a:lnTo>
                    <a:pt x="473631" y="17802"/>
                  </a:lnTo>
                  <a:lnTo>
                    <a:pt x="484289" y="190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464748" y="2430496"/>
            <a:ext cx="2061210" cy="716280"/>
            <a:chOff x="4410148" y="2430496"/>
            <a:chExt cx="2061210" cy="716280"/>
          </a:xfrm>
        </p:grpSpPr>
        <p:sp>
          <p:nvSpPr>
            <p:cNvPr id="23" name="object 23"/>
            <p:cNvSpPr/>
            <p:nvPr/>
          </p:nvSpPr>
          <p:spPr>
            <a:xfrm>
              <a:off x="4412434" y="2432782"/>
              <a:ext cx="1572260" cy="711835"/>
            </a:xfrm>
            <a:custGeom>
              <a:avLst/>
              <a:gdLst/>
              <a:ahLst/>
              <a:cxnLst/>
              <a:rect l="l" t="t" r="r" b="b"/>
              <a:pathLst>
                <a:path w="1572260" h="711835">
                  <a:moveTo>
                    <a:pt x="471889" y="0"/>
                  </a:moveTo>
                  <a:lnTo>
                    <a:pt x="402673" y="4162"/>
                  </a:lnTo>
                  <a:lnTo>
                    <a:pt x="334040" y="21738"/>
                  </a:lnTo>
                  <a:lnTo>
                    <a:pt x="267607" y="51106"/>
                  </a:lnTo>
                  <a:lnTo>
                    <a:pt x="204990" y="90642"/>
                  </a:lnTo>
                  <a:lnTo>
                    <a:pt x="147808" y="138725"/>
                  </a:lnTo>
                  <a:lnTo>
                    <a:pt x="97676" y="193730"/>
                  </a:lnTo>
                  <a:lnTo>
                    <a:pt x="56212" y="254035"/>
                  </a:lnTo>
                  <a:lnTo>
                    <a:pt x="25033" y="318017"/>
                  </a:lnTo>
                  <a:lnTo>
                    <a:pt x="5757" y="384054"/>
                  </a:lnTo>
                  <a:lnTo>
                    <a:pt x="0" y="450522"/>
                  </a:lnTo>
                  <a:lnTo>
                    <a:pt x="2696" y="483411"/>
                  </a:lnTo>
                  <a:lnTo>
                    <a:pt x="20249" y="547484"/>
                  </a:lnTo>
                  <a:lnTo>
                    <a:pt x="55365" y="607931"/>
                  </a:lnTo>
                  <a:lnTo>
                    <a:pt x="109659" y="663130"/>
                  </a:lnTo>
                  <a:lnTo>
                    <a:pt x="144503" y="688254"/>
                  </a:lnTo>
                  <a:lnTo>
                    <a:pt x="184749" y="711457"/>
                  </a:lnTo>
                  <a:lnTo>
                    <a:pt x="1329553" y="528780"/>
                  </a:lnTo>
                  <a:lnTo>
                    <a:pt x="1329629" y="521509"/>
                  </a:lnTo>
                  <a:lnTo>
                    <a:pt x="1354926" y="495465"/>
                  </a:lnTo>
                  <a:lnTo>
                    <a:pt x="1428188" y="429393"/>
                  </a:lnTo>
                  <a:lnTo>
                    <a:pt x="1572161" y="302035"/>
                  </a:lnTo>
                  <a:lnTo>
                    <a:pt x="540070" y="10874"/>
                  </a:lnTo>
                  <a:lnTo>
                    <a:pt x="506210" y="3456"/>
                  </a:lnTo>
                  <a:lnTo>
                    <a:pt x="471889" y="0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12434" y="2432782"/>
              <a:ext cx="1572260" cy="711835"/>
            </a:xfrm>
            <a:custGeom>
              <a:avLst/>
              <a:gdLst/>
              <a:ahLst/>
              <a:cxnLst/>
              <a:rect l="l" t="t" r="r" b="b"/>
              <a:pathLst>
                <a:path w="1572260" h="711835">
                  <a:moveTo>
                    <a:pt x="1329553" y="528780"/>
                  </a:moveTo>
                  <a:lnTo>
                    <a:pt x="184749" y="711457"/>
                  </a:lnTo>
                  <a:lnTo>
                    <a:pt x="144503" y="688254"/>
                  </a:lnTo>
                  <a:lnTo>
                    <a:pt x="109659" y="663130"/>
                  </a:lnTo>
                  <a:lnTo>
                    <a:pt x="80013" y="636288"/>
                  </a:lnTo>
                  <a:lnTo>
                    <a:pt x="35511" y="578262"/>
                  </a:lnTo>
                  <a:lnTo>
                    <a:pt x="9378" y="515799"/>
                  </a:lnTo>
                  <a:lnTo>
                    <a:pt x="0" y="450522"/>
                  </a:lnTo>
                  <a:lnTo>
                    <a:pt x="1087" y="417336"/>
                  </a:lnTo>
                  <a:lnTo>
                    <a:pt x="13806" y="350880"/>
                  </a:lnTo>
                  <a:lnTo>
                    <a:pt x="39236" y="285668"/>
                  </a:lnTo>
                  <a:lnTo>
                    <a:pt x="75760" y="223321"/>
                  </a:lnTo>
                  <a:lnTo>
                    <a:pt x="121759" y="165463"/>
                  </a:lnTo>
                  <a:lnTo>
                    <a:pt x="175619" y="113717"/>
                  </a:lnTo>
                  <a:lnTo>
                    <a:pt x="235721" y="69705"/>
                  </a:lnTo>
                  <a:lnTo>
                    <a:pt x="300448" y="35050"/>
                  </a:lnTo>
                  <a:lnTo>
                    <a:pt x="368183" y="11375"/>
                  </a:lnTo>
                  <a:lnTo>
                    <a:pt x="437309" y="302"/>
                  </a:lnTo>
                  <a:lnTo>
                    <a:pt x="471889" y="0"/>
                  </a:lnTo>
                  <a:lnTo>
                    <a:pt x="506210" y="3456"/>
                  </a:lnTo>
                  <a:lnTo>
                    <a:pt x="540070" y="10874"/>
                  </a:lnTo>
                  <a:lnTo>
                    <a:pt x="1572161" y="302035"/>
                  </a:lnTo>
                  <a:lnTo>
                    <a:pt x="1428188" y="429393"/>
                  </a:lnTo>
                  <a:lnTo>
                    <a:pt x="1354926" y="495465"/>
                  </a:lnTo>
                  <a:lnTo>
                    <a:pt x="1329629" y="521509"/>
                  </a:lnTo>
                  <a:lnTo>
                    <a:pt x="1329553" y="5287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14939" y="2696997"/>
              <a:ext cx="2056764" cy="293370"/>
            </a:xfrm>
            <a:custGeom>
              <a:avLst/>
              <a:gdLst/>
              <a:ahLst/>
              <a:cxnLst/>
              <a:rect l="l" t="t" r="r" b="b"/>
              <a:pathLst>
                <a:path w="2056764" h="293369">
                  <a:moveTo>
                    <a:pt x="2056320" y="0"/>
                  </a:moveTo>
                  <a:lnTo>
                    <a:pt x="177" y="137033"/>
                  </a:lnTo>
                  <a:lnTo>
                    <a:pt x="0" y="173431"/>
                  </a:lnTo>
                  <a:lnTo>
                    <a:pt x="1776399" y="292925"/>
                  </a:lnTo>
                  <a:lnTo>
                    <a:pt x="205632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330170" y="2778456"/>
            <a:ext cx="560705" cy="145415"/>
            <a:chOff x="4275569" y="2778455"/>
            <a:chExt cx="560705" cy="145415"/>
          </a:xfrm>
        </p:grpSpPr>
        <p:sp>
          <p:nvSpPr>
            <p:cNvPr id="27" name="object 27"/>
            <p:cNvSpPr/>
            <p:nvPr/>
          </p:nvSpPr>
          <p:spPr>
            <a:xfrm>
              <a:off x="4277855" y="2780741"/>
              <a:ext cx="39370" cy="140970"/>
            </a:xfrm>
            <a:custGeom>
              <a:avLst/>
              <a:gdLst/>
              <a:ahLst/>
              <a:cxnLst/>
              <a:rect l="l" t="t" r="r" b="b"/>
              <a:pathLst>
                <a:path w="39370" h="140969">
                  <a:moveTo>
                    <a:pt x="19050" y="0"/>
                  </a:moveTo>
                  <a:lnTo>
                    <a:pt x="26598" y="5564"/>
                  </a:lnTo>
                  <a:lnTo>
                    <a:pt x="32891" y="20716"/>
                  </a:lnTo>
                  <a:lnTo>
                    <a:pt x="37200" y="43141"/>
                  </a:lnTo>
                  <a:lnTo>
                    <a:pt x="38798" y="70523"/>
                  </a:lnTo>
                  <a:lnTo>
                    <a:pt x="37200" y="97803"/>
                  </a:lnTo>
                  <a:lnTo>
                    <a:pt x="32891" y="119991"/>
                  </a:lnTo>
                  <a:lnTo>
                    <a:pt x="26598" y="134904"/>
                  </a:lnTo>
                  <a:lnTo>
                    <a:pt x="19050" y="140360"/>
                  </a:lnTo>
                  <a:lnTo>
                    <a:pt x="11610" y="134904"/>
                  </a:lnTo>
                  <a:lnTo>
                    <a:pt x="5557" y="119991"/>
                  </a:lnTo>
                  <a:lnTo>
                    <a:pt x="1488" y="97803"/>
                  </a:lnTo>
                  <a:lnTo>
                    <a:pt x="0" y="70523"/>
                  </a:lnTo>
                  <a:lnTo>
                    <a:pt x="1488" y="43141"/>
                  </a:lnTo>
                  <a:lnTo>
                    <a:pt x="5557" y="20716"/>
                  </a:lnTo>
                  <a:lnTo>
                    <a:pt x="11610" y="5564"/>
                  </a:lnTo>
                  <a:lnTo>
                    <a:pt x="190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96905" y="2780741"/>
              <a:ext cx="537210" cy="140970"/>
            </a:xfrm>
            <a:custGeom>
              <a:avLst/>
              <a:gdLst/>
              <a:ahLst/>
              <a:cxnLst/>
              <a:rect l="l" t="t" r="r" b="b"/>
              <a:pathLst>
                <a:path w="537210" h="140969">
                  <a:moveTo>
                    <a:pt x="517791" y="0"/>
                  </a:moveTo>
                  <a:lnTo>
                    <a:pt x="0" y="0"/>
                  </a:lnTo>
                  <a:lnTo>
                    <a:pt x="7548" y="5564"/>
                  </a:lnTo>
                  <a:lnTo>
                    <a:pt x="13841" y="20716"/>
                  </a:lnTo>
                  <a:lnTo>
                    <a:pt x="18150" y="43141"/>
                  </a:lnTo>
                  <a:lnTo>
                    <a:pt x="19748" y="70523"/>
                  </a:lnTo>
                  <a:lnTo>
                    <a:pt x="18150" y="97803"/>
                  </a:lnTo>
                  <a:lnTo>
                    <a:pt x="13841" y="119991"/>
                  </a:lnTo>
                  <a:lnTo>
                    <a:pt x="7548" y="134904"/>
                  </a:lnTo>
                  <a:lnTo>
                    <a:pt x="0" y="140360"/>
                  </a:lnTo>
                  <a:lnTo>
                    <a:pt x="517791" y="140360"/>
                  </a:lnTo>
                  <a:lnTo>
                    <a:pt x="525229" y="134904"/>
                  </a:lnTo>
                  <a:lnTo>
                    <a:pt x="531277" y="119991"/>
                  </a:lnTo>
                  <a:lnTo>
                    <a:pt x="535342" y="97803"/>
                  </a:lnTo>
                  <a:lnTo>
                    <a:pt x="536828" y="70523"/>
                  </a:lnTo>
                  <a:lnTo>
                    <a:pt x="535342" y="43141"/>
                  </a:lnTo>
                  <a:lnTo>
                    <a:pt x="531277" y="20716"/>
                  </a:lnTo>
                  <a:lnTo>
                    <a:pt x="525229" y="5564"/>
                  </a:lnTo>
                  <a:lnTo>
                    <a:pt x="517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96905" y="2780741"/>
              <a:ext cx="537210" cy="140970"/>
            </a:xfrm>
            <a:custGeom>
              <a:avLst/>
              <a:gdLst/>
              <a:ahLst/>
              <a:cxnLst/>
              <a:rect l="l" t="t" r="r" b="b"/>
              <a:pathLst>
                <a:path w="537210" h="140969">
                  <a:moveTo>
                    <a:pt x="19748" y="70523"/>
                  </a:moveTo>
                  <a:lnTo>
                    <a:pt x="18150" y="97803"/>
                  </a:lnTo>
                  <a:lnTo>
                    <a:pt x="13841" y="119991"/>
                  </a:lnTo>
                  <a:lnTo>
                    <a:pt x="7548" y="134904"/>
                  </a:lnTo>
                  <a:lnTo>
                    <a:pt x="0" y="140360"/>
                  </a:lnTo>
                  <a:lnTo>
                    <a:pt x="517791" y="140360"/>
                  </a:lnTo>
                  <a:lnTo>
                    <a:pt x="525229" y="134904"/>
                  </a:lnTo>
                  <a:lnTo>
                    <a:pt x="531277" y="119991"/>
                  </a:lnTo>
                  <a:lnTo>
                    <a:pt x="535342" y="97803"/>
                  </a:lnTo>
                  <a:lnTo>
                    <a:pt x="536828" y="70523"/>
                  </a:lnTo>
                  <a:lnTo>
                    <a:pt x="535342" y="43141"/>
                  </a:lnTo>
                  <a:lnTo>
                    <a:pt x="531277" y="20716"/>
                  </a:lnTo>
                  <a:lnTo>
                    <a:pt x="525229" y="5564"/>
                  </a:lnTo>
                  <a:lnTo>
                    <a:pt x="517791" y="0"/>
                  </a:lnTo>
                  <a:lnTo>
                    <a:pt x="0" y="0"/>
                  </a:lnTo>
                  <a:lnTo>
                    <a:pt x="7548" y="5564"/>
                  </a:lnTo>
                  <a:lnTo>
                    <a:pt x="13841" y="20716"/>
                  </a:lnTo>
                  <a:lnTo>
                    <a:pt x="18150" y="43141"/>
                  </a:lnTo>
                  <a:lnTo>
                    <a:pt x="19748" y="70523"/>
                  </a:lnTo>
                  <a:close/>
                </a:path>
                <a:path w="537210" h="140969">
                  <a:moveTo>
                    <a:pt x="388696" y="0"/>
                  </a:moveTo>
                  <a:lnTo>
                    <a:pt x="396135" y="5564"/>
                  </a:lnTo>
                  <a:lnTo>
                    <a:pt x="402188" y="20716"/>
                  </a:lnTo>
                  <a:lnTo>
                    <a:pt x="406257" y="43141"/>
                  </a:lnTo>
                  <a:lnTo>
                    <a:pt x="407746" y="70523"/>
                  </a:lnTo>
                  <a:lnTo>
                    <a:pt x="406257" y="97803"/>
                  </a:lnTo>
                  <a:lnTo>
                    <a:pt x="402188" y="119991"/>
                  </a:lnTo>
                  <a:lnTo>
                    <a:pt x="396135" y="134904"/>
                  </a:lnTo>
                  <a:lnTo>
                    <a:pt x="388696" y="1403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6948" y="2778455"/>
              <a:ext cx="300850" cy="14493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9256103" y="2826423"/>
            <a:ext cx="104139" cy="49530"/>
            <a:chOff x="4201502" y="2826423"/>
            <a:chExt cx="104139" cy="49530"/>
          </a:xfrm>
        </p:grpSpPr>
        <p:sp>
          <p:nvSpPr>
            <p:cNvPr id="32" name="object 32"/>
            <p:cNvSpPr/>
            <p:nvPr/>
          </p:nvSpPr>
          <p:spPr>
            <a:xfrm>
              <a:off x="4203788" y="2828709"/>
              <a:ext cx="12065" cy="44450"/>
            </a:xfrm>
            <a:custGeom>
              <a:avLst/>
              <a:gdLst/>
              <a:ahLst/>
              <a:cxnLst/>
              <a:rect l="l" t="t" r="r" b="b"/>
              <a:pathLst>
                <a:path w="12064" h="44450">
                  <a:moveTo>
                    <a:pt x="6350" y="0"/>
                  </a:moveTo>
                  <a:lnTo>
                    <a:pt x="9169" y="0"/>
                  </a:lnTo>
                  <a:lnTo>
                    <a:pt x="11988" y="9867"/>
                  </a:lnTo>
                  <a:lnTo>
                    <a:pt x="11988" y="22555"/>
                  </a:lnTo>
                  <a:lnTo>
                    <a:pt x="11988" y="34556"/>
                  </a:lnTo>
                  <a:lnTo>
                    <a:pt x="9169" y="44424"/>
                  </a:lnTo>
                  <a:lnTo>
                    <a:pt x="6350" y="44424"/>
                  </a:lnTo>
                  <a:lnTo>
                    <a:pt x="2819" y="44424"/>
                  </a:lnTo>
                  <a:lnTo>
                    <a:pt x="0" y="34556"/>
                  </a:lnTo>
                  <a:lnTo>
                    <a:pt x="0" y="22555"/>
                  </a:lnTo>
                  <a:lnTo>
                    <a:pt x="0" y="9867"/>
                  </a:lnTo>
                  <a:lnTo>
                    <a:pt x="2819" y="0"/>
                  </a:lnTo>
                  <a:lnTo>
                    <a:pt x="63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12958" y="2828709"/>
              <a:ext cx="90805" cy="44450"/>
            </a:xfrm>
            <a:custGeom>
              <a:avLst/>
              <a:gdLst/>
              <a:ahLst/>
              <a:cxnLst/>
              <a:rect l="l" t="t" r="r" b="b"/>
              <a:pathLst>
                <a:path w="90804" h="44450">
                  <a:moveTo>
                    <a:pt x="88176" y="0"/>
                  </a:moveTo>
                  <a:lnTo>
                    <a:pt x="0" y="0"/>
                  </a:lnTo>
                  <a:lnTo>
                    <a:pt x="2819" y="9867"/>
                  </a:lnTo>
                  <a:lnTo>
                    <a:pt x="2819" y="34556"/>
                  </a:lnTo>
                  <a:lnTo>
                    <a:pt x="0" y="44424"/>
                  </a:lnTo>
                  <a:lnTo>
                    <a:pt x="88176" y="44424"/>
                  </a:lnTo>
                  <a:lnTo>
                    <a:pt x="90297" y="34556"/>
                  </a:lnTo>
                  <a:lnTo>
                    <a:pt x="90297" y="9867"/>
                  </a:lnTo>
                  <a:lnTo>
                    <a:pt x="881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10138" y="2828709"/>
              <a:ext cx="93345" cy="44450"/>
            </a:xfrm>
            <a:custGeom>
              <a:avLst/>
              <a:gdLst/>
              <a:ahLst/>
              <a:cxnLst/>
              <a:rect l="l" t="t" r="r" b="b"/>
              <a:pathLst>
                <a:path w="93345" h="44450">
                  <a:moveTo>
                    <a:pt x="5638" y="22555"/>
                  </a:moveTo>
                  <a:lnTo>
                    <a:pt x="5638" y="34556"/>
                  </a:lnTo>
                  <a:lnTo>
                    <a:pt x="2819" y="44424"/>
                  </a:lnTo>
                  <a:lnTo>
                    <a:pt x="0" y="44424"/>
                  </a:lnTo>
                  <a:lnTo>
                    <a:pt x="87464" y="44424"/>
                  </a:lnTo>
                  <a:lnTo>
                    <a:pt x="90995" y="44424"/>
                  </a:lnTo>
                  <a:lnTo>
                    <a:pt x="93116" y="34556"/>
                  </a:lnTo>
                  <a:lnTo>
                    <a:pt x="93116" y="22555"/>
                  </a:lnTo>
                  <a:lnTo>
                    <a:pt x="93116" y="9867"/>
                  </a:lnTo>
                  <a:lnTo>
                    <a:pt x="90995" y="0"/>
                  </a:lnTo>
                  <a:lnTo>
                    <a:pt x="87464" y="0"/>
                  </a:lnTo>
                  <a:lnTo>
                    <a:pt x="0" y="0"/>
                  </a:lnTo>
                  <a:lnTo>
                    <a:pt x="2819" y="0"/>
                  </a:lnTo>
                  <a:lnTo>
                    <a:pt x="5638" y="9867"/>
                  </a:lnTo>
                  <a:lnTo>
                    <a:pt x="5638" y="225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65997" y="2275065"/>
            <a:ext cx="1246133" cy="83933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98484" y="3262706"/>
            <a:ext cx="253542" cy="92646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0125646" y="3262706"/>
            <a:ext cx="1070610" cy="76200"/>
            <a:chOff x="5071046" y="3262706"/>
            <a:chExt cx="1070610" cy="76200"/>
          </a:xfrm>
        </p:grpSpPr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1046" y="3262706"/>
              <a:ext cx="1050353" cy="7589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134925" y="3264128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60">
                  <a:moveTo>
                    <a:pt x="6502" y="0"/>
                  </a:moveTo>
                  <a:lnTo>
                    <a:pt x="0" y="0"/>
                  </a:lnTo>
                  <a:lnTo>
                    <a:pt x="0" y="73329"/>
                  </a:lnTo>
                  <a:lnTo>
                    <a:pt x="6502" y="73329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47063" y="5179986"/>
            <a:ext cx="3716286" cy="1401940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581395" y="471996"/>
            <a:ext cx="1771650" cy="4108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150" b="1" dirty="0">
                <a:latin typeface="Tahoma"/>
                <a:cs typeface="Tahoma"/>
              </a:rPr>
              <a:t>Líquidos</a:t>
            </a:r>
            <a:r>
              <a:rPr sz="1150" b="1" spc="-80" dirty="0">
                <a:latin typeface="Tahoma"/>
                <a:cs typeface="Tahoma"/>
              </a:rPr>
              <a:t> </a:t>
            </a:r>
            <a:r>
              <a:rPr sz="1150" b="1" spc="-10" dirty="0">
                <a:latin typeface="Tahoma"/>
                <a:cs typeface="Tahoma"/>
              </a:rPr>
              <a:t>y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000" b="1" spc="5" dirty="0">
                <a:latin typeface="Tahoma"/>
                <a:cs typeface="Tahoma"/>
              </a:rPr>
              <a:t>Materiales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4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grano</a:t>
            </a:r>
            <a:r>
              <a:rPr sz="1000" b="1" spc="-4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grueso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79004" y="488695"/>
            <a:ext cx="4171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líquidos,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agua,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también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limitados</a:t>
            </a:r>
            <a:r>
              <a:rPr sz="900" dirty="0">
                <a:latin typeface="Microsoft Sans Serif"/>
                <a:cs typeface="Microsoft Sans Serif"/>
              </a:rPr>
              <a:t> a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alineación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angular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3°.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materiales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grano </a:t>
            </a:r>
            <a:r>
              <a:rPr sz="900" spc="25" dirty="0">
                <a:latin typeface="Microsoft Sans Serif"/>
                <a:cs typeface="Microsoft Sans Serif"/>
              </a:rPr>
              <a:t>grueso,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arena,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40" dirty="0">
                <a:latin typeface="Microsoft Sans Serif"/>
                <a:cs typeface="Microsoft Sans Serif"/>
              </a:rPr>
              <a:t>tener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desviación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angular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45°.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sonido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refleja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mayor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materiales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grano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grueso.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581396" y="3901185"/>
            <a:ext cx="133667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0" dirty="0">
                <a:latin typeface="Tahoma"/>
                <a:cs typeface="Tahoma"/>
              </a:rPr>
              <a:t>Objetos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en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blanco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79005" y="3889755"/>
            <a:ext cx="41890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70" dirty="0">
                <a:latin typeface="Microsoft Sans Serif"/>
                <a:cs typeface="Microsoft Sans Serif"/>
              </a:rPr>
              <a:t>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posible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haya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objeto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cerca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sonido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provoque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5" dirty="0">
                <a:latin typeface="Microsoft Sans Serif"/>
                <a:cs typeface="Microsoft Sans Serif"/>
              </a:rPr>
              <a:t>funcionamiento </a:t>
            </a:r>
            <a:r>
              <a:rPr sz="1000" spc="40" dirty="0">
                <a:latin typeface="Microsoft Sans Serif"/>
                <a:cs typeface="Microsoft Sans Serif"/>
              </a:rPr>
              <a:t>incorrecto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-5" dirty="0">
                <a:latin typeface="Microsoft Sans Serif"/>
                <a:cs typeface="Microsoft Sans Serif"/>
              </a:rPr>
              <a:t>Estos </a:t>
            </a:r>
            <a:r>
              <a:rPr sz="1000" spc="35" dirty="0">
                <a:latin typeface="Microsoft Sans Serif"/>
                <a:cs typeface="Microsoft Sans Serif"/>
              </a:rPr>
              <a:t>objetos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pueden </a:t>
            </a:r>
            <a:r>
              <a:rPr sz="1000" spc="45" dirty="0">
                <a:latin typeface="Microsoft Sans Serif"/>
                <a:cs typeface="Microsoft Sans Serif"/>
              </a:rPr>
              <a:t> tapar </a:t>
            </a:r>
            <a:r>
              <a:rPr sz="1000" spc="35" dirty="0">
                <a:latin typeface="Microsoft Sans Serif"/>
                <a:cs typeface="Microsoft Sans Serif"/>
              </a:rPr>
              <a:t>utilizando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abertura </a:t>
            </a:r>
            <a:r>
              <a:rPr sz="1000" spc="20" dirty="0">
                <a:latin typeface="Microsoft Sans Serif"/>
                <a:cs typeface="Microsoft Sans Serif"/>
              </a:rPr>
              <a:t>hecha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material que </a:t>
            </a:r>
            <a:r>
              <a:rPr sz="1000" spc="30" dirty="0">
                <a:latin typeface="Microsoft Sans Serif"/>
                <a:cs typeface="Microsoft Sans Serif"/>
              </a:rPr>
              <a:t>absorba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sonido,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lana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roca. </a:t>
            </a:r>
            <a:r>
              <a:rPr sz="1000" dirty="0">
                <a:latin typeface="Microsoft Sans Serif"/>
                <a:cs typeface="Microsoft Sans Serif"/>
              </a:rPr>
              <a:t>Esto </a:t>
            </a:r>
            <a:r>
              <a:rPr sz="1000" spc="25" dirty="0">
                <a:latin typeface="Microsoft Sans Serif"/>
                <a:cs typeface="Microsoft Sans Serif"/>
              </a:rPr>
              <a:t>estrecha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cono de </a:t>
            </a:r>
            <a:r>
              <a:rPr sz="1000" spc="35" dirty="0">
                <a:latin typeface="Microsoft Sans Serif"/>
                <a:cs typeface="Microsoft Sans Serif"/>
              </a:rPr>
              <a:t>sonido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25" dirty="0">
                <a:latin typeface="Microsoft Sans Serif"/>
                <a:cs typeface="Microsoft Sans Serif"/>
              </a:rPr>
              <a:t>evita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pulsos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lleguen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objeto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interfiere.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3399" y="2498306"/>
            <a:ext cx="2074545" cy="616585"/>
          </a:xfrm>
          <a:custGeom>
            <a:avLst/>
            <a:gdLst/>
            <a:ahLst/>
            <a:cxnLst/>
            <a:rect l="l" t="t" r="r" b="b"/>
            <a:pathLst>
              <a:path w="2074545" h="616585">
                <a:moveTo>
                  <a:pt x="2074367" y="0"/>
                </a:moveTo>
                <a:lnTo>
                  <a:pt x="0" y="255231"/>
                </a:lnTo>
                <a:lnTo>
                  <a:pt x="1955" y="371716"/>
                </a:lnTo>
                <a:lnTo>
                  <a:pt x="2074367" y="616356"/>
                </a:lnTo>
                <a:lnTo>
                  <a:pt x="2074367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87259" y="2681783"/>
            <a:ext cx="1069975" cy="241935"/>
            <a:chOff x="2932658" y="2681782"/>
            <a:chExt cx="1069975" cy="241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7905" y="2681782"/>
              <a:ext cx="70180" cy="24170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92399" y="2684068"/>
              <a:ext cx="908050" cy="237490"/>
            </a:xfrm>
            <a:custGeom>
              <a:avLst/>
              <a:gdLst/>
              <a:ahLst/>
              <a:cxnLst/>
              <a:rect l="l" t="t" r="r" b="b"/>
              <a:pathLst>
                <a:path w="908050" h="237489">
                  <a:moveTo>
                    <a:pt x="875537" y="0"/>
                  </a:moveTo>
                  <a:lnTo>
                    <a:pt x="0" y="0"/>
                  </a:lnTo>
                  <a:lnTo>
                    <a:pt x="12768" y="9402"/>
                  </a:lnTo>
                  <a:lnTo>
                    <a:pt x="23410" y="35002"/>
                  </a:lnTo>
                  <a:lnTo>
                    <a:pt x="30698" y="72893"/>
                  </a:lnTo>
                  <a:lnTo>
                    <a:pt x="33400" y="119164"/>
                  </a:lnTo>
                  <a:lnTo>
                    <a:pt x="30698" y="165248"/>
                  </a:lnTo>
                  <a:lnTo>
                    <a:pt x="23410" y="202728"/>
                  </a:lnTo>
                  <a:lnTo>
                    <a:pt x="12768" y="227918"/>
                  </a:lnTo>
                  <a:lnTo>
                    <a:pt x="0" y="237134"/>
                  </a:lnTo>
                  <a:lnTo>
                    <a:pt x="875537" y="237134"/>
                  </a:lnTo>
                  <a:lnTo>
                    <a:pt x="888112" y="227918"/>
                  </a:lnTo>
                  <a:lnTo>
                    <a:pt x="898340" y="202728"/>
                  </a:lnTo>
                  <a:lnTo>
                    <a:pt x="905216" y="165248"/>
                  </a:lnTo>
                  <a:lnTo>
                    <a:pt x="907732" y="119164"/>
                  </a:lnTo>
                  <a:lnTo>
                    <a:pt x="905216" y="72893"/>
                  </a:lnTo>
                  <a:lnTo>
                    <a:pt x="898340" y="35002"/>
                  </a:lnTo>
                  <a:lnTo>
                    <a:pt x="888112" y="9402"/>
                  </a:lnTo>
                  <a:lnTo>
                    <a:pt x="8755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92399" y="2684068"/>
              <a:ext cx="908050" cy="237490"/>
            </a:xfrm>
            <a:custGeom>
              <a:avLst/>
              <a:gdLst/>
              <a:ahLst/>
              <a:cxnLst/>
              <a:rect l="l" t="t" r="r" b="b"/>
              <a:pathLst>
                <a:path w="908050" h="237489">
                  <a:moveTo>
                    <a:pt x="33400" y="119164"/>
                  </a:moveTo>
                  <a:lnTo>
                    <a:pt x="30698" y="165248"/>
                  </a:lnTo>
                  <a:lnTo>
                    <a:pt x="23410" y="202728"/>
                  </a:lnTo>
                  <a:lnTo>
                    <a:pt x="12768" y="227918"/>
                  </a:lnTo>
                  <a:lnTo>
                    <a:pt x="0" y="237134"/>
                  </a:lnTo>
                  <a:lnTo>
                    <a:pt x="875537" y="237134"/>
                  </a:lnTo>
                  <a:lnTo>
                    <a:pt x="888112" y="227918"/>
                  </a:lnTo>
                  <a:lnTo>
                    <a:pt x="898340" y="202728"/>
                  </a:lnTo>
                  <a:lnTo>
                    <a:pt x="905216" y="165248"/>
                  </a:lnTo>
                  <a:lnTo>
                    <a:pt x="907732" y="119164"/>
                  </a:lnTo>
                  <a:lnTo>
                    <a:pt x="905216" y="72893"/>
                  </a:lnTo>
                  <a:lnTo>
                    <a:pt x="898340" y="35002"/>
                  </a:lnTo>
                  <a:lnTo>
                    <a:pt x="888112" y="9402"/>
                  </a:lnTo>
                  <a:lnTo>
                    <a:pt x="875537" y="0"/>
                  </a:lnTo>
                  <a:lnTo>
                    <a:pt x="0" y="0"/>
                  </a:lnTo>
                  <a:lnTo>
                    <a:pt x="12768" y="9402"/>
                  </a:lnTo>
                  <a:lnTo>
                    <a:pt x="23410" y="35002"/>
                  </a:lnTo>
                  <a:lnTo>
                    <a:pt x="30698" y="72893"/>
                  </a:lnTo>
                  <a:lnTo>
                    <a:pt x="33400" y="119164"/>
                  </a:lnTo>
                  <a:close/>
                </a:path>
                <a:path w="908050" h="237489">
                  <a:moveTo>
                    <a:pt x="657250" y="0"/>
                  </a:moveTo>
                  <a:lnTo>
                    <a:pt x="669831" y="9402"/>
                  </a:lnTo>
                  <a:lnTo>
                    <a:pt x="680064" y="35002"/>
                  </a:lnTo>
                  <a:lnTo>
                    <a:pt x="686941" y="72893"/>
                  </a:lnTo>
                  <a:lnTo>
                    <a:pt x="689457" y="119164"/>
                  </a:lnTo>
                  <a:lnTo>
                    <a:pt x="686941" y="165248"/>
                  </a:lnTo>
                  <a:lnTo>
                    <a:pt x="680064" y="202728"/>
                  </a:lnTo>
                  <a:lnTo>
                    <a:pt x="669831" y="227918"/>
                  </a:lnTo>
                  <a:lnTo>
                    <a:pt x="657250" y="2371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1690" y="2681782"/>
              <a:ext cx="505561" cy="2417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2658" y="2762808"/>
              <a:ext cx="172770" cy="7965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0210343" y="2547620"/>
            <a:ext cx="167005" cy="510540"/>
            <a:chOff x="5155742" y="2547620"/>
            <a:chExt cx="167005" cy="510540"/>
          </a:xfrm>
        </p:grpSpPr>
        <p:sp>
          <p:nvSpPr>
            <p:cNvPr id="10" name="object 10"/>
            <p:cNvSpPr/>
            <p:nvPr/>
          </p:nvSpPr>
          <p:spPr>
            <a:xfrm>
              <a:off x="5158028" y="2549906"/>
              <a:ext cx="162560" cy="506095"/>
            </a:xfrm>
            <a:custGeom>
              <a:avLst/>
              <a:gdLst/>
              <a:ahLst/>
              <a:cxnLst/>
              <a:rect l="l" t="t" r="r" b="b"/>
              <a:pathLst>
                <a:path w="162560" h="506094">
                  <a:moveTo>
                    <a:pt x="162178" y="0"/>
                  </a:moveTo>
                  <a:lnTo>
                    <a:pt x="0" y="0"/>
                  </a:lnTo>
                  <a:lnTo>
                    <a:pt x="0" y="505929"/>
                  </a:lnTo>
                  <a:lnTo>
                    <a:pt x="162178" y="505929"/>
                  </a:lnTo>
                  <a:lnTo>
                    <a:pt x="162178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58028" y="2549906"/>
              <a:ext cx="162560" cy="506095"/>
            </a:xfrm>
            <a:custGeom>
              <a:avLst/>
              <a:gdLst/>
              <a:ahLst/>
              <a:cxnLst/>
              <a:rect l="l" t="t" r="r" b="b"/>
              <a:pathLst>
                <a:path w="162560" h="506094">
                  <a:moveTo>
                    <a:pt x="0" y="0"/>
                  </a:moveTo>
                  <a:lnTo>
                    <a:pt x="162178" y="0"/>
                  </a:lnTo>
                  <a:lnTo>
                    <a:pt x="162178" y="505929"/>
                  </a:lnTo>
                  <a:lnTo>
                    <a:pt x="0" y="505929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2445" y="2654312"/>
              <a:ext cx="93332" cy="295808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9816363" y="2131708"/>
            <a:ext cx="0" cy="499745"/>
          </a:xfrm>
          <a:custGeom>
            <a:avLst/>
            <a:gdLst/>
            <a:ahLst/>
            <a:cxnLst/>
            <a:rect l="l" t="t" r="r" b="b"/>
            <a:pathLst>
              <a:path h="499744">
                <a:moveTo>
                  <a:pt x="0" y="499516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826326" y="2116316"/>
            <a:ext cx="967105" cy="403225"/>
            <a:chOff x="4771725" y="2116315"/>
            <a:chExt cx="967105" cy="403225"/>
          </a:xfrm>
        </p:grpSpPr>
        <p:sp>
          <p:nvSpPr>
            <p:cNvPr id="15" name="object 15"/>
            <p:cNvSpPr/>
            <p:nvPr/>
          </p:nvSpPr>
          <p:spPr>
            <a:xfrm>
              <a:off x="5736120" y="2131352"/>
              <a:ext cx="0" cy="387985"/>
            </a:xfrm>
            <a:custGeom>
              <a:avLst/>
              <a:gdLst/>
              <a:ahLst/>
              <a:cxnLst/>
              <a:rect l="l" t="t" r="r" b="b"/>
              <a:pathLst>
                <a:path h="387985">
                  <a:moveTo>
                    <a:pt x="0" y="38795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1725" y="2116315"/>
              <a:ext cx="951079" cy="95046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9053399" y="5202097"/>
            <a:ext cx="2074545" cy="617220"/>
          </a:xfrm>
          <a:custGeom>
            <a:avLst/>
            <a:gdLst/>
            <a:ahLst/>
            <a:cxnLst/>
            <a:rect l="l" t="t" r="r" b="b"/>
            <a:pathLst>
              <a:path w="2074545" h="617220">
                <a:moveTo>
                  <a:pt x="2074367" y="0"/>
                </a:moveTo>
                <a:lnTo>
                  <a:pt x="0" y="255371"/>
                </a:lnTo>
                <a:lnTo>
                  <a:pt x="1955" y="371919"/>
                </a:lnTo>
                <a:lnTo>
                  <a:pt x="2074367" y="616699"/>
                </a:lnTo>
                <a:lnTo>
                  <a:pt x="2074367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7987259" y="5385677"/>
            <a:ext cx="1069975" cy="241935"/>
            <a:chOff x="2932658" y="5385676"/>
            <a:chExt cx="1069975" cy="24193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7905" y="5385676"/>
              <a:ext cx="70180" cy="24183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092399" y="5387962"/>
              <a:ext cx="908050" cy="237490"/>
            </a:xfrm>
            <a:custGeom>
              <a:avLst/>
              <a:gdLst/>
              <a:ahLst/>
              <a:cxnLst/>
              <a:rect l="l" t="t" r="r" b="b"/>
              <a:pathLst>
                <a:path w="908050" h="237489">
                  <a:moveTo>
                    <a:pt x="875537" y="0"/>
                  </a:moveTo>
                  <a:lnTo>
                    <a:pt x="0" y="0"/>
                  </a:lnTo>
                  <a:lnTo>
                    <a:pt x="12768" y="9408"/>
                  </a:lnTo>
                  <a:lnTo>
                    <a:pt x="23410" y="35025"/>
                  </a:lnTo>
                  <a:lnTo>
                    <a:pt x="30698" y="72935"/>
                  </a:lnTo>
                  <a:lnTo>
                    <a:pt x="33400" y="119227"/>
                  </a:lnTo>
                  <a:lnTo>
                    <a:pt x="30698" y="165338"/>
                  </a:lnTo>
                  <a:lnTo>
                    <a:pt x="23410" y="202838"/>
                  </a:lnTo>
                  <a:lnTo>
                    <a:pt x="12768" y="228041"/>
                  </a:lnTo>
                  <a:lnTo>
                    <a:pt x="0" y="237261"/>
                  </a:lnTo>
                  <a:lnTo>
                    <a:pt x="875537" y="237261"/>
                  </a:lnTo>
                  <a:lnTo>
                    <a:pt x="888112" y="228041"/>
                  </a:lnTo>
                  <a:lnTo>
                    <a:pt x="898340" y="202838"/>
                  </a:lnTo>
                  <a:lnTo>
                    <a:pt x="905216" y="165338"/>
                  </a:lnTo>
                  <a:lnTo>
                    <a:pt x="907732" y="119227"/>
                  </a:lnTo>
                  <a:lnTo>
                    <a:pt x="905216" y="72935"/>
                  </a:lnTo>
                  <a:lnTo>
                    <a:pt x="898340" y="35025"/>
                  </a:lnTo>
                  <a:lnTo>
                    <a:pt x="888112" y="9408"/>
                  </a:lnTo>
                  <a:lnTo>
                    <a:pt x="8755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2399" y="5387962"/>
              <a:ext cx="908050" cy="237490"/>
            </a:xfrm>
            <a:custGeom>
              <a:avLst/>
              <a:gdLst/>
              <a:ahLst/>
              <a:cxnLst/>
              <a:rect l="l" t="t" r="r" b="b"/>
              <a:pathLst>
                <a:path w="908050" h="237489">
                  <a:moveTo>
                    <a:pt x="33400" y="119227"/>
                  </a:moveTo>
                  <a:lnTo>
                    <a:pt x="30698" y="165338"/>
                  </a:lnTo>
                  <a:lnTo>
                    <a:pt x="23410" y="202838"/>
                  </a:lnTo>
                  <a:lnTo>
                    <a:pt x="12768" y="228041"/>
                  </a:lnTo>
                  <a:lnTo>
                    <a:pt x="0" y="237261"/>
                  </a:lnTo>
                  <a:lnTo>
                    <a:pt x="875537" y="237261"/>
                  </a:lnTo>
                  <a:lnTo>
                    <a:pt x="888112" y="228041"/>
                  </a:lnTo>
                  <a:lnTo>
                    <a:pt x="898340" y="202838"/>
                  </a:lnTo>
                  <a:lnTo>
                    <a:pt x="905216" y="165338"/>
                  </a:lnTo>
                  <a:lnTo>
                    <a:pt x="907732" y="119227"/>
                  </a:lnTo>
                  <a:lnTo>
                    <a:pt x="905216" y="72935"/>
                  </a:lnTo>
                  <a:lnTo>
                    <a:pt x="898340" y="35025"/>
                  </a:lnTo>
                  <a:lnTo>
                    <a:pt x="888112" y="9408"/>
                  </a:lnTo>
                  <a:lnTo>
                    <a:pt x="875537" y="0"/>
                  </a:lnTo>
                  <a:lnTo>
                    <a:pt x="0" y="0"/>
                  </a:lnTo>
                  <a:lnTo>
                    <a:pt x="12768" y="9408"/>
                  </a:lnTo>
                  <a:lnTo>
                    <a:pt x="23410" y="35025"/>
                  </a:lnTo>
                  <a:lnTo>
                    <a:pt x="30698" y="72935"/>
                  </a:lnTo>
                  <a:lnTo>
                    <a:pt x="33400" y="119227"/>
                  </a:lnTo>
                  <a:close/>
                </a:path>
                <a:path w="908050" h="237489">
                  <a:moveTo>
                    <a:pt x="657250" y="0"/>
                  </a:moveTo>
                  <a:lnTo>
                    <a:pt x="669831" y="9408"/>
                  </a:lnTo>
                  <a:lnTo>
                    <a:pt x="680064" y="35025"/>
                  </a:lnTo>
                  <a:lnTo>
                    <a:pt x="686941" y="72935"/>
                  </a:lnTo>
                  <a:lnTo>
                    <a:pt x="689457" y="119227"/>
                  </a:lnTo>
                  <a:lnTo>
                    <a:pt x="686941" y="165338"/>
                  </a:lnTo>
                  <a:lnTo>
                    <a:pt x="680064" y="202838"/>
                  </a:lnTo>
                  <a:lnTo>
                    <a:pt x="669831" y="228041"/>
                  </a:lnTo>
                  <a:lnTo>
                    <a:pt x="657250" y="2372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1690" y="5385676"/>
              <a:ext cx="505561" cy="24183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32658" y="5466753"/>
              <a:ext cx="172770" cy="79692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0210343" y="5251451"/>
            <a:ext cx="167005" cy="511175"/>
            <a:chOff x="5155742" y="5251450"/>
            <a:chExt cx="167005" cy="511175"/>
          </a:xfrm>
        </p:grpSpPr>
        <p:sp>
          <p:nvSpPr>
            <p:cNvPr id="25" name="object 25"/>
            <p:cNvSpPr/>
            <p:nvPr/>
          </p:nvSpPr>
          <p:spPr>
            <a:xfrm>
              <a:off x="5158028" y="5253736"/>
              <a:ext cx="162560" cy="506730"/>
            </a:xfrm>
            <a:custGeom>
              <a:avLst/>
              <a:gdLst/>
              <a:ahLst/>
              <a:cxnLst/>
              <a:rect l="l" t="t" r="r" b="b"/>
              <a:pathLst>
                <a:path w="162560" h="506729">
                  <a:moveTo>
                    <a:pt x="162178" y="0"/>
                  </a:moveTo>
                  <a:lnTo>
                    <a:pt x="0" y="0"/>
                  </a:lnTo>
                  <a:lnTo>
                    <a:pt x="0" y="506209"/>
                  </a:lnTo>
                  <a:lnTo>
                    <a:pt x="162178" y="506209"/>
                  </a:lnTo>
                  <a:lnTo>
                    <a:pt x="162178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58028" y="5253736"/>
              <a:ext cx="162560" cy="506730"/>
            </a:xfrm>
            <a:custGeom>
              <a:avLst/>
              <a:gdLst/>
              <a:ahLst/>
              <a:cxnLst/>
              <a:rect l="l" t="t" r="r" b="b"/>
              <a:pathLst>
                <a:path w="162560" h="506729">
                  <a:moveTo>
                    <a:pt x="0" y="0"/>
                  </a:moveTo>
                  <a:lnTo>
                    <a:pt x="162178" y="0"/>
                  </a:lnTo>
                  <a:lnTo>
                    <a:pt x="162178" y="506209"/>
                  </a:lnTo>
                  <a:lnTo>
                    <a:pt x="0" y="50620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92445" y="5358193"/>
              <a:ext cx="93332" cy="295973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10638929" y="5018012"/>
            <a:ext cx="0" cy="221615"/>
          </a:xfrm>
          <a:custGeom>
            <a:avLst/>
            <a:gdLst/>
            <a:ahLst/>
            <a:cxnLst/>
            <a:rect l="l" t="t" r="r" b="b"/>
            <a:pathLst>
              <a:path h="221614">
                <a:moveTo>
                  <a:pt x="0" y="221018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90720" y="5017642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205473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70071" y="4817212"/>
            <a:ext cx="747572" cy="95097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0656558" y="5135360"/>
            <a:ext cx="116839" cy="744855"/>
            <a:chOff x="5601957" y="5135359"/>
            <a:chExt cx="116839" cy="744855"/>
          </a:xfrm>
        </p:grpSpPr>
        <p:sp>
          <p:nvSpPr>
            <p:cNvPr id="32" name="object 32"/>
            <p:cNvSpPr/>
            <p:nvPr/>
          </p:nvSpPr>
          <p:spPr>
            <a:xfrm>
              <a:off x="5604243" y="5137645"/>
              <a:ext cx="112395" cy="739775"/>
            </a:xfrm>
            <a:custGeom>
              <a:avLst/>
              <a:gdLst/>
              <a:ahLst/>
              <a:cxnLst/>
              <a:rect l="l" t="t" r="r" b="b"/>
              <a:pathLst>
                <a:path w="112395" h="739775">
                  <a:moveTo>
                    <a:pt x="111963" y="0"/>
                  </a:moveTo>
                  <a:lnTo>
                    <a:pt x="0" y="0"/>
                  </a:lnTo>
                  <a:lnTo>
                    <a:pt x="0" y="739698"/>
                  </a:lnTo>
                  <a:lnTo>
                    <a:pt x="111963" y="739698"/>
                  </a:lnTo>
                  <a:lnTo>
                    <a:pt x="111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04243" y="5137645"/>
              <a:ext cx="112395" cy="739775"/>
            </a:xfrm>
            <a:custGeom>
              <a:avLst/>
              <a:gdLst/>
              <a:ahLst/>
              <a:cxnLst/>
              <a:rect l="l" t="t" r="r" b="b"/>
              <a:pathLst>
                <a:path w="112395" h="739775">
                  <a:moveTo>
                    <a:pt x="0" y="0"/>
                  </a:moveTo>
                  <a:lnTo>
                    <a:pt x="111963" y="0"/>
                  </a:lnTo>
                  <a:lnTo>
                    <a:pt x="111963" y="739698"/>
                  </a:lnTo>
                  <a:lnTo>
                    <a:pt x="0" y="73969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540251" y="4861522"/>
            <a:ext cx="289591" cy="12546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677245" y="5304129"/>
            <a:ext cx="75158" cy="396900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8501684" y="7378674"/>
            <a:ext cx="981710" cy="124460"/>
          </a:xfrm>
          <a:custGeom>
            <a:avLst/>
            <a:gdLst/>
            <a:ahLst/>
            <a:cxnLst/>
            <a:rect l="l" t="t" r="r" b="b"/>
            <a:pathLst>
              <a:path w="981710" h="124459">
                <a:moveTo>
                  <a:pt x="0" y="124117"/>
                </a:moveTo>
                <a:lnTo>
                  <a:pt x="981570" y="124117"/>
                </a:lnTo>
                <a:lnTo>
                  <a:pt x="981570" y="0"/>
                </a:lnTo>
                <a:lnTo>
                  <a:pt x="0" y="0"/>
                </a:lnTo>
                <a:lnTo>
                  <a:pt x="0" y="124117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9480968" y="7192798"/>
            <a:ext cx="1096010" cy="511809"/>
            <a:chOff x="4426368" y="7192797"/>
            <a:chExt cx="1096010" cy="511809"/>
          </a:xfrm>
        </p:grpSpPr>
        <p:sp>
          <p:nvSpPr>
            <p:cNvPr id="38" name="object 38"/>
            <p:cNvSpPr/>
            <p:nvPr/>
          </p:nvSpPr>
          <p:spPr>
            <a:xfrm>
              <a:off x="4590897" y="7378674"/>
              <a:ext cx="931544" cy="124460"/>
            </a:xfrm>
            <a:custGeom>
              <a:avLst/>
              <a:gdLst/>
              <a:ahLst/>
              <a:cxnLst/>
              <a:rect l="l" t="t" r="r" b="b"/>
              <a:pathLst>
                <a:path w="931545" h="124459">
                  <a:moveTo>
                    <a:pt x="0" y="124117"/>
                  </a:moveTo>
                  <a:lnTo>
                    <a:pt x="931227" y="124117"/>
                  </a:lnTo>
                  <a:lnTo>
                    <a:pt x="931227" y="0"/>
                  </a:lnTo>
                  <a:lnTo>
                    <a:pt x="0" y="0"/>
                  </a:lnTo>
                  <a:lnTo>
                    <a:pt x="0" y="12411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28654" y="7195083"/>
              <a:ext cx="162560" cy="507365"/>
            </a:xfrm>
            <a:custGeom>
              <a:avLst/>
              <a:gdLst/>
              <a:ahLst/>
              <a:cxnLst/>
              <a:rect l="l" t="t" r="r" b="b"/>
              <a:pathLst>
                <a:path w="162560" h="507365">
                  <a:moveTo>
                    <a:pt x="162242" y="0"/>
                  </a:moveTo>
                  <a:lnTo>
                    <a:pt x="0" y="0"/>
                  </a:lnTo>
                  <a:lnTo>
                    <a:pt x="0" y="506983"/>
                  </a:lnTo>
                  <a:lnTo>
                    <a:pt x="162242" y="506983"/>
                  </a:lnTo>
                  <a:lnTo>
                    <a:pt x="162242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28654" y="7195083"/>
              <a:ext cx="162560" cy="507365"/>
            </a:xfrm>
            <a:custGeom>
              <a:avLst/>
              <a:gdLst/>
              <a:ahLst/>
              <a:cxnLst/>
              <a:rect l="l" t="t" r="r" b="b"/>
              <a:pathLst>
                <a:path w="162560" h="507365">
                  <a:moveTo>
                    <a:pt x="0" y="0"/>
                  </a:moveTo>
                  <a:lnTo>
                    <a:pt x="162242" y="0"/>
                  </a:lnTo>
                  <a:lnTo>
                    <a:pt x="162242" y="506983"/>
                  </a:lnTo>
                  <a:lnTo>
                    <a:pt x="0" y="506983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63084" y="7299705"/>
              <a:ext cx="93370" cy="296430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7985341" y="7257263"/>
            <a:ext cx="520065" cy="546735"/>
            <a:chOff x="2930740" y="7257262"/>
            <a:chExt cx="520065" cy="546735"/>
          </a:xfrm>
        </p:grpSpPr>
        <p:sp>
          <p:nvSpPr>
            <p:cNvPr id="43" name="object 43"/>
            <p:cNvSpPr/>
            <p:nvPr/>
          </p:nvSpPr>
          <p:spPr>
            <a:xfrm>
              <a:off x="3081667" y="7361897"/>
              <a:ext cx="270510" cy="292735"/>
            </a:xfrm>
            <a:custGeom>
              <a:avLst/>
              <a:gdLst/>
              <a:ahLst/>
              <a:cxnLst/>
              <a:rect l="l" t="t" r="r" b="b"/>
              <a:pathLst>
                <a:path w="270510" h="292734">
                  <a:moveTo>
                    <a:pt x="69354" y="0"/>
                  </a:moveTo>
                  <a:lnTo>
                    <a:pt x="250405" y="0"/>
                  </a:lnTo>
                  <a:lnTo>
                    <a:pt x="258429" y="1247"/>
                  </a:lnTo>
                  <a:lnTo>
                    <a:pt x="264737" y="4989"/>
                  </a:lnTo>
                  <a:lnTo>
                    <a:pt x="268865" y="11224"/>
                  </a:lnTo>
                  <a:lnTo>
                    <a:pt x="270344" y="19951"/>
                  </a:lnTo>
                  <a:lnTo>
                    <a:pt x="270344" y="228168"/>
                  </a:lnTo>
                  <a:lnTo>
                    <a:pt x="210959" y="292582"/>
                  </a:lnTo>
                  <a:lnTo>
                    <a:pt x="98831" y="292582"/>
                  </a:lnTo>
                  <a:lnTo>
                    <a:pt x="0" y="194919"/>
                  </a:lnTo>
                  <a:lnTo>
                    <a:pt x="0" y="77723"/>
                  </a:lnTo>
                  <a:lnTo>
                    <a:pt x="0" y="71069"/>
                  </a:lnTo>
                  <a:lnTo>
                    <a:pt x="0" y="64414"/>
                  </a:lnTo>
                  <a:lnTo>
                    <a:pt x="4978" y="57772"/>
                  </a:lnTo>
                  <a:lnTo>
                    <a:pt x="51079" y="8318"/>
                  </a:lnTo>
                  <a:lnTo>
                    <a:pt x="57721" y="3327"/>
                  </a:lnTo>
                  <a:lnTo>
                    <a:pt x="62699" y="0"/>
                  </a:lnTo>
                  <a:lnTo>
                    <a:pt x="6935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98406" y="7271511"/>
              <a:ext cx="127076" cy="12716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18154" y="7619771"/>
              <a:ext cx="127088" cy="12717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30740" y="7632445"/>
              <a:ext cx="168097" cy="17094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984792" y="7259548"/>
              <a:ext cx="464184" cy="495934"/>
            </a:xfrm>
            <a:custGeom>
              <a:avLst/>
              <a:gdLst/>
              <a:ahLst/>
              <a:cxnLst/>
              <a:rect l="l" t="t" r="r" b="b"/>
              <a:pathLst>
                <a:path w="464185" h="495934">
                  <a:moveTo>
                    <a:pt x="28270" y="0"/>
                  </a:moveTo>
                  <a:lnTo>
                    <a:pt x="435368" y="0"/>
                  </a:lnTo>
                  <a:lnTo>
                    <a:pt x="446343" y="2231"/>
                  </a:lnTo>
                  <a:lnTo>
                    <a:pt x="455333" y="8308"/>
                  </a:lnTo>
                  <a:lnTo>
                    <a:pt x="461407" y="17305"/>
                  </a:lnTo>
                  <a:lnTo>
                    <a:pt x="463638" y="28295"/>
                  </a:lnTo>
                  <a:lnTo>
                    <a:pt x="463638" y="467220"/>
                  </a:lnTo>
                  <a:lnTo>
                    <a:pt x="461407" y="478210"/>
                  </a:lnTo>
                  <a:lnTo>
                    <a:pt x="455333" y="487206"/>
                  </a:lnTo>
                  <a:lnTo>
                    <a:pt x="446343" y="493284"/>
                  </a:lnTo>
                  <a:lnTo>
                    <a:pt x="435368" y="495515"/>
                  </a:lnTo>
                  <a:lnTo>
                    <a:pt x="118744" y="495515"/>
                  </a:lnTo>
                  <a:lnTo>
                    <a:pt x="0" y="363131"/>
                  </a:lnTo>
                  <a:lnTo>
                    <a:pt x="0" y="28295"/>
                  </a:lnTo>
                  <a:lnTo>
                    <a:pt x="2231" y="17305"/>
                  </a:lnTo>
                  <a:lnTo>
                    <a:pt x="8305" y="8308"/>
                  </a:lnTo>
                  <a:lnTo>
                    <a:pt x="17295" y="2231"/>
                  </a:lnTo>
                  <a:lnTo>
                    <a:pt x="2827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0577526" y="7257263"/>
            <a:ext cx="520065" cy="546735"/>
            <a:chOff x="5522925" y="7257262"/>
            <a:chExt cx="520065" cy="546735"/>
          </a:xfrm>
        </p:grpSpPr>
        <p:sp>
          <p:nvSpPr>
            <p:cNvPr id="49" name="object 49"/>
            <p:cNvSpPr/>
            <p:nvPr/>
          </p:nvSpPr>
          <p:spPr>
            <a:xfrm>
              <a:off x="5621629" y="7361897"/>
              <a:ext cx="270510" cy="292735"/>
            </a:xfrm>
            <a:custGeom>
              <a:avLst/>
              <a:gdLst/>
              <a:ahLst/>
              <a:cxnLst/>
              <a:rect l="l" t="t" r="r" b="b"/>
              <a:pathLst>
                <a:path w="270510" h="292734">
                  <a:moveTo>
                    <a:pt x="200990" y="0"/>
                  </a:moveTo>
                  <a:lnTo>
                    <a:pt x="19926" y="0"/>
                  </a:lnTo>
                  <a:lnTo>
                    <a:pt x="11910" y="1247"/>
                  </a:lnTo>
                  <a:lnTo>
                    <a:pt x="5605" y="4989"/>
                  </a:lnTo>
                  <a:lnTo>
                    <a:pt x="1479" y="11224"/>
                  </a:lnTo>
                  <a:lnTo>
                    <a:pt x="0" y="19951"/>
                  </a:lnTo>
                  <a:lnTo>
                    <a:pt x="0" y="228168"/>
                  </a:lnTo>
                  <a:lnTo>
                    <a:pt x="59385" y="292582"/>
                  </a:lnTo>
                  <a:lnTo>
                    <a:pt x="171513" y="292582"/>
                  </a:lnTo>
                  <a:lnTo>
                    <a:pt x="270344" y="194919"/>
                  </a:lnTo>
                  <a:lnTo>
                    <a:pt x="270344" y="77723"/>
                  </a:lnTo>
                  <a:lnTo>
                    <a:pt x="270344" y="71069"/>
                  </a:lnTo>
                  <a:lnTo>
                    <a:pt x="270344" y="64414"/>
                  </a:lnTo>
                  <a:lnTo>
                    <a:pt x="265366" y="57772"/>
                  </a:lnTo>
                  <a:lnTo>
                    <a:pt x="219265" y="8318"/>
                  </a:lnTo>
                  <a:lnTo>
                    <a:pt x="212623" y="3327"/>
                  </a:lnTo>
                  <a:lnTo>
                    <a:pt x="207644" y="0"/>
                  </a:lnTo>
                  <a:lnTo>
                    <a:pt x="20099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48159" y="7271511"/>
              <a:ext cx="127076" cy="12716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28398" y="7619771"/>
              <a:ext cx="127088" cy="12717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74804" y="7632445"/>
              <a:ext cx="168097" cy="17094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525211" y="7259548"/>
              <a:ext cx="464184" cy="495934"/>
            </a:xfrm>
            <a:custGeom>
              <a:avLst/>
              <a:gdLst/>
              <a:ahLst/>
              <a:cxnLst/>
              <a:rect l="l" t="t" r="r" b="b"/>
              <a:pathLst>
                <a:path w="464185" h="495934">
                  <a:moveTo>
                    <a:pt x="435368" y="0"/>
                  </a:moveTo>
                  <a:lnTo>
                    <a:pt x="28270" y="0"/>
                  </a:lnTo>
                  <a:lnTo>
                    <a:pt x="17295" y="2231"/>
                  </a:lnTo>
                  <a:lnTo>
                    <a:pt x="8305" y="8308"/>
                  </a:lnTo>
                  <a:lnTo>
                    <a:pt x="2231" y="17305"/>
                  </a:lnTo>
                  <a:lnTo>
                    <a:pt x="0" y="28295"/>
                  </a:lnTo>
                  <a:lnTo>
                    <a:pt x="0" y="467220"/>
                  </a:lnTo>
                  <a:lnTo>
                    <a:pt x="2231" y="478210"/>
                  </a:lnTo>
                  <a:lnTo>
                    <a:pt x="8305" y="487206"/>
                  </a:lnTo>
                  <a:lnTo>
                    <a:pt x="17295" y="493284"/>
                  </a:lnTo>
                  <a:lnTo>
                    <a:pt x="28270" y="495515"/>
                  </a:lnTo>
                  <a:lnTo>
                    <a:pt x="344893" y="495515"/>
                  </a:lnTo>
                  <a:lnTo>
                    <a:pt x="463638" y="363131"/>
                  </a:lnTo>
                  <a:lnTo>
                    <a:pt x="463638" y="28295"/>
                  </a:lnTo>
                  <a:lnTo>
                    <a:pt x="461407" y="17305"/>
                  </a:lnTo>
                  <a:lnTo>
                    <a:pt x="455333" y="8308"/>
                  </a:lnTo>
                  <a:lnTo>
                    <a:pt x="446343" y="2231"/>
                  </a:lnTo>
                  <a:lnTo>
                    <a:pt x="43536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18171" y="7918337"/>
            <a:ext cx="498703" cy="74523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641826" y="7918337"/>
            <a:ext cx="378307" cy="74523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5761229" y="553466"/>
            <a:ext cx="12680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latin typeface="Tahoma"/>
                <a:cs typeface="Tahoma"/>
              </a:rPr>
              <a:t>Modos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spc="5" dirty="0">
                <a:latin typeface="Tahoma"/>
                <a:cs typeface="Tahoma"/>
              </a:rPr>
              <a:t>funcionamiento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58836" y="488695"/>
            <a:ext cx="3609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configurar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operar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modos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diferentes: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difuso,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reflejo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luz.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61228" y="1051306"/>
            <a:ext cx="9271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Tahoma"/>
                <a:cs typeface="Tahoma"/>
              </a:rPr>
              <a:t>Modo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difuso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58836" y="1038606"/>
            <a:ext cx="41357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latin typeface="Microsoft Sans Serif"/>
                <a:cs typeface="Microsoft Sans Serif"/>
              </a:rPr>
              <a:t>Este 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60" dirty="0">
                <a:latin typeface="Microsoft Sans Serif"/>
                <a:cs typeface="Microsoft Sans Serif"/>
              </a:rPr>
              <a:t>modo </a:t>
            </a:r>
            <a:r>
              <a:rPr sz="950" spc="30" dirty="0">
                <a:latin typeface="Microsoft Sans Serif"/>
                <a:cs typeface="Microsoft Sans Serif"/>
              </a:rPr>
              <a:t>estándar de </a:t>
            </a:r>
            <a:r>
              <a:rPr sz="950" spc="40" dirty="0">
                <a:latin typeface="Microsoft Sans Serif"/>
                <a:cs typeface="Microsoft Sans Serif"/>
              </a:rPr>
              <a:t>funcionamiento.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objetos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0" dirty="0">
                <a:latin typeface="Microsoft Sans Serif"/>
                <a:cs typeface="Microsoft Sans Serif"/>
              </a:rPr>
              <a:t>viajan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cualquier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dirección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dentro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operativo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sonido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harán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salida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25" dirty="0">
                <a:latin typeface="Microsoft Sans Serif"/>
                <a:cs typeface="Microsoft Sans Serif"/>
              </a:rPr>
              <a:t>cambie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estado.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60" dirty="0">
                <a:latin typeface="Microsoft Sans Serif"/>
                <a:cs typeface="Microsoft Sans Serif"/>
              </a:rPr>
              <a:t>modo </a:t>
            </a:r>
            <a:r>
              <a:rPr sz="950" spc="30" dirty="0">
                <a:latin typeface="Microsoft Sans Serif"/>
                <a:cs typeface="Microsoft Sans Serif"/>
              </a:rPr>
              <a:t>de operación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similar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proximidad.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61228" y="3389375"/>
            <a:ext cx="90931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15" dirty="0">
                <a:latin typeface="Tahoma"/>
                <a:cs typeface="Tahoma"/>
              </a:rPr>
              <a:t>Modo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reflejo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8836" y="3372864"/>
            <a:ext cx="43091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65" dirty="0">
                <a:latin typeface="Microsoft Sans Serif"/>
                <a:cs typeface="Microsoft Sans Serif"/>
              </a:rPr>
              <a:t>modo </a:t>
            </a:r>
            <a:r>
              <a:rPr sz="1050" spc="40" dirty="0">
                <a:latin typeface="Microsoft Sans Serif"/>
                <a:cs typeface="Microsoft Sans Serif"/>
              </a:rPr>
              <a:t>reflejo </a:t>
            </a:r>
            <a:r>
              <a:rPr sz="1050" spc="30" dirty="0">
                <a:latin typeface="Microsoft Sans Serif"/>
                <a:cs typeface="Microsoft Sans Serif"/>
              </a:rPr>
              <a:t>utiliza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40" dirty="0">
                <a:latin typeface="Microsoft Sans Serif"/>
                <a:cs typeface="Microsoft Sans Serif"/>
              </a:rPr>
              <a:t>reflector </a:t>
            </a:r>
            <a:r>
              <a:rPr sz="1050" spc="35" dirty="0">
                <a:latin typeface="Microsoft Sans Serif"/>
                <a:cs typeface="Microsoft Sans Serif"/>
              </a:rPr>
              <a:t>ubicado en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40" dirty="0">
                <a:latin typeface="Microsoft Sans Serif"/>
                <a:cs typeface="Microsoft Sans Serif"/>
              </a:rPr>
              <a:t>operativo 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preestablecido.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40" dirty="0">
                <a:latin typeface="Microsoft Sans Serif"/>
                <a:cs typeface="Microsoft Sans Serif"/>
              </a:rPr>
              <a:t>operativo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5" dirty="0">
                <a:latin typeface="Microsoft Sans Serif"/>
                <a:cs typeface="Microsoft Sans Serif"/>
              </a:rPr>
              <a:t>ajusta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35" dirty="0">
                <a:latin typeface="Microsoft Sans Serif"/>
                <a:cs typeface="Microsoft Sans Serif"/>
              </a:rPr>
              <a:t>reflector. </a:t>
            </a:r>
            <a:r>
              <a:rPr sz="1050" spc="-5" dirty="0">
                <a:latin typeface="Microsoft Sans Serif"/>
                <a:cs typeface="Microsoft Sans Serif"/>
              </a:rPr>
              <a:t>Los 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pulsos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rebotan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reflector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pulsos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eco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regresan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sensor.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Cuando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objetivo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bloquea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pulsos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eco,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salida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15" dirty="0">
                <a:latin typeface="Microsoft Sans Serif"/>
                <a:cs typeface="Microsoft Sans Serif"/>
              </a:rPr>
              <a:t>activa.</a:t>
            </a:r>
            <a:endParaRPr sz="1050">
              <a:latin typeface="Microsoft Sans Serif"/>
              <a:cs typeface="Microsoft Sans Serif"/>
            </a:endParaRPr>
          </a:p>
          <a:p>
            <a:pPr marL="12700" marR="101600">
              <a:lnSpc>
                <a:spcPct val="114300"/>
              </a:lnSpc>
            </a:pPr>
            <a:r>
              <a:rPr sz="1050" spc="35" dirty="0">
                <a:latin typeface="Microsoft Sans Serif"/>
                <a:cs typeface="Microsoft Sans Serif"/>
              </a:rPr>
              <a:t>Generalmente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15" dirty="0">
                <a:latin typeface="Microsoft Sans Serif"/>
                <a:cs typeface="Microsoft Sans Serif"/>
              </a:rPr>
              <a:t>usa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aplicaciones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donde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objetivo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no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absorbe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bien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sonido.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61228" y="6175755"/>
            <a:ext cx="12325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Tahoma"/>
                <a:cs typeface="Tahoma"/>
              </a:rPr>
              <a:t>Modo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haz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luz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8837" y="6147816"/>
            <a:ext cx="39566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-5" dirty="0">
                <a:latin typeface="Microsoft Sans Serif"/>
                <a:cs typeface="Microsoft Sans Serif"/>
              </a:rPr>
              <a:t>Los </a:t>
            </a:r>
            <a:r>
              <a:rPr sz="1100" spc="15" dirty="0">
                <a:latin typeface="Microsoft Sans Serif"/>
                <a:cs typeface="Microsoft Sans Serif"/>
              </a:rPr>
              <a:t>sensores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45" dirty="0">
                <a:latin typeface="Microsoft Sans Serif"/>
                <a:cs typeface="Microsoft Sans Serif"/>
              </a:rPr>
              <a:t>barrera </a:t>
            </a:r>
            <a:r>
              <a:rPr sz="1100" spc="25" dirty="0">
                <a:latin typeface="Microsoft Sans Serif"/>
                <a:cs typeface="Microsoft Sans Serif"/>
              </a:rPr>
              <a:t>consisten </a:t>
            </a:r>
            <a:r>
              <a:rPr sz="1100" spc="35" dirty="0">
                <a:latin typeface="Microsoft Sans Serif"/>
                <a:cs typeface="Microsoft Sans Serif"/>
              </a:rPr>
              <a:t>en </a:t>
            </a:r>
            <a:r>
              <a:rPr sz="1100" spc="65" dirty="0">
                <a:latin typeface="Microsoft Sans Serif"/>
                <a:cs typeface="Microsoft Sans Serif"/>
              </a:rPr>
              <a:t>un </a:t>
            </a:r>
            <a:r>
              <a:rPr sz="1100" spc="40" dirty="0">
                <a:latin typeface="Microsoft Sans Serif"/>
                <a:cs typeface="Microsoft Sans Serif"/>
              </a:rPr>
              <a:t>transmisor, </a:t>
            </a:r>
            <a:r>
              <a:rPr sz="1100" spc="45" dirty="0">
                <a:latin typeface="Microsoft Sans Serif"/>
                <a:cs typeface="Microsoft Sans Serif"/>
              </a:rPr>
              <a:t>que </a:t>
            </a:r>
            <a:r>
              <a:rPr sz="1100" spc="50" dirty="0">
                <a:latin typeface="Microsoft Sans Serif"/>
                <a:cs typeface="Microsoft Sans Serif"/>
              </a:rPr>
              <a:t> emite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pulsos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ultrasónicos,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receptor.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50" dirty="0">
                <a:latin typeface="Microsoft Sans Serif"/>
                <a:cs typeface="Microsoft Sans Serif"/>
              </a:rPr>
              <a:t>Si</a:t>
            </a:r>
            <a:r>
              <a:rPr sz="1100" spc="-10" dirty="0">
                <a:latin typeface="Microsoft Sans Serif"/>
                <a:cs typeface="Microsoft Sans Serif"/>
              </a:rPr>
              <a:t> se </a:t>
            </a:r>
            <a:r>
              <a:rPr sz="1100" spc="60" dirty="0">
                <a:latin typeface="Microsoft Sans Serif"/>
                <a:cs typeface="Microsoft Sans Serif"/>
              </a:rPr>
              <a:t>interrumpe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haz </a:t>
            </a:r>
            <a:r>
              <a:rPr sz="1100" spc="50" dirty="0">
                <a:latin typeface="Microsoft Sans Serif"/>
                <a:cs typeface="Microsoft Sans Serif"/>
              </a:rPr>
              <a:t>entre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45" dirty="0">
                <a:latin typeface="Microsoft Sans Serif"/>
                <a:cs typeface="Microsoft Sans Serif"/>
              </a:rPr>
              <a:t>transmisor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40" dirty="0">
                <a:latin typeface="Microsoft Sans Serif"/>
                <a:cs typeface="Microsoft Sans Serif"/>
              </a:rPr>
              <a:t>receptor, </a:t>
            </a:r>
            <a:r>
              <a:rPr sz="1100" spc="15" dirty="0">
                <a:latin typeface="Microsoft Sans Serif"/>
                <a:cs typeface="Microsoft Sans Serif"/>
              </a:rPr>
              <a:t>la salida </a:t>
            </a:r>
            <a:r>
              <a:rPr sz="1100" spc="35" dirty="0">
                <a:latin typeface="Microsoft Sans Serif"/>
                <a:cs typeface="Microsoft Sans Serif"/>
              </a:rPr>
              <a:t>del </a:t>
            </a:r>
            <a:r>
              <a:rPr sz="1100" spc="45" dirty="0">
                <a:latin typeface="Microsoft Sans Serif"/>
                <a:cs typeface="Microsoft Sans Serif"/>
              </a:rPr>
              <a:t>receptor </a:t>
            </a:r>
            <a:r>
              <a:rPr sz="1100" spc="5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cambia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estado.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104116" y="9564623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y</a:t>
            </a:r>
            <a:r>
              <a:rPr sz="500" spc="-3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90179" y="1339596"/>
          <a:ext cx="3996690" cy="4546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Condición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Efecto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1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Temperatura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velocidad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onda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sónica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cambia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latin typeface="Microsoft Sans Serif"/>
                          <a:cs typeface="Microsoft Sans Serif"/>
                        </a:rPr>
                        <a:t>0,17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latin typeface="Microsoft Sans Serif"/>
                          <a:cs typeface="Microsoft Sans Serif"/>
                        </a:rPr>
                        <a:t>%/°K.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La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mayoría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sensores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tienen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ajuste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compensación.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2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Presión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700" dirty="0">
                          <a:latin typeface="Microsoft Sans Serif"/>
                          <a:cs typeface="Microsoft Sans Serif"/>
                        </a:rPr>
                        <a:t>Con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variación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atmosférica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normal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±5%,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velocidad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26034" marR="296545">
                        <a:lnSpc>
                          <a:spcPct val="151400"/>
                        </a:lnSpc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sonido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varía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aproximadamente 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±0,6%. La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velocidad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sonido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disminuye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3,6%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entre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mar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5" dirty="0">
                          <a:latin typeface="Microsoft Sans Serif"/>
                          <a:cs typeface="Microsoft Sans Serif"/>
                        </a:rPr>
                        <a:t>km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sobre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7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mar.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Ajuste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sensor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operación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apropiado.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Aspiradora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Los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sensores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funcionarán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vacío.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Humedad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velocidad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sonido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aumenta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medida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aumenta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6034" marR="203835">
                        <a:lnSpc>
                          <a:spcPct val="142200"/>
                        </a:lnSpc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humedad.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Esto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impresión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una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distancia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más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corta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objetivo.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aumento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velocidad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seco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saturado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humedad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es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2%.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Corrientes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Velocidad</a:t>
                      </a:r>
                      <a:r>
                        <a:rPr sz="5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viento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&lt;50</a:t>
                      </a:r>
                      <a:r>
                        <a:rPr sz="8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60" dirty="0">
                          <a:latin typeface="Microsoft Sans Serif"/>
                          <a:cs typeface="Microsoft Sans Serif"/>
                        </a:rPr>
                        <a:t>km/h</a:t>
                      </a:r>
                      <a:r>
                        <a:rPr sz="8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efecto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-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100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5" dirty="0">
                          <a:latin typeface="Microsoft Sans Serif"/>
                          <a:cs typeface="Microsoft Sans Serif"/>
                        </a:rPr>
                        <a:t>km/h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-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Resultados</a:t>
                      </a: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impredecibles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50" spc="-15" dirty="0">
                          <a:latin typeface="Microsoft Sans Serif"/>
                          <a:cs typeface="Microsoft Sans Serif"/>
                        </a:rPr>
                        <a:t>&gt;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100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60" dirty="0">
                          <a:latin typeface="Microsoft Sans Serif"/>
                          <a:cs typeface="Microsoft Sans Serif"/>
                        </a:rPr>
                        <a:t>km/h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- Sin </a:t>
                      </a: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eco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recibido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0" dirty="0"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sensor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23495">
                        <a:lnSpc>
                          <a:spcPts val="1165"/>
                        </a:lnSpc>
                      </a:pP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Gas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sensores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están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diseñados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funcionar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condiciones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6034" marR="169545">
                        <a:lnSpc>
                          <a:spcPct val="141300"/>
                        </a:lnSpc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atmosféricas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normales.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latin typeface="Microsoft Sans Serif"/>
                          <a:cs typeface="Microsoft Sans Serif"/>
                        </a:rPr>
                        <a:t>Si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sensores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funcionan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otros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tipos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atmósferas,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como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dióxido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 carbono, 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se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producirán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errores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medición.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Precipitación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lluvia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nieve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densidad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normal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perjudican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6034" marR="121285">
                        <a:lnSpc>
                          <a:spcPct val="141300"/>
                        </a:lnSpc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funcionamiento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sensor.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superficie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transductor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debe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mantenerse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seca.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Niebla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5" dirty="0">
                          <a:latin typeface="Microsoft Sans Serif"/>
                          <a:cs typeface="Microsoft Sans Serif"/>
                        </a:rPr>
                        <a:t>pintura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neblina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pintura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aire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tendrá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ningún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efecto;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embargo,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se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debe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600" spc="35" dirty="0">
                          <a:latin typeface="Microsoft Sans Serif"/>
                          <a:cs typeface="Microsoft Sans Serif"/>
                        </a:rPr>
                        <a:t>permitir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neblina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latin typeface="Microsoft Sans Serif"/>
                          <a:cs typeface="Microsoft Sans Serif"/>
                        </a:rPr>
                        <a:t>pintura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se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asiente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superficie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transductor.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Polvo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Los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entornos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polvorientos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pueden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reducir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detección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entre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25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33</a:t>
                      </a:r>
                      <a:r>
                        <a:rPr sz="5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20" dirty="0">
                          <a:latin typeface="Microsoft Sans Serif"/>
                          <a:cs typeface="Microsoft Sans Serif"/>
                        </a:rPr>
                        <a:t>%.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581395" y="534417"/>
            <a:ext cx="175831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latin typeface="Tahoma"/>
                <a:cs typeface="Tahoma"/>
              </a:rPr>
              <a:t>Influencias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spc="5" dirty="0">
                <a:latin typeface="Tahoma"/>
                <a:cs typeface="Tahoma"/>
              </a:rPr>
              <a:t>medioambientales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9004" y="487425"/>
            <a:ext cx="4171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viaje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sonido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verse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afectado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las </a:t>
            </a:r>
            <a:r>
              <a:rPr sz="850" spc="30" dirty="0">
                <a:latin typeface="Microsoft Sans Serif"/>
                <a:cs typeface="Microsoft Sans Serif"/>
              </a:rPr>
              <a:t>propiedades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físicas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aire.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Esto,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su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vez,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afectar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distancia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operativa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preestablecida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1227" y="509017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0520" y="539750"/>
            <a:ext cx="4316730" cy="3886962"/>
          </a:xfrm>
          <a:prstGeom prst="rect">
            <a:avLst/>
          </a:prstGeom>
          <a:solidFill>
            <a:srgbClr val="DEDEDE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 marL="219075" marR="209550" indent="-219075">
              <a:lnSpc>
                <a:spcPct val="133300"/>
              </a:lnSpc>
              <a:buAutoNum type="arabicParenR"/>
              <a:tabLst>
                <a:tab pos="219075" algn="l"/>
                <a:tab pos="3959860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ultrasónicos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usan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señales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0" dirty="0">
                <a:latin typeface="Microsoft Sans Serif"/>
                <a:cs typeface="Microsoft Sans Serif"/>
              </a:rPr>
              <a:t>de  </a:t>
            </a:r>
            <a:r>
              <a:rPr sz="900" spc="25" dirty="0">
                <a:latin typeface="Microsoft Sans Serif"/>
                <a:cs typeface="Microsoft Sans Serif"/>
              </a:rPr>
              <a:t>alta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frecuencia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detectar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presencia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objetivo.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40665" marR="262255" indent="-240665">
              <a:lnSpc>
                <a:spcPct val="114300"/>
              </a:lnSpc>
              <a:buAutoNum type="arabicParenR"/>
              <a:tabLst>
                <a:tab pos="240665" algn="l"/>
                <a:tab pos="1558290" algn="l"/>
                <a:tab pos="2381250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zona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ciega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proximidad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ultrasónico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puede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latin typeface="Microsoft Sans Serif"/>
                <a:cs typeface="Microsoft Sans Serif"/>
              </a:rPr>
              <a:t>-</a:t>
            </a:r>
            <a:r>
              <a:rPr sz="10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latin typeface="Microsoft Sans Serif"/>
                <a:cs typeface="Microsoft Sans Serif"/>
              </a:rPr>
              <a:t>cm, </a:t>
            </a:r>
            <a:r>
              <a:rPr sz="1050" spc="40" dirty="0">
                <a:latin typeface="Microsoft Sans Serif"/>
                <a:cs typeface="Microsoft Sans Serif"/>
              </a:rPr>
              <a:t>dependiendo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sensor.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33679" marR="365125" indent="-233679">
              <a:lnSpc>
                <a:spcPct val="120000"/>
              </a:lnSpc>
              <a:buAutoNum type="arabicParenR"/>
              <a:tabLst>
                <a:tab pos="233679" algn="l"/>
                <a:tab pos="3486785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ángulo </a:t>
            </a:r>
            <a:r>
              <a:rPr sz="1000" spc="45" dirty="0">
                <a:latin typeface="Microsoft Sans Serif"/>
                <a:cs typeface="Microsoft Sans Serif"/>
              </a:rPr>
              <a:t>aproximado </a:t>
            </a:r>
            <a:r>
              <a:rPr sz="1000" spc="30" dirty="0">
                <a:latin typeface="Microsoft Sans Serif"/>
                <a:cs typeface="Microsoft Sans Serif"/>
              </a:rPr>
              <a:t>del cono de </a:t>
            </a:r>
            <a:r>
              <a:rPr sz="1000" spc="35" dirty="0">
                <a:latin typeface="Microsoft Sans Serif"/>
                <a:cs typeface="Microsoft Sans Serif"/>
              </a:rPr>
              <a:t>sonido principal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proximidad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ultrasónico</a:t>
            </a:r>
            <a:r>
              <a:rPr sz="1000" spc="-10" dirty="0">
                <a:latin typeface="Microsoft Sans Serif"/>
                <a:cs typeface="Microsoft Sans Serif"/>
              </a:rPr>
              <a:t> 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0" dirty="0">
                <a:latin typeface="Microsoft Sans Serif"/>
                <a:cs typeface="Microsoft Sans Serif"/>
              </a:rPr>
              <a:t>grados.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40665" marR="374650" indent="-240665">
              <a:lnSpc>
                <a:spcPct val="114300"/>
              </a:lnSpc>
              <a:buAutoNum type="arabicParenR"/>
              <a:tabLst>
                <a:tab pos="240665" algn="l"/>
                <a:tab pos="1849755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zona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libre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sensores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ultrasónicos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paralelos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detección </a:t>
            </a:r>
            <a:r>
              <a:rPr sz="1050" spc="50" dirty="0">
                <a:latin typeface="Microsoft Sans Serif"/>
                <a:cs typeface="Microsoft Sans Serif"/>
              </a:rPr>
              <a:t>nominal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0" dirty="0">
                <a:latin typeface="Microsoft Sans Serif"/>
                <a:cs typeface="Microsoft Sans Serif"/>
              </a:rPr>
              <a:t>20-130 </a:t>
            </a:r>
            <a:r>
              <a:rPr sz="1050" spc="40" dirty="0">
                <a:latin typeface="Microsoft Sans Serif"/>
                <a:cs typeface="Microsoft Sans Serif"/>
              </a:rPr>
              <a:t>cm </a:t>
            </a:r>
            <a:r>
              <a:rPr sz="1050" spc="35" dirty="0">
                <a:latin typeface="Microsoft Sans Serif"/>
                <a:cs typeface="Microsoft Sans Serif"/>
              </a:rPr>
              <a:t>debe </a:t>
            </a:r>
            <a:r>
              <a:rPr sz="1050" spc="20" dirty="0">
                <a:latin typeface="Microsoft Sans Serif"/>
                <a:cs typeface="Microsoft Sans Serif"/>
              </a:rPr>
              <a:t>ser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mayor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latin typeface="Microsoft Sans Serif"/>
                <a:cs typeface="Microsoft Sans Serif"/>
              </a:rPr>
              <a:t>cm.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33679" marR="540385" indent="-233679">
              <a:lnSpc>
                <a:spcPct val="120000"/>
              </a:lnSpc>
              <a:buAutoNum type="arabicParenR"/>
              <a:tabLst>
                <a:tab pos="233679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ángulo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máximo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desviación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dirección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envío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ultrasónico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superficie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plana</a:t>
            </a:r>
            <a:r>
              <a:rPr sz="1000" spc="-10" dirty="0">
                <a:latin typeface="Microsoft Sans Serif"/>
                <a:cs typeface="Microsoft Sans Serif"/>
              </a:rPr>
              <a:t> 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endParaRPr sz="1000">
              <a:latin typeface="Microsoft Sans Serif"/>
              <a:cs typeface="Microsoft Sans Serif"/>
            </a:endParaRPr>
          </a:p>
          <a:p>
            <a:pPr marL="396875">
              <a:spcBef>
                <a:spcPts val="240"/>
              </a:spcBef>
              <a:tabLst>
                <a:tab pos="1102360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0" dirty="0">
                <a:latin typeface="Microsoft Sans Serif"/>
                <a:cs typeface="Microsoft Sans Serif"/>
              </a:rPr>
              <a:t>grados.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40665" marR="323215" indent="-240665">
              <a:lnSpc>
                <a:spcPct val="114300"/>
              </a:lnSpc>
              <a:buAutoNum type="arabicParenR" startAt="6"/>
              <a:tabLst>
                <a:tab pos="240665" algn="l"/>
                <a:tab pos="1526540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modo</a:t>
            </a:r>
            <a:r>
              <a:rPr sz="1050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es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modo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operación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estándar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ultrasónico.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97021" y="3080296"/>
            <a:ext cx="441959" cy="1223010"/>
          </a:xfrm>
          <a:custGeom>
            <a:avLst/>
            <a:gdLst/>
            <a:ahLst/>
            <a:cxnLst/>
            <a:rect l="l" t="t" r="r" b="b"/>
            <a:pathLst>
              <a:path w="441960" h="1223010">
                <a:moveTo>
                  <a:pt x="51206" y="1222983"/>
                </a:moveTo>
                <a:lnTo>
                  <a:pt x="24203" y="1191238"/>
                </a:lnTo>
                <a:lnTo>
                  <a:pt x="0" y="371969"/>
                </a:lnTo>
                <a:lnTo>
                  <a:pt x="2314" y="330709"/>
                </a:lnTo>
                <a:lnTo>
                  <a:pt x="10972" y="292789"/>
                </a:lnTo>
                <a:lnTo>
                  <a:pt x="57607" y="232117"/>
                </a:lnTo>
                <a:lnTo>
                  <a:pt x="403199" y="7250"/>
                </a:lnTo>
                <a:lnTo>
                  <a:pt x="416401" y="0"/>
                </a:lnTo>
                <a:lnTo>
                  <a:pt x="427202" y="631"/>
                </a:lnTo>
                <a:lnTo>
                  <a:pt x="435603" y="7772"/>
                </a:lnTo>
                <a:lnTo>
                  <a:pt x="441604" y="2005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844798" y="3283737"/>
            <a:ext cx="74930" cy="382270"/>
            <a:chOff x="4790198" y="3283737"/>
            <a:chExt cx="74930" cy="382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0198" y="3283737"/>
              <a:ext cx="74482" cy="1187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9799" y="3398342"/>
              <a:ext cx="5080" cy="265430"/>
            </a:xfrm>
            <a:custGeom>
              <a:avLst/>
              <a:gdLst/>
              <a:ahLst/>
              <a:cxnLst/>
              <a:rect l="l" t="t" r="r" b="b"/>
              <a:pathLst>
                <a:path w="5079" h="265429">
                  <a:moveTo>
                    <a:pt x="4572" y="265087"/>
                  </a:moveTo>
                  <a:lnTo>
                    <a:pt x="0" y="31991"/>
                  </a:lnTo>
                  <a:lnTo>
                    <a:pt x="142" y="23906"/>
                  </a:lnTo>
                  <a:lnTo>
                    <a:pt x="457" y="15995"/>
                  </a:lnTo>
                  <a:lnTo>
                    <a:pt x="771" y="8084"/>
                  </a:lnTo>
                  <a:lnTo>
                    <a:pt x="91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865372" y="3971468"/>
            <a:ext cx="34290" cy="300355"/>
          </a:xfrm>
          <a:custGeom>
            <a:avLst/>
            <a:gdLst/>
            <a:ahLst/>
            <a:cxnLst/>
            <a:rect l="l" t="t" r="r" b="b"/>
            <a:pathLst>
              <a:path w="34289" h="300354">
                <a:moveTo>
                  <a:pt x="33820" y="299821"/>
                </a:moveTo>
                <a:lnTo>
                  <a:pt x="19748" y="294780"/>
                </a:lnTo>
                <a:lnTo>
                  <a:pt x="11080" y="284168"/>
                </a:lnTo>
                <a:lnTo>
                  <a:pt x="6698" y="268585"/>
                </a:lnTo>
                <a:lnTo>
                  <a:pt x="5486" y="248627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74618" y="3119095"/>
            <a:ext cx="224916" cy="7586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037684" y="3360864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29">
                <a:moveTo>
                  <a:pt x="34318" y="34734"/>
                </a:moveTo>
                <a:lnTo>
                  <a:pt x="30346" y="46600"/>
                </a:lnTo>
                <a:lnTo>
                  <a:pt x="24488" y="55640"/>
                </a:lnTo>
                <a:lnTo>
                  <a:pt x="17602" y="61082"/>
                </a:lnTo>
                <a:lnTo>
                  <a:pt x="10544" y="62153"/>
                </a:lnTo>
                <a:lnTo>
                  <a:pt x="4743" y="58398"/>
                </a:lnTo>
                <a:lnTo>
                  <a:pt x="1171" y="50615"/>
                </a:lnTo>
                <a:lnTo>
                  <a:pt x="0" y="39918"/>
                </a:lnTo>
                <a:lnTo>
                  <a:pt x="1400" y="27419"/>
                </a:lnTo>
                <a:lnTo>
                  <a:pt x="5372" y="15553"/>
                </a:lnTo>
                <a:lnTo>
                  <a:pt x="11229" y="6513"/>
                </a:lnTo>
                <a:lnTo>
                  <a:pt x="18116" y="1071"/>
                </a:lnTo>
                <a:lnTo>
                  <a:pt x="25174" y="0"/>
                </a:lnTo>
                <a:lnTo>
                  <a:pt x="30973" y="4269"/>
                </a:lnTo>
                <a:lnTo>
                  <a:pt x="34542" y="12223"/>
                </a:lnTo>
                <a:lnTo>
                  <a:pt x="35713" y="22749"/>
                </a:lnTo>
                <a:lnTo>
                  <a:pt x="34318" y="3473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91120" y="3111322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704" y="34734"/>
                </a:moveTo>
                <a:lnTo>
                  <a:pt x="30346" y="46600"/>
                </a:lnTo>
                <a:lnTo>
                  <a:pt x="24531" y="55640"/>
                </a:lnTo>
                <a:lnTo>
                  <a:pt x="17859" y="61082"/>
                </a:lnTo>
                <a:lnTo>
                  <a:pt x="10929" y="62153"/>
                </a:lnTo>
                <a:lnTo>
                  <a:pt x="5000" y="58398"/>
                </a:lnTo>
                <a:lnTo>
                  <a:pt x="1214" y="50615"/>
                </a:lnTo>
                <a:lnTo>
                  <a:pt x="0" y="39918"/>
                </a:lnTo>
                <a:lnTo>
                  <a:pt x="1785" y="27419"/>
                </a:lnTo>
                <a:lnTo>
                  <a:pt x="5614" y="15553"/>
                </a:lnTo>
                <a:lnTo>
                  <a:pt x="11158" y="6513"/>
                </a:lnTo>
                <a:lnTo>
                  <a:pt x="17730" y="1071"/>
                </a:lnTo>
                <a:lnTo>
                  <a:pt x="24645" y="0"/>
                </a:lnTo>
                <a:lnTo>
                  <a:pt x="30589" y="3755"/>
                </a:lnTo>
                <a:lnTo>
                  <a:pt x="34475" y="11537"/>
                </a:lnTo>
                <a:lnTo>
                  <a:pt x="35961" y="22234"/>
                </a:lnTo>
                <a:lnTo>
                  <a:pt x="34704" y="3473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48270" y="4205478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29">
                <a:moveTo>
                  <a:pt x="34691" y="34734"/>
                </a:moveTo>
                <a:lnTo>
                  <a:pt x="30335" y="46600"/>
                </a:lnTo>
                <a:lnTo>
                  <a:pt x="24525" y="55640"/>
                </a:lnTo>
                <a:lnTo>
                  <a:pt x="17857" y="61082"/>
                </a:lnTo>
                <a:lnTo>
                  <a:pt x="10929" y="62153"/>
                </a:lnTo>
                <a:lnTo>
                  <a:pt x="5000" y="57883"/>
                </a:lnTo>
                <a:lnTo>
                  <a:pt x="1214" y="49930"/>
                </a:lnTo>
                <a:lnTo>
                  <a:pt x="0" y="39404"/>
                </a:lnTo>
                <a:lnTo>
                  <a:pt x="1785" y="27419"/>
                </a:lnTo>
                <a:lnTo>
                  <a:pt x="5614" y="15553"/>
                </a:lnTo>
                <a:lnTo>
                  <a:pt x="11158" y="6513"/>
                </a:lnTo>
                <a:lnTo>
                  <a:pt x="17730" y="1071"/>
                </a:lnTo>
                <a:lnTo>
                  <a:pt x="24645" y="0"/>
                </a:lnTo>
                <a:lnTo>
                  <a:pt x="30582" y="3755"/>
                </a:lnTo>
                <a:lnTo>
                  <a:pt x="34464" y="11537"/>
                </a:lnTo>
                <a:lnTo>
                  <a:pt x="35949" y="22234"/>
                </a:lnTo>
                <a:lnTo>
                  <a:pt x="34691" y="3473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91120" y="3909314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29">
                <a:moveTo>
                  <a:pt x="34704" y="34734"/>
                </a:moveTo>
                <a:lnTo>
                  <a:pt x="30346" y="46605"/>
                </a:lnTo>
                <a:lnTo>
                  <a:pt x="24531" y="55645"/>
                </a:lnTo>
                <a:lnTo>
                  <a:pt x="17859" y="61084"/>
                </a:lnTo>
                <a:lnTo>
                  <a:pt x="10929" y="62153"/>
                </a:lnTo>
                <a:lnTo>
                  <a:pt x="5000" y="57883"/>
                </a:lnTo>
                <a:lnTo>
                  <a:pt x="1214" y="49930"/>
                </a:lnTo>
                <a:lnTo>
                  <a:pt x="0" y="39404"/>
                </a:lnTo>
                <a:lnTo>
                  <a:pt x="1785" y="27419"/>
                </a:lnTo>
                <a:lnTo>
                  <a:pt x="5614" y="15553"/>
                </a:lnTo>
                <a:lnTo>
                  <a:pt x="11158" y="6513"/>
                </a:lnTo>
                <a:lnTo>
                  <a:pt x="17730" y="1071"/>
                </a:lnTo>
                <a:lnTo>
                  <a:pt x="24645" y="0"/>
                </a:lnTo>
                <a:lnTo>
                  <a:pt x="30589" y="3755"/>
                </a:lnTo>
                <a:lnTo>
                  <a:pt x="34475" y="11537"/>
                </a:lnTo>
                <a:lnTo>
                  <a:pt x="35961" y="22234"/>
                </a:lnTo>
                <a:lnTo>
                  <a:pt x="34704" y="3473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21366" y="3311499"/>
            <a:ext cx="211454" cy="154940"/>
          </a:xfrm>
          <a:custGeom>
            <a:avLst/>
            <a:gdLst/>
            <a:ahLst/>
            <a:cxnLst/>
            <a:rect l="l" t="t" r="r" b="b"/>
            <a:pathLst>
              <a:path w="211454" h="154939">
                <a:moveTo>
                  <a:pt x="0" y="154482"/>
                </a:moveTo>
                <a:lnTo>
                  <a:pt x="21120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31425" y="3667087"/>
            <a:ext cx="204470" cy="161290"/>
          </a:xfrm>
          <a:custGeom>
            <a:avLst/>
            <a:gdLst/>
            <a:ahLst/>
            <a:cxnLst/>
            <a:rect l="l" t="t" r="r" b="b"/>
            <a:pathLst>
              <a:path w="204470" h="161289">
                <a:moveTo>
                  <a:pt x="0" y="160870"/>
                </a:moveTo>
                <a:lnTo>
                  <a:pt x="20388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232527" y="3011225"/>
            <a:ext cx="1212215" cy="1297940"/>
            <a:chOff x="4177926" y="3011225"/>
            <a:chExt cx="1212215" cy="129794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7168" y="3711609"/>
              <a:ext cx="324573" cy="28591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669053" y="3660686"/>
              <a:ext cx="274320" cy="305435"/>
            </a:xfrm>
            <a:custGeom>
              <a:avLst/>
              <a:gdLst/>
              <a:ahLst/>
              <a:cxnLst/>
              <a:rect l="l" t="t" r="r" b="b"/>
              <a:pathLst>
                <a:path w="274320" h="305435">
                  <a:moveTo>
                    <a:pt x="1828" y="154470"/>
                  </a:moveTo>
                  <a:lnTo>
                    <a:pt x="914" y="147167"/>
                  </a:lnTo>
                  <a:lnTo>
                    <a:pt x="0" y="138937"/>
                  </a:lnTo>
                  <a:lnTo>
                    <a:pt x="0" y="131622"/>
                  </a:lnTo>
                  <a:lnTo>
                    <a:pt x="6428" y="84586"/>
                  </a:lnTo>
                  <a:lnTo>
                    <a:pt x="25320" y="45800"/>
                  </a:lnTo>
                  <a:lnTo>
                    <a:pt x="54438" y="17370"/>
                  </a:lnTo>
                  <a:lnTo>
                    <a:pt x="91545" y="1401"/>
                  </a:lnTo>
                  <a:lnTo>
                    <a:pt x="134404" y="0"/>
                  </a:lnTo>
                  <a:lnTo>
                    <a:pt x="177914" y="14548"/>
                  </a:lnTo>
                  <a:lnTo>
                    <a:pt x="215895" y="42041"/>
                  </a:lnTo>
                  <a:lnTo>
                    <a:pt x="246109" y="79628"/>
                  </a:lnTo>
                  <a:lnTo>
                    <a:pt x="266317" y="124456"/>
                  </a:lnTo>
                  <a:lnTo>
                    <a:pt x="274281" y="173672"/>
                  </a:lnTo>
                  <a:lnTo>
                    <a:pt x="267845" y="220708"/>
                  </a:lnTo>
                  <a:lnTo>
                    <a:pt x="248903" y="259494"/>
                  </a:lnTo>
                  <a:lnTo>
                    <a:pt x="219648" y="287924"/>
                  </a:lnTo>
                  <a:lnTo>
                    <a:pt x="182274" y="303893"/>
                  </a:lnTo>
                  <a:lnTo>
                    <a:pt x="138976" y="305295"/>
                  </a:lnTo>
                  <a:lnTo>
                    <a:pt x="124074" y="301873"/>
                  </a:lnTo>
                  <a:lnTo>
                    <a:pt x="109600" y="297076"/>
                  </a:lnTo>
                  <a:lnTo>
                    <a:pt x="95642" y="290906"/>
                  </a:lnTo>
                  <a:lnTo>
                    <a:pt x="82283" y="283362"/>
                  </a:lnTo>
                </a:path>
                <a:path w="274320" h="305435">
                  <a:moveTo>
                    <a:pt x="7315" y="154470"/>
                  </a:moveTo>
                  <a:lnTo>
                    <a:pt x="7315" y="149910"/>
                  </a:lnTo>
                  <a:lnTo>
                    <a:pt x="7315" y="146253"/>
                  </a:lnTo>
                  <a:lnTo>
                    <a:pt x="7315" y="141681"/>
                  </a:lnTo>
                  <a:lnTo>
                    <a:pt x="16200" y="88362"/>
                  </a:lnTo>
                  <a:lnTo>
                    <a:pt x="42741" y="47640"/>
                  </a:lnTo>
                  <a:lnTo>
                    <a:pt x="82656" y="23545"/>
                  </a:lnTo>
                  <a:lnTo>
                    <a:pt x="131660" y="20104"/>
                  </a:lnTo>
                  <a:lnTo>
                    <a:pt x="172011" y="33144"/>
                  </a:lnTo>
                  <a:lnTo>
                    <a:pt x="207183" y="58381"/>
                  </a:lnTo>
                  <a:lnTo>
                    <a:pt x="235070" y="93095"/>
                  </a:lnTo>
                  <a:lnTo>
                    <a:pt x="253566" y="134565"/>
                  </a:lnTo>
                  <a:lnTo>
                    <a:pt x="260565" y="180073"/>
                  </a:lnTo>
                  <a:lnTo>
                    <a:pt x="251809" y="233404"/>
                  </a:lnTo>
                  <a:lnTo>
                    <a:pt x="225483" y="274221"/>
                  </a:lnTo>
                  <a:lnTo>
                    <a:pt x="185615" y="298584"/>
                  </a:lnTo>
                  <a:lnTo>
                    <a:pt x="136232" y="302552"/>
                  </a:lnTo>
                  <a:lnTo>
                    <a:pt x="122016" y="299144"/>
                  </a:lnTo>
                  <a:lnTo>
                    <a:pt x="108229" y="294447"/>
                  </a:lnTo>
                  <a:lnTo>
                    <a:pt x="94956" y="288548"/>
                  </a:lnTo>
                  <a:lnTo>
                    <a:pt x="82283" y="28153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2083" y="3782707"/>
              <a:ext cx="324573" cy="32724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60709" y="3013511"/>
              <a:ext cx="927100" cy="1293495"/>
            </a:xfrm>
            <a:custGeom>
              <a:avLst/>
              <a:gdLst/>
              <a:ahLst/>
              <a:cxnLst/>
              <a:rect l="l" t="t" r="r" b="b"/>
              <a:pathLst>
                <a:path w="927100" h="1293495">
                  <a:moveTo>
                    <a:pt x="207429" y="774225"/>
                  </a:moveTo>
                  <a:lnTo>
                    <a:pt x="196456" y="375686"/>
                  </a:lnTo>
                  <a:lnTo>
                    <a:pt x="198628" y="334041"/>
                  </a:lnTo>
                  <a:lnTo>
                    <a:pt x="206971" y="296164"/>
                  </a:lnTo>
                  <a:lnTo>
                    <a:pt x="253149" y="235834"/>
                  </a:lnTo>
                  <a:lnTo>
                    <a:pt x="599655" y="10053"/>
                  </a:lnTo>
                  <a:lnTo>
                    <a:pt x="628002" y="0"/>
                  </a:lnTo>
                  <a:lnTo>
                    <a:pt x="641318" y="1311"/>
                  </a:lnTo>
                  <a:lnTo>
                    <a:pt x="884910" y="52103"/>
                  </a:lnTo>
                  <a:lnTo>
                    <a:pt x="924001" y="88863"/>
                  </a:lnTo>
                  <a:lnTo>
                    <a:pt x="926973" y="112428"/>
                  </a:lnTo>
                  <a:lnTo>
                    <a:pt x="926973" y="883000"/>
                  </a:lnTo>
                  <a:lnTo>
                    <a:pt x="920915" y="937733"/>
                  </a:lnTo>
                  <a:lnTo>
                    <a:pt x="897712" y="975329"/>
                  </a:lnTo>
                  <a:lnTo>
                    <a:pt x="548462" y="1283368"/>
                  </a:lnTo>
                  <a:lnTo>
                    <a:pt x="517715" y="1293312"/>
                  </a:lnTo>
                  <a:lnTo>
                    <a:pt x="496898" y="1291726"/>
                  </a:lnTo>
                  <a:lnTo>
                    <a:pt x="246748" y="1225786"/>
                  </a:lnTo>
                  <a:lnTo>
                    <a:pt x="219744" y="1194936"/>
                  </a:lnTo>
                  <a:lnTo>
                    <a:pt x="212001" y="943338"/>
                  </a:lnTo>
                </a:path>
                <a:path w="927100" h="1293495">
                  <a:moveTo>
                    <a:pt x="23660" y="1063988"/>
                  </a:moveTo>
                  <a:lnTo>
                    <a:pt x="4672" y="1116063"/>
                  </a:lnTo>
                  <a:lnTo>
                    <a:pt x="0" y="1164542"/>
                  </a:lnTo>
                  <a:lnTo>
                    <a:pt x="7843" y="1206165"/>
                  </a:lnTo>
                  <a:lnTo>
                    <a:pt x="26403" y="1237673"/>
                  </a:lnTo>
                  <a:lnTo>
                    <a:pt x="62845" y="1266204"/>
                  </a:lnTo>
                  <a:lnTo>
                    <a:pt x="108280" y="1284019"/>
                  </a:lnTo>
                  <a:lnTo>
                    <a:pt x="158743" y="1290916"/>
                  </a:lnTo>
                  <a:lnTo>
                    <a:pt x="210273" y="1286691"/>
                  </a:lnTo>
                  <a:lnTo>
                    <a:pt x="258908" y="1271141"/>
                  </a:lnTo>
                  <a:lnTo>
                    <a:pt x="300685" y="12440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9686" y="4105376"/>
              <a:ext cx="218287" cy="16362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81412" y="3842588"/>
              <a:ext cx="481330" cy="339725"/>
            </a:xfrm>
            <a:custGeom>
              <a:avLst/>
              <a:gdLst/>
              <a:ahLst/>
              <a:cxnLst/>
              <a:rect l="l" t="t" r="r" b="b"/>
              <a:pathLst>
                <a:path w="481329" h="339725">
                  <a:moveTo>
                    <a:pt x="470266" y="2743"/>
                  </a:moveTo>
                  <a:lnTo>
                    <a:pt x="429956" y="8474"/>
                  </a:lnTo>
                  <a:lnTo>
                    <a:pt x="383604" y="20782"/>
                  </a:lnTo>
                  <a:lnTo>
                    <a:pt x="333362" y="38726"/>
                  </a:lnTo>
                  <a:lnTo>
                    <a:pt x="281382" y="61365"/>
                  </a:lnTo>
                  <a:lnTo>
                    <a:pt x="229816" y="87759"/>
                  </a:lnTo>
                  <a:lnTo>
                    <a:pt x="180815" y="116967"/>
                  </a:lnTo>
                  <a:lnTo>
                    <a:pt x="136531" y="148047"/>
                  </a:lnTo>
                  <a:lnTo>
                    <a:pt x="99117" y="180060"/>
                  </a:lnTo>
                  <a:lnTo>
                    <a:pt x="70724" y="212064"/>
                  </a:lnTo>
                </a:path>
                <a:path w="481329" h="339725">
                  <a:moveTo>
                    <a:pt x="481239" y="0"/>
                  </a:moveTo>
                  <a:lnTo>
                    <a:pt x="412007" y="21285"/>
                  </a:lnTo>
                  <a:lnTo>
                    <a:pt x="367369" y="39701"/>
                  </a:lnTo>
                  <a:lnTo>
                    <a:pt x="318721" y="62334"/>
                  </a:lnTo>
                  <a:lnTo>
                    <a:pt x="268067" y="88456"/>
                  </a:lnTo>
                  <a:lnTo>
                    <a:pt x="217408" y="117344"/>
                  </a:lnTo>
                  <a:lnTo>
                    <a:pt x="168748" y="148271"/>
                  </a:lnTo>
                  <a:lnTo>
                    <a:pt x="124090" y="180514"/>
                  </a:lnTo>
                  <a:lnTo>
                    <a:pt x="85438" y="213345"/>
                  </a:lnTo>
                  <a:lnTo>
                    <a:pt x="54794" y="246041"/>
                  </a:lnTo>
                  <a:lnTo>
                    <a:pt x="34161" y="277876"/>
                  </a:lnTo>
                </a:path>
                <a:path w="481329" h="339725">
                  <a:moveTo>
                    <a:pt x="72553" y="220294"/>
                  </a:moveTo>
                  <a:lnTo>
                    <a:pt x="29741" y="236172"/>
                  </a:lnTo>
                  <a:lnTo>
                    <a:pt x="5546" y="262337"/>
                  </a:lnTo>
                  <a:lnTo>
                    <a:pt x="0" y="291245"/>
                  </a:lnTo>
                  <a:lnTo>
                    <a:pt x="13130" y="315353"/>
                  </a:lnTo>
                  <a:lnTo>
                    <a:pt x="41883" y="329862"/>
                  </a:lnTo>
                  <a:lnTo>
                    <a:pt x="72440" y="336830"/>
                  </a:lnTo>
                  <a:lnTo>
                    <a:pt x="101457" y="339001"/>
                  </a:lnTo>
                  <a:lnTo>
                    <a:pt x="125588" y="339115"/>
                  </a:lnTo>
                  <a:lnTo>
                    <a:pt x="164898" y="330722"/>
                  </a:lnTo>
                  <a:lnTo>
                    <a:pt x="207638" y="317184"/>
                  </a:lnTo>
                  <a:lnTo>
                    <a:pt x="250038" y="295418"/>
                  </a:lnTo>
                  <a:lnTo>
                    <a:pt x="288326" y="2623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4001" y="4024947"/>
              <a:ext cx="308257" cy="12453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180212" y="3868178"/>
              <a:ext cx="465455" cy="379095"/>
            </a:xfrm>
            <a:custGeom>
              <a:avLst/>
              <a:gdLst/>
              <a:ahLst/>
              <a:cxnLst/>
              <a:rect l="l" t="t" r="r" b="b"/>
              <a:pathLst>
                <a:path w="465454" h="379095">
                  <a:moveTo>
                    <a:pt x="368152" y="109689"/>
                  </a:moveTo>
                  <a:lnTo>
                    <a:pt x="305757" y="137572"/>
                  </a:lnTo>
                  <a:lnTo>
                    <a:pt x="266328" y="152370"/>
                  </a:lnTo>
                  <a:lnTo>
                    <a:pt x="228274" y="162712"/>
                  </a:lnTo>
                  <a:lnTo>
                    <a:pt x="193600" y="171191"/>
                  </a:lnTo>
                  <a:lnTo>
                    <a:pt x="156614" y="182587"/>
                  </a:lnTo>
                  <a:lnTo>
                    <a:pt x="99356" y="212064"/>
                  </a:lnTo>
                  <a:lnTo>
                    <a:pt x="69981" y="242119"/>
                  </a:lnTo>
                  <a:lnTo>
                    <a:pt x="60909" y="255902"/>
                  </a:lnTo>
                  <a:lnTo>
                    <a:pt x="56380" y="268744"/>
                  </a:lnTo>
                </a:path>
                <a:path w="465454" h="379095">
                  <a:moveTo>
                    <a:pt x="255693" y="152653"/>
                  </a:moveTo>
                  <a:lnTo>
                    <a:pt x="283823" y="128931"/>
                  </a:lnTo>
                  <a:lnTo>
                    <a:pt x="329182" y="99293"/>
                  </a:lnTo>
                  <a:lnTo>
                    <a:pt x="376426" y="72567"/>
                  </a:lnTo>
                  <a:lnTo>
                    <a:pt x="410214" y="57581"/>
                  </a:lnTo>
                </a:path>
                <a:path w="465454" h="379095">
                  <a:moveTo>
                    <a:pt x="194441" y="167271"/>
                  </a:moveTo>
                  <a:lnTo>
                    <a:pt x="228454" y="133426"/>
                  </a:lnTo>
                  <a:lnTo>
                    <a:pt x="271509" y="100342"/>
                  </a:lnTo>
                  <a:lnTo>
                    <a:pt x="320152" y="69238"/>
                  </a:lnTo>
                  <a:lnTo>
                    <a:pt x="370929" y="41334"/>
                  </a:lnTo>
                  <a:lnTo>
                    <a:pt x="420385" y="17848"/>
                  </a:lnTo>
                  <a:lnTo>
                    <a:pt x="465066" y="0"/>
                  </a:lnTo>
                </a:path>
                <a:path w="465454" h="379095">
                  <a:moveTo>
                    <a:pt x="344377" y="51193"/>
                  </a:moveTo>
                  <a:lnTo>
                    <a:pt x="293727" y="77687"/>
                  </a:lnTo>
                  <a:lnTo>
                    <a:pt x="244613" y="107383"/>
                  </a:lnTo>
                  <a:lnTo>
                    <a:pt x="199889" y="138001"/>
                  </a:lnTo>
                  <a:lnTo>
                    <a:pt x="162406" y="167258"/>
                  </a:lnTo>
                  <a:lnTo>
                    <a:pt x="135018" y="192874"/>
                  </a:lnTo>
                </a:path>
                <a:path w="465454" h="379095">
                  <a:moveTo>
                    <a:pt x="78325" y="313524"/>
                  </a:moveTo>
                  <a:lnTo>
                    <a:pt x="114185" y="323540"/>
                  </a:lnTo>
                  <a:lnTo>
                    <a:pt x="162213" y="325070"/>
                  </a:lnTo>
                  <a:lnTo>
                    <a:pt x="217441" y="316487"/>
                  </a:lnTo>
                  <a:lnTo>
                    <a:pt x="274896" y="296163"/>
                  </a:lnTo>
                </a:path>
                <a:path w="465454" h="379095">
                  <a:moveTo>
                    <a:pt x="1528" y="276961"/>
                  </a:moveTo>
                  <a:lnTo>
                    <a:pt x="15801" y="320927"/>
                  </a:lnTo>
                  <a:lnTo>
                    <a:pt x="59406" y="343511"/>
                  </a:lnTo>
                  <a:lnTo>
                    <a:pt x="103004" y="352871"/>
                  </a:lnTo>
                  <a:lnTo>
                    <a:pt x="155425" y="355651"/>
                  </a:lnTo>
                  <a:lnTo>
                    <a:pt x="214165" y="349436"/>
                  </a:lnTo>
                  <a:lnTo>
                    <a:pt x="276725" y="331812"/>
                  </a:lnTo>
                </a:path>
                <a:path w="465454" h="379095">
                  <a:moveTo>
                    <a:pt x="6100" y="308965"/>
                  </a:moveTo>
                  <a:lnTo>
                    <a:pt x="23611" y="338892"/>
                  </a:lnTo>
                  <a:lnTo>
                    <a:pt x="56507" y="360137"/>
                  </a:lnTo>
                  <a:lnTo>
                    <a:pt x="100022" y="373308"/>
                  </a:lnTo>
                  <a:lnTo>
                    <a:pt x="149390" y="379013"/>
                  </a:lnTo>
                  <a:lnTo>
                    <a:pt x="199845" y="377859"/>
                  </a:lnTo>
                  <a:lnTo>
                    <a:pt x="246622" y="370453"/>
                  </a:lnTo>
                  <a:lnTo>
                    <a:pt x="284954" y="3574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01286" y="3969181"/>
              <a:ext cx="178282" cy="23949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26532" y="3607663"/>
              <a:ext cx="153035" cy="675640"/>
            </a:xfrm>
            <a:custGeom>
              <a:avLst/>
              <a:gdLst/>
              <a:ahLst/>
              <a:cxnLst/>
              <a:rect l="l" t="t" r="r" b="b"/>
              <a:pathLst>
                <a:path w="153035" h="675639">
                  <a:moveTo>
                    <a:pt x="0" y="675513"/>
                  </a:moveTo>
                  <a:lnTo>
                    <a:pt x="39831" y="670585"/>
                  </a:lnTo>
                  <a:lnTo>
                    <a:pt x="71089" y="654604"/>
                  </a:lnTo>
                  <a:lnTo>
                    <a:pt x="88977" y="629880"/>
                  </a:lnTo>
                  <a:lnTo>
                    <a:pt x="88696" y="598728"/>
                  </a:lnTo>
                </a:path>
                <a:path w="153035" h="675639">
                  <a:moveTo>
                    <a:pt x="74066" y="175501"/>
                  </a:moveTo>
                  <a:lnTo>
                    <a:pt x="148120" y="118833"/>
                  </a:lnTo>
                  <a:lnTo>
                    <a:pt x="152692" y="0"/>
                  </a:lnTo>
                  <a:lnTo>
                    <a:pt x="77724" y="57594"/>
                  </a:lnTo>
                  <a:lnTo>
                    <a:pt x="74066" y="1755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852911" y="3875952"/>
            <a:ext cx="915669" cy="932815"/>
            <a:chOff x="4798310" y="3875951"/>
            <a:chExt cx="915669" cy="932815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8310" y="4614724"/>
              <a:ext cx="180914" cy="19379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829962" y="4453348"/>
              <a:ext cx="327025" cy="339090"/>
            </a:xfrm>
            <a:custGeom>
              <a:avLst/>
              <a:gdLst/>
              <a:ahLst/>
              <a:cxnLst/>
              <a:rect l="l" t="t" r="r" b="b"/>
              <a:pathLst>
                <a:path w="327025" h="339089">
                  <a:moveTo>
                    <a:pt x="0" y="172601"/>
                  </a:moveTo>
                  <a:lnTo>
                    <a:pt x="176466" y="14473"/>
                  </a:lnTo>
                  <a:lnTo>
                    <a:pt x="179209" y="12644"/>
                  </a:lnTo>
                  <a:lnTo>
                    <a:pt x="181038" y="10815"/>
                  </a:lnTo>
                  <a:lnTo>
                    <a:pt x="183781" y="8987"/>
                  </a:lnTo>
                  <a:lnTo>
                    <a:pt x="213320" y="0"/>
                  </a:lnTo>
                  <a:lnTo>
                    <a:pt x="245948" y="4984"/>
                  </a:lnTo>
                  <a:lnTo>
                    <a:pt x="277889" y="22483"/>
                  </a:lnTo>
                  <a:lnTo>
                    <a:pt x="305371" y="51036"/>
                  </a:lnTo>
                  <a:lnTo>
                    <a:pt x="320273" y="80500"/>
                  </a:lnTo>
                  <a:lnTo>
                    <a:pt x="326516" y="109877"/>
                  </a:lnTo>
                  <a:lnTo>
                    <a:pt x="324016" y="137027"/>
                  </a:lnTo>
                  <a:lnTo>
                    <a:pt x="312686" y="159812"/>
                  </a:lnTo>
                  <a:lnTo>
                    <a:pt x="124345" y="338971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943" y="4422571"/>
              <a:ext cx="137291" cy="9871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27905" y="4646432"/>
              <a:ext cx="121945" cy="13037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235905" y="3878237"/>
              <a:ext cx="475615" cy="572770"/>
            </a:xfrm>
            <a:custGeom>
              <a:avLst/>
              <a:gdLst/>
              <a:ahLst/>
              <a:cxnLst/>
              <a:rect l="l" t="t" r="r" b="b"/>
              <a:pathLst>
                <a:path w="475614" h="572770">
                  <a:moveTo>
                    <a:pt x="151777" y="41135"/>
                  </a:moveTo>
                  <a:lnTo>
                    <a:pt x="181917" y="65025"/>
                  </a:lnTo>
                  <a:lnTo>
                    <a:pt x="219125" y="87465"/>
                  </a:lnTo>
                  <a:lnTo>
                    <a:pt x="262566" y="107009"/>
                  </a:lnTo>
                  <a:lnTo>
                    <a:pt x="311405" y="122210"/>
                  </a:lnTo>
                  <a:lnTo>
                    <a:pt x="364807" y="131622"/>
                  </a:lnTo>
                  <a:lnTo>
                    <a:pt x="394218" y="137337"/>
                  </a:lnTo>
                  <a:lnTo>
                    <a:pt x="418403" y="147166"/>
                  </a:lnTo>
                  <a:lnTo>
                    <a:pt x="435903" y="160421"/>
                  </a:lnTo>
                  <a:lnTo>
                    <a:pt x="445262" y="176415"/>
                  </a:lnTo>
                  <a:lnTo>
                    <a:pt x="445976" y="189724"/>
                  </a:lnTo>
                  <a:lnTo>
                    <a:pt x="441375" y="203377"/>
                  </a:lnTo>
                  <a:lnTo>
                    <a:pt x="431631" y="217031"/>
                  </a:lnTo>
                  <a:lnTo>
                    <a:pt x="416915" y="230339"/>
                  </a:lnTo>
                  <a:lnTo>
                    <a:pt x="382899" y="257753"/>
                  </a:lnTo>
                  <a:lnTo>
                    <a:pt x="339542" y="296048"/>
                  </a:lnTo>
                  <a:lnTo>
                    <a:pt x="296702" y="336912"/>
                  </a:lnTo>
                  <a:lnTo>
                    <a:pt x="264236" y="372033"/>
                  </a:lnTo>
                  <a:lnTo>
                    <a:pt x="241949" y="397468"/>
                  </a:lnTo>
                  <a:lnTo>
                    <a:pt x="207321" y="432930"/>
                  </a:lnTo>
                  <a:lnTo>
                    <a:pt x="165491" y="468563"/>
                  </a:lnTo>
                  <a:lnTo>
                    <a:pt x="121602" y="494512"/>
                  </a:lnTo>
                  <a:lnTo>
                    <a:pt x="67665" y="517372"/>
                  </a:lnTo>
                  <a:lnTo>
                    <a:pt x="49377" y="524351"/>
                  </a:lnTo>
                  <a:lnTo>
                    <a:pt x="31775" y="531420"/>
                  </a:lnTo>
                  <a:lnTo>
                    <a:pt x="15201" y="538319"/>
                  </a:lnTo>
                  <a:lnTo>
                    <a:pt x="0" y="544791"/>
                  </a:lnTo>
                </a:path>
                <a:path w="475614" h="572770">
                  <a:moveTo>
                    <a:pt x="11887" y="572211"/>
                  </a:moveTo>
                  <a:lnTo>
                    <a:pt x="26689" y="565340"/>
                  </a:lnTo>
                  <a:lnTo>
                    <a:pt x="43205" y="558387"/>
                  </a:lnTo>
                  <a:lnTo>
                    <a:pt x="60750" y="551262"/>
                  </a:lnTo>
                  <a:lnTo>
                    <a:pt x="78638" y="543877"/>
                  </a:lnTo>
                  <a:lnTo>
                    <a:pt x="132575" y="521931"/>
                  </a:lnTo>
                  <a:lnTo>
                    <a:pt x="179202" y="494568"/>
                  </a:lnTo>
                  <a:lnTo>
                    <a:pt x="223088" y="457949"/>
                  </a:lnTo>
                  <a:lnTo>
                    <a:pt x="260116" y="420644"/>
                  </a:lnTo>
                  <a:lnTo>
                    <a:pt x="286169" y="391223"/>
                  </a:lnTo>
                  <a:lnTo>
                    <a:pt x="317285" y="357830"/>
                  </a:lnTo>
                  <a:lnTo>
                    <a:pt x="358857" y="318096"/>
                  </a:lnTo>
                  <a:lnTo>
                    <a:pt x="401115" y="280420"/>
                  </a:lnTo>
                  <a:lnTo>
                    <a:pt x="434289" y="253199"/>
                  </a:lnTo>
                  <a:lnTo>
                    <a:pt x="455347" y="233762"/>
                  </a:lnTo>
                  <a:lnTo>
                    <a:pt x="469031" y="212864"/>
                  </a:lnTo>
                  <a:lnTo>
                    <a:pt x="475174" y="191109"/>
                  </a:lnTo>
                  <a:lnTo>
                    <a:pt x="473608" y="169100"/>
                  </a:lnTo>
                  <a:lnTo>
                    <a:pt x="438062" y="124769"/>
                  </a:lnTo>
                  <a:lnTo>
                    <a:pt x="367550" y="102374"/>
                  </a:lnTo>
                  <a:lnTo>
                    <a:pt x="306935" y="90673"/>
                  </a:lnTo>
                  <a:lnTo>
                    <a:pt x="254131" y="71733"/>
                  </a:lnTo>
                  <a:lnTo>
                    <a:pt x="210149" y="48407"/>
                  </a:lnTo>
                  <a:lnTo>
                    <a:pt x="175999" y="23546"/>
                  </a:lnTo>
                  <a:lnTo>
                    <a:pt x="15269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11128159" y="3269906"/>
            <a:ext cx="588010" cy="378460"/>
          </a:xfrm>
          <a:custGeom>
            <a:avLst/>
            <a:gdLst/>
            <a:ahLst/>
            <a:cxnLst/>
            <a:rect l="l" t="t" r="r" b="b"/>
            <a:pathLst>
              <a:path w="588009" h="378460">
                <a:moveTo>
                  <a:pt x="587883" y="189217"/>
                </a:moveTo>
                <a:lnTo>
                  <a:pt x="581907" y="227265"/>
                </a:lnTo>
                <a:lnTo>
                  <a:pt x="564768" y="262743"/>
                </a:lnTo>
                <a:lnTo>
                  <a:pt x="537642" y="294879"/>
                </a:lnTo>
                <a:lnTo>
                  <a:pt x="501710" y="322902"/>
                </a:lnTo>
                <a:lnTo>
                  <a:pt x="458149" y="346040"/>
                </a:lnTo>
                <a:lnTo>
                  <a:pt x="408139" y="363523"/>
                </a:lnTo>
                <a:lnTo>
                  <a:pt x="352857" y="374578"/>
                </a:lnTo>
                <a:lnTo>
                  <a:pt x="293484" y="378434"/>
                </a:lnTo>
                <a:lnTo>
                  <a:pt x="234150" y="374578"/>
                </a:lnTo>
                <a:lnTo>
                  <a:pt x="178972" y="363523"/>
                </a:lnTo>
                <a:lnTo>
                  <a:pt x="129108" y="346040"/>
                </a:lnTo>
                <a:lnTo>
                  <a:pt x="85715" y="322902"/>
                </a:lnTo>
                <a:lnTo>
                  <a:pt x="49950" y="294879"/>
                </a:lnTo>
                <a:lnTo>
                  <a:pt x="22971" y="262743"/>
                </a:lnTo>
                <a:lnTo>
                  <a:pt x="5935" y="227265"/>
                </a:lnTo>
                <a:lnTo>
                  <a:pt x="0" y="189217"/>
                </a:lnTo>
                <a:lnTo>
                  <a:pt x="5935" y="150906"/>
                </a:lnTo>
                <a:lnTo>
                  <a:pt x="22971" y="115305"/>
                </a:lnTo>
                <a:lnTo>
                  <a:pt x="49950" y="83153"/>
                </a:lnTo>
                <a:lnTo>
                  <a:pt x="85715" y="55189"/>
                </a:lnTo>
                <a:lnTo>
                  <a:pt x="129108" y="32152"/>
                </a:lnTo>
                <a:lnTo>
                  <a:pt x="178972" y="14782"/>
                </a:lnTo>
                <a:lnTo>
                  <a:pt x="234150" y="3818"/>
                </a:lnTo>
                <a:lnTo>
                  <a:pt x="293484" y="0"/>
                </a:lnTo>
                <a:lnTo>
                  <a:pt x="352857" y="3818"/>
                </a:lnTo>
                <a:lnTo>
                  <a:pt x="408139" y="14782"/>
                </a:lnTo>
                <a:lnTo>
                  <a:pt x="458149" y="32152"/>
                </a:lnTo>
                <a:lnTo>
                  <a:pt x="501710" y="55189"/>
                </a:lnTo>
                <a:lnTo>
                  <a:pt x="537642" y="83153"/>
                </a:lnTo>
                <a:lnTo>
                  <a:pt x="564768" y="115305"/>
                </a:lnTo>
                <a:lnTo>
                  <a:pt x="581907" y="150906"/>
                </a:lnTo>
                <a:lnTo>
                  <a:pt x="587883" y="18921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290896" y="3776319"/>
            <a:ext cx="261620" cy="693420"/>
          </a:xfrm>
          <a:custGeom>
            <a:avLst/>
            <a:gdLst/>
            <a:ahLst/>
            <a:cxnLst/>
            <a:rect l="l" t="t" r="r" b="b"/>
            <a:pathLst>
              <a:path w="261620" h="693420">
                <a:moveTo>
                  <a:pt x="261492" y="0"/>
                </a:moveTo>
                <a:lnTo>
                  <a:pt x="261492" y="51180"/>
                </a:lnTo>
                <a:lnTo>
                  <a:pt x="251220" y="86676"/>
                </a:lnTo>
                <a:lnTo>
                  <a:pt x="223204" y="115743"/>
                </a:lnTo>
                <a:lnTo>
                  <a:pt x="181645" y="135382"/>
                </a:lnTo>
                <a:lnTo>
                  <a:pt x="130746" y="142595"/>
                </a:lnTo>
                <a:lnTo>
                  <a:pt x="79847" y="135382"/>
                </a:lnTo>
                <a:lnTo>
                  <a:pt x="38288" y="115743"/>
                </a:lnTo>
                <a:lnTo>
                  <a:pt x="10272" y="86676"/>
                </a:lnTo>
                <a:lnTo>
                  <a:pt x="0" y="51180"/>
                </a:lnTo>
                <a:lnTo>
                  <a:pt x="0" y="914"/>
                </a:lnTo>
              </a:path>
              <a:path w="261620" h="693420">
                <a:moveTo>
                  <a:pt x="256006" y="187375"/>
                </a:moveTo>
                <a:lnTo>
                  <a:pt x="256006" y="365632"/>
                </a:lnTo>
                <a:lnTo>
                  <a:pt x="246205" y="399920"/>
                </a:lnTo>
                <a:lnTo>
                  <a:pt x="219432" y="428126"/>
                </a:lnTo>
                <a:lnTo>
                  <a:pt x="179630" y="447250"/>
                </a:lnTo>
                <a:lnTo>
                  <a:pt x="130746" y="454291"/>
                </a:lnTo>
                <a:lnTo>
                  <a:pt x="81719" y="447250"/>
                </a:lnTo>
                <a:lnTo>
                  <a:pt x="41603" y="428126"/>
                </a:lnTo>
                <a:lnTo>
                  <a:pt x="14515" y="399920"/>
                </a:lnTo>
                <a:lnTo>
                  <a:pt x="4571" y="365632"/>
                </a:lnTo>
                <a:lnTo>
                  <a:pt x="4571" y="176415"/>
                </a:lnTo>
              </a:path>
              <a:path w="261620" h="693420">
                <a:moveTo>
                  <a:pt x="237718" y="414070"/>
                </a:moveTo>
                <a:lnTo>
                  <a:pt x="237718" y="617918"/>
                </a:lnTo>
                <a:lnTo>
                  <a:pt x="229232" y="646984"/>
                </a:lnTo>
                <a:lnTo>
                  <a:pt x="206173" y="670821"/>
                </a:lnTo>
                <a:lnTo>
                  <a:pt x="172144" y="686946"/>
                </a:lnTo>
                <a:lnTo>
                  <a:pt x="130746" y="692873"/>
                </a:lnTo>
                <a:lnTo>
                  <a:pt x="88962" y="686946"/>
                </a:lnTo>
                <a:lnTo>
                  <a:pt x="54976" y="670821"/>
                </a:lnTo>
                <a:lnTo>
                  <a:pt x="32132" y="646984"/>
                </a:lnTo>
                <a:lnTo>
                  <a:pt x="23774" y="617918"/>
                </a:lnTo>
                <a:lnTo>
                  <a:pt x="23774" y="41498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128159" y="3300997"/>
            <a:ext cx="588010" cy="708025"/>
          </a:xfrm>
          <a:custGeom>
            <a:avLst/>
            <a:gdLst/>
            <a:ahLst/>
            <a:cxnLst/>
            <a:rect l="l" t="t" r="r" b="b"/>
            <a:pathLst>
              <a:path w="588009" h="708025">
                <a:moveTo>
                  <a:pt x="538505" y="158127"/>
                </a:moveTo>
                <a:lnTo>
                  <a:pt x="513600" y="227275"/>
                </a:lnTo>
                <a:lnTo>
                  <a:pt x="484676" y="256468"/>
                </a:lnTo>
                <a:lnTo>
                  <a:pt x="446731" y="280815"/>
                </a:lnTo>
                <a:lnTo>
                  <a:pt x="401237" y="299374"/>
                </a:lnTo>
                <a:lnTo>
                  <a:pt x="349664" y="311201"/>
                </a:lnTo>
                <a:lnTo>
                  <a:pt x="293484" y="315353"/>
                </a:lnTo>
                <a:lnTo>
                  <a:pt x="237303" y="311201"/>
                </a:lnTo>
                <a:lnTo>
                  <a:pt x="185728" y="299374"/>
                </a:lnTo>
                <a:lnTo>
                  <a:pt x="140232" y="280815"/>
                </a:lnTo>
                <a:lnTo>
                  <a:pt x="102284" y="256468"/>
                </a:lnTo>
                <a:lnTo>
                  <a:pt x="73357" y="227275"/>
                </a:lnTo>
                <a:lnTo>
                  <a:pt x="48450" y="158127"/>
                </a:lnTo>
                <a:lnTo>
                  <a:pt x="54922" y="122028"/>
                </a:lnTo>
                <a:lnTo>
                  <a:pt x="102284" y="59437"/>
                </a:lnTo>
                <a:lnTo>
                  <a:pt x="140232" y="34896"/>
                </a:lnTo>
                <a:lnTo>
                  <a:pt x="185728" y="16160"/>
                </a:lnTo>
                <a:lnTo>
                  <a:pt x="237303" y="4202"/>
                </a:lnTo>
                <a:lnTo>
                  <a:pt x="293484" y="0"/>
                </a:lnTo>
                <a:lnTo>
                  <a:pt x="349664" y="4202"/>
                </a:lnTo>
                <a:lnTo>
                  <a:pt x="401237" y="16160"/>
                </a:lnTo>
                <a:lnTo>
                  <a:pt x="446731" y="34896"/>
                </a:lnTo>
                <a:lnTo>
                  <a:pt x="484676" y="59437"/>
                </a:lnTo>
                <a:lnTo>
                  <a:pt x="513600" y="88806"/>
                </a:lnTo>
                <a:lnTo>
                  <a:pt x="538505" y="158127"/>
                </a:lnTo>
                <a:close/>
              </a:path>
              <a:path w="588009" h="708025">
                <a:moveTo>
                  <a:pt x="0" y="158127"/>
                </a:moveTo>
                <a:lnTo>
                  <a:pt x="0" y="288848"/>
                </a:lnTo>
                <a:lnTo>
                  <a:pt x="4706" y="326058"/>
                </a:lnTo>
                <a:lnTo>
                  <a:pt x="39924" y="393426"/>
                </a:lnTo>
                <a:lnTo>
                  <a:pt x="68809" y="422396"/>
                </a:lnTo>
                <a:lnTo>
                  <a:pt x="104128" y="447432"/>
                </a:lnTo>
                <a:lnTo>
                  <a:pt x="145067" y="467938"/>
                </a:lnTo>
                <a:lnTo>
                  <a:pt x="190815" y="483321"/>
                </a:lnTo>
                <a:lnTo>
                  <a:pt x="240558" y="492987"/>
                </a:lnTo>
                <a:lnTo>
                  <a:pt x="293484" y="496341"/>
                </a:lnTo>
                <a:lnTo>
                  <a:pt x="346441" y="492987"/>
                </a:lnTo>
                <a:lnTo>
                  <a:pt x="396268" y="483321"/>
                </a:lnTo>
                <a:lnTo>
                  <a:pt x="442137" y="467938"/>
                </a:lnTo>
                <a:lnTo>
                  <a:pt x="483221" y="447432"/>
                </a:lnTo>
                <a:lnTo>
                  <a:pt x="518692" y="422396"/>
                </a:lnTo>
                <a:lnTo>
                  <a:pt x="547721" y="393426"/>
                </a:lnTo>
                <a:lnTo>
                  <a:pt x="569481" y="361115"/>
                </a:lnTo>
                <a:lnTo>
                  <a:pt x="587883" y="288848"/>
                </a:lnTo>
                <a:lnTo>
                  <a:pt x="587883" y="158127"/>
                </a:lnTo>
              </a:path>
              <a:path w="588009" h="708025">
                <a:moveTo>
                  <a:pt x="110629" y="512800"/>
                </a:moveTo>
                <a:lnTo>
                  <a:pt x="197485" y="633450"/>
                </a:lnTo>
                <a:lnTo>
                  <a:pt x="373024" y="645337"/>
                </a:lnTo>
                <a:lnTo>
                  <a:pt x="469023" y="542048"/>
                </a:lnTo>
                <a:lnTo>
                  <a:pt x="469023" y="603288"/>
                </a:lnTo>
                <a:lnTo>
                  <a:pt x="373024" y="707491"/>
                </a:lnTo>
                <a:lnTo>
                  <a:pt x="197485" y="694702"/>
                </a:lnTo>
                <a:lnTo>
                  <a:pt x="110629" y="574039"/>
                </a:lnTo>
                <a:lnTo>
                  <a:pt x="110629" y="512800"/>
                </a:lnTo>
                <a:close/>
              </a:path>
              <a:path w="588009" h="708025">
                <a:moveTo>
                  <a:pt x="469023" y="571296"/>
                </a:moveTo>
                <a:lnTo>
                  <a:pt x="373024" y="675500"/>
                </a:lnTo>
                <a:lnTo>
                  <a:pt x="197485" y="662698"/>
                </a:lnTo>
                <a:lnTo>
                  <a:pt x="110629" y="542048"/>
                </a:lnTo>
              </a:path>
              <a:path w="588009" h="708025">
                <a:moveTo>
                  <a:pt x="110629" y="512800"/>
                </a:moveTo>
                <a:lnTo>
                  <a:pt x="157251" y="474408"/>
                </a:lnTo>
              </a:path>
              <a:path w="588009" h="708025">
                <a:moveTo>
                  <a:pt x="469023" y="542048"/>
                </a:moveTo>
                <a:lnTo>
                  <a:pt x="424230" y="482625"/>
                </a:lnTo>
              </a:path>
              <a:path w="588009" h="708025">
                <a:moveTo>
                  <a:pt x="197485" y="633450"/>
                </a:moveTo>
                <a:lnTo>
                  <a:pt x="197485" y="694702"/>
                </a:lnTo>
              </a:path>
              <a:path w="588009" h="708025">
                <a:moveTo>
                  <a:pt x="373024" y="645337"/>
                </a:moveTo>
                <a:lnTo>
                  <a:pt x="373024" y="70749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16958" y="4413885"/>
            <a:ext cx="203885" cy="146253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11291812" y="3777234"/>
            <a:ext cx="259715" cy="143510"/>
          </a:xfrm>
          <a:custGeom>
            <a:avLst/>
            <a:gdLst/>
            <a:ahLst/>
            <a:cxnLst/>
            <a:rect l="l" t="t" r="r" b="b"/>
            <a:pathLst>
              <a:path w="259714" h="143510">
                <a:moveTo>
                  <a:pt x="226745" y="9131"/>
                </a:moveTo>
                <a:lnTo>
                  <a:pt x="206973" y="22088"/>
                </a:lnTo>
                <a:lnTo>
                  <a:pt x="183775" y="31870"/>
                </a:lnTo>
                <a:lnTo>
                  <a:pt x="157833" y="38052"/>
                </a:lnTo>
                <a:lnTo>
                  <a:pt x="129832" y="40208"/>
                </a:lnTo>
                <a:lnTo>
                  <a:pt x="101301" y="38052"/>
                </a:lnTo>
                <a:lnTo>
                  <a:pt x="75088" y="31870"/>
                </a:lnTo>
                <a:lnTo>
                  <a:pt x="51790" y="22088"/>
                </a:lnTo>
                <a:lnTo>
                  <a:pt x="32003" y="9131"/>
                </a:lnTo>
              </a:path>
              <a:path w="259714" h="143510">
                <a:moveTo>
                  <a:pt x="245948" y="6388"/>
                </a:moveTo>
                <a:lnTo>
                  <a:pt x="226131" y="27117"/>
                </a:lnTo>
                <a:lnTo>
                  <a:pt x="199201" y="43300"/>
                </a:lnTo>
                <a:lnTo>
                  <a:pt x="166615" y="53826"/>
                </a:lnTo>
                <a:lnTo>
                  <a:pt x="129832" y="57581"/>
                </a:lnTo>
                <a:lnTo>
                  <a:pt x="92243" y="53654"/>
                </a:lnTo>
                <a:lnTo>
                  <a:pt x="58858" y="42614"/>
                </a:lnTo>
                <a:lnTo>
                  <a:pt x="31473" y="25574"/>
                </a:lnTo>
                <a:lnTo>
                  <a:pt x="11887" y="3644"/>
                </a:lnTo>
              </a:path>
              <a:path w="259714" h="143510">
                <a:moveTo>
                  <a:pt x="256920" y="0"/>
                </a:moveTo>
                <a:lnTo>
                  <a:pt x="241304" y="29689"/>
                </a:lnTo>
                <a:lnTo>
                  <a:pt x="212917" y="53127"/>
                </a:lnTo>
                <a:lnTo>
                  <a:pt x="174758" y="68512"/>
                </a:lnTo>
                <a:lnTo>
                  <a:pt x="129832" y="74040"/>
                </a:lnTo>
                <a:lnTo>
                  <a:pt x="84890" y="68383"/>
                </a:lnTo>
                <a:lnTo>
                  <a:pt x="46632" y="52784"/>
                </a:lnTo>
                <a:lnTo>
                  <a:pt x="17973" y="29303"/>
                </a:lnTo>
                <a:lnTo>
                  <a:pt x="1828" y="0"/>
                </a:lnTo>
              </a:path>
              <a:path w="259714" h="143510">
                <a:moveTo>
                  <a:pt x="259664" y="0"/>
                </a:moveTo>
                <a:lnTo>
                  <a:pt x="249405" y="35487"/>
                </a:lnTo>
                <a:lnTo>
                  <a:pt x="221489" y="64550"/>
                </a:lnTo>
                <a:lnTo>
                  <a:pt x="180202" y="84189"/>
                </a:lnTo>
                <a:lnTo>
                  <a:pt x="129832" y="91401"/>
                </a:lnTo>
                <a:lnTo>
                  <a:pt x="79461" y="84189"/>
                </a:lnTo>
                <a:lnTo>
                  <a:pt x="38174" y="64550"/>
                </a:lnTo>
                <a:lnTo>
                  <a:pt x="10258" y="35487"/>
                </a:lnTo>
                <a:lnTo>
                  <a:pt x="0" y="0"/>
                </a:lnTo>
              </a:path>
              <a:path w="259714" h="143510">
                <a:moveTo>
                  <a:pt x="259664" y="17360"/>
                </a:moveTo>
                <a:lnTo>
                  <a:pt x="249405" y="52856"/>
                </a:lnTo>
                <a:lnTo>
                  <a:pt x="221489" y="81922"/>
                </a:lnTo>
                <a:lnTo>
                  <a:pt x="180202" y="101562"/>
                </a:lnTo>
                <a:lnTo>
                  <a:pt x="129832" y="108775"/>
                </a:lnTo>
                <a:lnTo>
                  <a:pt x="79461" y="101562"/>
                </a:lnTo>
                <a:lnTo>
                  <a:pt x="38174" y="81922"/>
                </a:lnTo>
                <a:lnTo>
                  <a:pt x="10258" y="52856"/>
                </a:lnTo>
                <a:lnTo>
                  <a:pt x="0" y="17360"/>
                </a:lnTo>
              </a:path>
              <a:path w="259714" h="143510">
                <a:moveTo>
                  <a:pt x="258749" y="34734"/>
                </a:moveTo>
                <a:lnTo>
                  <a:pt x="248634" y="70222"/>
                </a:lnTo>
                <a:lnTo>
                  <a:pt x="221032" y="99285"/>
                </a:lnTo>
                <a:lnTo>
                  <a:pt x="180059" y="118923"/>
                </a:lnTo>
                <a:lnTo>
                  <a:pt x="129832" y="126136"/>
                </a:lnTo>
                <a:lnTo>
                  <a:pt x="79461" y="118923"/>
                </a:lnTo>
                <a:lnTo>
                  <a:pt x="38174" y="99285"/>
                </a:lnTo>
                <a:lnTo>
                  <a:pt x="10258" y="70222"/>
                </a:lnTo>
                <a:lnTo>
                  <a:pt x="0" y="34734"/>
                </a:lnTo>
              </a:path>
              <a:path w="259714" h="143510">
                <a:moveTo>
                  <a:pt x="258749" y="52095"/>
                </a:moveTo>
                <a:lnTo>
                  <a:pt x="248634" y="87590"/>
                </a:lnTo>
                <a:lnTo>
                  <a:pt x="221032" y="116657"/>
                </a:lnTo>
                <a:lnTo>
                  <a:pt x="180059" y="136296"/>
                </a:lnTo>
                <a:lnTo>
                  <a:pt x="129832" y="143510"/>
                </a:lnTo>
                <a:lnTo>
                  <a:pt x="79604" y="136296"/>
                </a:lnTo>
                <a:lnTo>
                  <a:pt x="38631" y="116657"/>
                </a:lnTo>
                <a:lnTo>
                  <a:pt x="11029" y="87590"/>
                </a:lnTo>
                <a:lnTo>
                  <a:pt x="914" y="5209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293640" y="3950907"/>
            <a:ext cx="256540" cy="280035"/>
          </a:xfrm>
          <a:custGeom>
            <a:avLst/>
            <a:gdLst/>
            <a:ahLst/>
            <a:cxnLst/>
            <a:rect l="l" t="t" r="r" b="b"/>
            <a:pathLst>
              <a:path w="256539" h="280035">
                <a:moveTo>
                  <a:pt x="159092" y="53009"/>
                </a:moveTo>
                <a:lnTo>
                  <a:pt x="151406" y="54209"/>
                </a:lnTo>
                <a:lnTo>
                  <a:pt x="143548" y="55067"/>
                </a:lnTo>
                <a:lnTo>
                  <a:pt x="135689" y="55581"/>
                </a:lnTo>
                <a:lnTo>
                  <a:pt x="128003" y="55752"/>
                </a:lnTo>
                <a:lnTo>
                  <a:pt x="113930" y="55238"/>
                </a:lnTo>
                <a:lnTo>
                  <a:pt x="100458" y="53695"/>
                </a:lnTo>
                <a:lnTo>
                  <a:pt x="87503" y="51123"/>
                </a:lnTo>
                <a:lnTo>
                  <a:pt x="74980" y="47523"/>
                </a:lnTo>
              </a:path>
              <a:path w="256539" h="280035">
                <a:moveTo>
                  <a:pt x="199313" y="57581"/>
                </a:moveTo>
                <a:lnTo>
                  <a:pt x="183413" y="63868"/>
                </a:lnTo>
                <a:lnTo>
                  <a:pt x="166058" y="68783"/>
                </a:lnTo>
                <a:lnTo>
                  <a:pt x="147503" y="71983"/>
                </a:lnTo>
                <a:lnTo>
                  <a:pt x="128003" y="73126"/>
                </a:lnTo>
                <a:lnTo>
                  <a:pt x="100816" y="71126"/>
                </a:lnTo>
                <a:lnTo>
                  <a:pt x="75774" y="65355"/>
                </a:lnTo>
                <a:lnTo>
                  <a:pt x="53304" y="56158"/>
                </a:lnTo>
                <a:lnTo>
                  <a:pt x="33832" y="43878"/>
                </a:lnTo>
              </a:path>
              <a:path w="256539" h="280035">
                <a:moveTo>
                  <a:pt x="255092" y="5486"/>
                </a:moveTo>
                <a:lnTo>
                  <a:pt x="243205" y="38673"/>
                </a:lnTo>
                <a:lnTo>
                  <a:pt x="215545" y="65351"/>
                </a:lnTo>
                <a:lnTo>
                  <a:pt x="175887" y="83117"/>
                </a:lnTo>
                <a:lnTo>
                  <a:pt x="128003" y="89573"/>
                </a:lnTo>
                <a:lnTo>
                  <a:pt x="78304" y="82517"/>
                </a:lnTo>
                <a:lnTo>
                  <a:pt x="37603" y="63293"/>
                </a:lnTo>
                <a:lnTo>
                  <a:pt x="10101" y="34816"/>
                </a:lnTo>
                <a:lnTo>
                  <a:pt x="0" y="0"/>
                </a:lnTo>
              </a:path>
              <a:path w="256539" h="280035">
                <a:moveTo>
                  <a:pt x="256006" y="17360"/>
                </a:moveTo>
                <a:lnTo>
                  <a:pt x="245905" y="52184"/>
                </a:lnTo>
                <a:lnTo>
                  <a:pt x="218403" y="80665"/>
                </a:lnTo>
                <a:lnTo>
                  <a:pt x="177702" y="99890"/>
                </a:lnTo>
                <a:lnTo>
                  <a:pt x="128003" y="106946"/>
                </a:lnTo>
                <a:lnTo>
                  <a:pt x="78304" y="99890"/>
                </a:lnTo>
                <a:lnTo>
                  <a:pt x="37603" y="80665"/>
                </a:lnTo>
                <a:lnTo>
                  <a:pt x="10101" y="52184"/>
                </a:lnTo>
                <a:lnTo>
                  <a:pt x="0" y="17360"/>
                </a:lnTo>
              </a:path>
              <a:path w="256539" h="280035">
                <a:moveTo>
                  <a:pt x="255092" y="34734"/>
                </a:moveTo>
                <a:lnTo>
                  <a:pt x="245134" y="69550"/>
                </a:lnTo>
                <a:lnTo>
                  <a:pt x="217946" y="98028"/>
                </a:lnTo>
                <a:lnTo>
                  <a:pt x="177559" y="117251"/>
                </a:lnTo>
                <a:lnTo>
                  <a:pt x="128003" y="124307"/>
                </a:lnTo>
                <a:lnTo>
                  <a:pt x="78447" y="117251"/>
                </a:lnTo>
                <a:lnTo>
                  <a:pt x="38060" y="98028"/>
                </a:lnTo>
                <a:lnTo>
                  <a:pt x="10872" y="69550"/>
                </a:lnTo>
                <a:lnTo>
                  <a:pt x="914" y="34734"/>
                </a:lnTo>
              </a:path>
              <a:path w="256539" h="280035">
                <a:moveTo>
                  <a:pt x="255092" y="52095"/>
                </a:moveTo>
                <a:lnTo>
                  <a:pt x="245134" y="86918"/>
                </a:lnTo>
                <a:lnTo>
                  <a:pt x="217946" y="115400"/>
                </a:lnTo>
                <a:lnTo>
                  <a:pt x="177559" y="134625"/>
                </a:lnTo>
                <a:lnTo>
                  <a:pt x="128003" y="141681"/>
                </a:lnTo>
                <a:lnTo>
                  <a:pt x="78447" y="134625"/>
                </a:lnTo>
                <a:lnTo>
                  <a:pt x="38060" y="115400"/>
                </a:lnTo>
                <a:lnTo>
                  <a:pt x="10872" y="86918"/>
                </a:lnTo>
                <a:lnTo>
                  <a:pt x="914" y="52095"/>
                </a:lnTo>
              </a:path>
              <a:path w="256539" h="280035">
                <a:moveTo>
                  <a:pt x="255092" y="69468"/>
                </a:moveTo>
                <a:lnTo>
                  <a:pt x="245134" y="104290"/>
                </a:lnTo>
                <a:lnTo>
                  <a:pt x="217946" y="132767"/>
                </a:lnTo>
                <a:lnTo>
                  <a:pt x="177559" y="151988"/>
                </a:lnTo>
                <a:lnTo>
                  <a:pt x="128003" y="159042"/>
                </a:lnTo>
                <a:lnTo>
                  <a:pt x="78447" y="151988"/>
                </a:lnTo>
                <a:lnTo>
                  <a:pt x="38060" y="132767"/>
                </a:lnTo>
                <a:lnTo>
                  <a:pt x="10872" y="104290"/>
                </a:lnTo>
                <a:lnTo>
                  <a:pt x="914" y="69468"/>
                </a:lnTo>
              </a:path>
              <a:path w="256539" h="280035">
                <a:moveTo>
                  <a:pt x="255092" y="86829"/>
                </a:moveTo>
                <a:lnTo>
                  <a:pt x="245134" y="121653"/>
                </a:lnTo>
                <a:lnTo>
                  <a:pt x="217946" y="150134"/>
                </a:lnTo>
                <a:lnTo>
                  <a:pt x="177559" y="169359"/>
                </a:lnTo>
                <a:lnTo>
                  <a:pt x="128003" y="176415"/>
                </a:lnTo>
                <a:lnTo>
                  <a:pt x="78447" y="169359"/>
                </a:lnTo>
                <a:lnTo>
                  <a:pt x="38060" y="150134"/>
                </a:lnTo>
                <a:lnTo>
                  <a:pt x="10872" y="121653"/>
                </a:lnTo>
                <a:lnTo>
                  <a:pt x="914" y="86829"/>
                </a:lnTo>
              </a:path>
              <a:path w="256539" h="280035">
                <a:moveTo>
                  <a:pt x="254177" y="104203"/>
                </a:moveTo>
                <a:lnTo>
                  <a:pt x="244233" y="138882"/>
                </a:lnTo>
                <a:lnTo>
                  <a:pt x="217146" y="167044"/>
                </a:lnTo>
                <a:lnTo>
                  <a:pt x="177030" y="185951"/>
                </a:lnTo>
                <a:lnTo>
                  <a:pt x="128003" y="192862"/>
                </a:lnTo>
                <a:lnTo>
                  <a:pt x="78447" y="185951"/>
                </a:lnTo>
                <a:lnTo>
                  <a:pt x="38060" y="167044"/>
                </a:lnTo>
                <a:lnTo>
                  <a:pt x="10872" y="138882"/>
                </a:lnTo>
                <a:lnTo>
                  <a:pt x="914" y="104203"/>
                </a:lnTo>
              </a:path>
              <a:path w="256539" h="280035">
                <a:moveTo>
                  <a:pt x="254177" y="121564"/>
                </a:moveTo>
                <a:lnTo>
                  <a:pt x="244233" y="156245"/>
                </a:lnTo>
                <a:lnTo>
                  <a:pt x="217146" y="184411"/>
                </a:lnTo>
                <a:lnTo>
                  <a:pt x="177030" y="203322"/>
                </a:lnTo>
                <a:lnTo>
                  <a:pt x="128003" y="210235"/>
                </a:lnTo>
                <a:lnTo>
                  <a:pt x="78590" y="203322"/>
                </a:lnTo>
                <a:lnTo>
                  <a:pt x="38517" y="184411"/>
                </a:lnTo>
                <a:lnTo>
                  <a:pt x="11644" y="156245"/>
                </a:lnTo>
                <a:lnTo>
                  <a:pt x="1828" y="121564"/>
                </a:lnTo>
              </a:path>
              <a:path w="256539" h="280035">
                <a:moveTo>
                  <a:pt x="254177" y="138937"/>
                </a:moveTo>
                <a:lnTo>
                  <a:pt x="244233" y="173232"/>
                </a:lnTo>
                <a:lnTo>
                  <a:pt x="217146" y="201442"/>
                </a:lnTo>
                <a:lnTo>
                  <a:pt x="177030" y="220567"/>
                </a:lnTo>
                <a:lnTo>
                  <a:pt x="128003" y="227609"/>
                </a:lnTo>
                <a:lnTo>
                  <a:pt x="78975" y="220567"/>
                </a:lnTo>
                <a:lnTo>
                  <a:pt x="38860" y="201442"/>
                </a:lnTo>
                <a:lnTo>
                  <a:pt x="11772" y="173232"/>
                </a:lnTo>
                <a:lnTo>
                  <a:pt x="1828" y="138937"/>
                </a:lnTo>
              </a:path>
              <a:path w="256539" h="280035">
                <a:moveTo>
                  <a:pt x="254177" y="156298"/>
                </a:moveTo>
                <a:lnTo>
                  <a:pt x="244233" y="190593"/>
                </a:lnTo>
                <a:lnTo>
                  <a:pt x="217146" y="218803"/>
                </a:lnTo>
                <a:lnTo>
                  <a:pt x="177030" y="237928"/>
                </a:lnTo>
                <a:lnTo>
                  <a:pt x="128003" y="244970"/>
                </a:lnTo>
                <a:lnTo>
                  <a:pt x="78975" y="237928"/>
                </a:lnTo>
                <a:lnTo>
                  <a:pt x="38860" y="218803"/>
                </a:lnTo>
                <a:lnTo>
                  <a:pt x="11772" y="190593"/>
                </a:lnTo>
                <a:lnTo>
                  <a:pt x="1828" y="156298"/>
                </a:lnTo>
              </a:path>
              <a:path w="256539" h="280035">
                <a:moveTo>
                  <a:pt x="254177" y="173672"/>
                </a:moveTo>
                <a:lnTo>
                  <a:pt x="244233" y="207967"/>
                </a:lnTo>
                <a:lnTo>
                  <a:pt x="217146" y="236177"/>
                </a:lnTo>
                <a:lnTo>
                  <a:pt x="177030" y="255302"/>
                </a:lnTo>
                <a:lnTo>
                  <a:pt x="128003" y="262343"/>
                </a:lnTo>
                <a:lnTo>
                  <a:pt x="78975" y="255302"/>
                </a:lnTo>
                <a:lnTo>
                  <a:pt x="38860" y="236177"/>
                </a:lnTo>
                <a:lnTo>
                  <a:pt x="11772" y="207967"/>
                </a:lnTo>
                <a:lnTo>
                  <a:pt x="1828" y="173672"/>
                </a:lnTo>
              </a:path>
              <a:path w="256539" h="280035">
                <a:moveTo>
                  <a:pt x="253263" y="191046"/>
                </a:moveTo>
                <a:lnTo>
                  <a:pt x="243462" y="225333"/>
                </a:lnTo>
                <a:lnTo>
                  <a:pt x="216688" y="253539"/>
                </a:lnTo>
                <a:lnTo>
                  <a:pt x="176887" y="272663"/>
                </a:lnTo>
                <a:lnTo>
                  <a:pt x="128003" y="279704"/>
                </a:lnTo>
                <a:lnTo>
                  <a:pt x="78975" y="272663"/>
                </a:lnTo>
                <a:lnTo>
                  <a:pt x="38860" y="253539"/>
                </a:lnTo>
                <a:lnTo>
                  <a:pt x="11772" y="225333"/>
                </a:lnTo>
                <a:lnTo>
                  <a:pt x="1828" y="19104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57789" y="4683409"/>
            <a:ext cx="704913" cy="1188194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7855813" y="4638509"/>
            <a:ext cx="577850" cy="1267460"/>
            <a:chOff x="2801213" y="4638509"/>
            <a:chExt cx="577850" cy="1267460"/>
          </a:xfrm>
        </p:grpSpPr>
        <p:sp>
          <p:nvSpPr>
            <p:cNvPr id="39" name="object 39"/>
            <p:cNvSpPr/>
            <p:nvPr/>
          </p:nvSpPr>
          <p:spPr>
            <a:xfrm>
              <a:off x="2803499" y="4640795"/>
              <a:ext cx="573405" cy="1115695"/>
            </a:xfrm>
            <a:custGeom>
              <a:avLst/>
              <a:gdLst/>
              <a:ahLst/>
              <a:cxnLst/>
              <a:rect l="l" t="t" r="r" b="b"/>
              <a:pathLst>
                <a:path w="573404" h="1115695">
                  <a:moveTo>
                    <a:pt x="573265" y="46609"/>
                  </a:moveTo>
                  <a:lnTo>
                    <a:pt x="534221" y="70718"/>
                  </a:lnTo>
                  <a:lnTo>
                    <a:pt x="489492" y="80321"/>
                  </a:lnTo>
                  <a:lnTo>
                    <a:pt x="431584" y="87713"/>
                  </a:lnTo>
                  <a:lnTo>
                    <a:pt x="363212" y="92465"/>
                  </a:lnTo>
                  <a:lnTo>
                    <a:pt x="287096" y="94145"/>
                  </a:lnTo>
                  <a:lnTo>
                    <a:pt x="210906" y="92465"/>
                  </a:lnTo>
                  <a:lnTo>
                    <a:pt x="142362" y="87713"/>
                  </a:lnTo>
                  <a:lnTo>
                    <a:pt x="84231" y="80321"/>
                  </a:lnTo>
                  <a:lnTo>
                    <a:pt x="39281" y="70718"/>
                  </a:lnTo>
                  <a:lnTo>
                    <a:pt x="0" y="46609"/>
                  </a:lnTo>
                  <a:lnTo>
                    <a:pt x="10281" y="34270"/>
                  </a:lnTo>
                  <a:lnTo>
                    <a:pt x="84231" y="13708"/>
                  </a:lnTo>
                  <a:lnTo>
                    <a:pt x="142362" y="6397"/>
                  </a:lnTo>
                  <a:lnTo>
                    <a:pt x="210906" y="1675"/>
                  </a:lnTo>
                  <a:lnTo>
                    <a:pt x="287096" y="0"/>
                  </a:lnTo>
                  <a:lnTo>
                    <a:pt x="363212" y="1675"/>
                  </a:lnTo>
                  <a:lnTo>
                    <a:pt x="431584" y="6397"/>
                  </a:lnTo>
                  <a:lnTo>
                    <a:pt x="489492" y="13708"/>
                  </a:lnTo>
                  <a:lnTo>
                    <a:pt x="534221" y="23151"/>
                  </a:lnTo>
                  <a:lnTo>
                    <a:pt x="573265" y="46609"/>
                  </a:lnTo>
                  <a:close/>
                </a:path>
                <a:path w="573404" h="1115695">
                  <a:moveTo>
                    <a:pt x="0" y="46609"/>
                  </a:moveTo>
                  <a:lnTo>
                    <a:pt x="0" y="240398"/>
                  </a:lnTo>
                  <a:lnTo>
                    <a:pt x="10281" y="253122"/>
                  </a:lnTo>
                  <a:lnTo>
                    <a:pt x="84231" y="274105"/>
                  </a:lnTo>
                  <a:lnTo>
                    <a:pt x="142362" y="281500"/>
                  </a:lnTo>
                  <a:lnTo>
                    <a:pt x="210906" y="286253"/>
                  </a:lnTo>
                  <a:lnTo>
                    <a:pt x="287096" y="287934"/>
                  </a:lnTo>
                  <a:lnTo>
                    <a:pt x="363212" y="286253"/>
                  </a:lnTo>
                  <a:lnTo>
                    <a:pt x="431584" y="281500"/>
                  </a:lnTo>
                  <a:lnTo>
                    <a:pt x="489492" y="274105"/>
                  </a:lnTo>
                  <a:lnTo>
                    <a:pt x="534221" y="264502"/>
                  </a:lnTo>
                  <a:lnTo>
                    <a:pt x="573265" y="240398"/>
                  </a:lnTo>
                  <a:lnTo>
                    <a:pt x="573265" y="46609"/>
                  </a:lnTo>
                </a:path>
                <a:path w="573404" h="1115695">
                  <a:moveTo>
                    <a:pt x="531202" y="46609"/>
                  </a:moveTo>
                  <a:lnTo>
                    <a:pt x="483982" y="68169"/>
                  </a:lnTo>
                  <a:lnTo>
                    <a:pt x="431078" y="76095"/>
                  </a:lnTo>
                  <a:lnTo>
                    <a:pt x="364089" y="81300"/>
                  </a:lnTo>
                  <a:lnTo>
                    <a:pt x="287096" y="83172"/>
                  </a:lnTo>
                  <a:lnTo>
                    <a:pt x="209745" y="81300"/>
                  </a:lnTo>
                  <a:lnTo>
                    <a:pt x="142708" y="76095"/>
                  </a:lnTo>
                  <a:lnTo>
                    <a:pt x="89935" y="68169"/>
                  </a:lnTo>
                  <a:lnTo>
                    <a:pt x="55374" y="58136"/>
                  </a:lnTo>
                  <a:lnTo>
                    <a:pt x="42976" y="46609"/>
                  </a:lnTo>
                  <a:lnTo>
                    <a:pt x="55374" y="35532"/>
                  </a:lnTo>
                  <a:lnTo>
                    <a:pt x="89935" y="25770"/>
                  </a:lnTo>
                  <a:lnTo>
                    <a:pt x="142708" y="17981"/>
                  </a:lnTo>
                  <a:lnTo>
                    <a:pt x="209745" y="12825"/>
                  </a:lnTo>
                  <a:lnTo>
                    <a:pt x="287096" y="10960"/>
                  </a:lnTo>
                  <a:lnTo>
                    <a:pt x="364089" y="12825"/>
                  </a:lnTo>
                  <a:lnTo>
                    <a:pt x="431078" y="17981"/>
                  </a:lnTo>
                  <a:lnTo>
                    <a:pt x="483982" y="25770"/>
                  </a:lnTo>
                  <a:lnTo>
                    <a:pt x="518717" y="35532"/>
                  </a:lnTo>
                  <a:lnTo>
                    <a:pt x="531202" y="46609"/>
                  </a:lnTo>
                  <a:close/>
                </a:path>
                <a:path w="573404" h="1115695">
                  <a:moveTo>
                    <a:pt x="46634" y="53924"/>
                  </a:moveTo>
                  <a:lnTo>
                    <a:pt x="105867" y="35807"/>
                  </a:lnTo>
                  <a:lnTo>
                    <a:pt x="156768" y="29378"/>
                  </a:lnTo>
                  <a:lnTo>
                    <a:pt x="218114" y="25231"/>
                  </a:lnTo>
                  <a:lnTo>
                    <a:pt x="287096" y="23761"/>
                  </a:lnTo>
                  <a:lnTo>
                    <a:pt x="354214" y="25224"/>
                  </a:lnTo>
                  <a:lnTo>
                    <a:pt x="414400" y="29320"/>
                  </a:lnTo>
                  <a:lnTo>
                    <a:pt x="464889" y="35609"/>
                  </a:lnTo>
                  <a:lnTo>
                    <a:pt x="502916" y="43652"/>
                  </a:lnTo>
                  <a:lnTo>
                    <a:pt x="525716" y="53009"/>
                  </a:lnTo>
                </a:path>
                <a:path w="573404" h="1115695">
                  <a:moveTo>
                    <a:pt x="308114" y="457034"/>
                  </a:moveTo>
                  <a:lnTo>
                    <a:pt x="387667" y="457034"/>
                  </a:lnTo>
                  <a:lnTo>
                    <a:pt x="387667" y="285191"/>
                  </a:lnTo>
                </a:path>
                <a:path w="573404" h="1115695">
                  <a:moveTo>
                    <a:pt x="191096" y="285191"/>
                  </a:moveTo>
                  <a:lnTo>
                    <a:pt x="191096" y="457034"/>
                  </a:lnTo>
                  <a:lnTo>
                    <a:pt x="276123" y="457034"/>
                  </a:lnTo>
                </a:path>
                <a:path w="573404" h="1115695">
                  <a:moveTo>
                    <a:pt x="251434" y="287934"/>
                  </a:moveTo>
                  <a:lnTo>
                    <a:pt x="251434" y="454291"/>
                  </a:lnTo>
                </a:path>
                <a:path w="573404" h="1115695">
                  <a:moveTo>
                    <a:pt x="327317" y="287934"/>
                  </a:moveTo>
                  <a:lnTo>
                    <a:pt x="327317" y="454291"/>
                  </a:lnTo>
                </a:path>
                <a:path w="573404" h="1115695">
                  <a:moveTo>
                    <a:pt x="276123" y="457034"/>
                  </a:moveTo>
                  <a:lnTo>
                    <a:pt x="276123" y="387565"/>
                  </a:lnTo>
                  <a:lnTo>
                    <a:pt x="307200" y="387565"/>
                  </a:lnTo>
                  <a:lnTo>
                    <a:pt x="307200" y="452462"/>
                  </a:lnTo>
                </a:path>
                <a:path w="573404" h="1115695">
                  <a:moveTo>
                    <a:pt x="244119" y="1063066"/>
                  </a:moveTo>
                  <a:lnTo>
                    <a:pt x="244119" y="1115174"/>
                  </a:lnTo>
                  <a:lnTo>
                    <a:pt x="116116" y="1115174"/>
                  </a:lnTo>
                  <a:lnTo>
                    <a:pt x="110629" y="1115174"/>
                  </a:lnTo>
                  <a:lnTo>
                    <a:pt x="106972" y="1110602"/>
                  </a:lnTo>
                  <a:lnTo>
                    <a:pt x="106972" y="1106030"/>
                  </a:lnTo>
                  <a:lnTo>
                    <a:pt x="106972" y="486283"/>
                  </a:lnTo>
                  <a:lnTo>
                    <a:pt x="106972" y="480796"/>
                  </a:lnTo>
                  <a:lnTo>
                    <a:pt x="110629" y="477151"/>
                  </a:lnTo>
                  <a:lnTo>
                    <a:pt x="116116" y="477151"/>
                  </a:lnTo>
                  <a:lnTo>
                    <a:pt x="461721" y="477151"/>
                  </a:lnTo>
                  <a:lnTo>
                    <a:pt x="467207" y="477151"/>
                  </a:lnTo>
                  <a:lnTo>
                    <a:pt x="470865" y="480796"/>
                  </a:lnTo>
                  <a:lnTo>
                    <a:pt x="470865" y="486283"/>
                  </a:lnTo>
                  <a:lnTo>
                    <a:pt x="470865" y="1106030"/>
                  </a:lnTo>
                  <a:lnTo>
                    <a:pt x="470865" y="1110602"/>
                  </a:lnTo>
                  <a:lnTo>
                    <a:pt x="467207" y="1115174"/>
                  </a:lnTo>
                  <a:lnTo>
                    <a:pt x="461721" y="1115174"/>
                  </a:lnTo>
                  <a:lnTo>
                    <a:pt x="341947" y="1115174"/>
                  </a:lnTo>
                  <a:lnTo>
                    <a:pt x="341947" y="1061237"/>
                  </a:lnTo>
                </a:path>
                <a:path w="573404" h="1115695">
                  <a:moveTo>
                    <a:pt x="144462" y="418642"/>
                  </a:moveTo>
                  <a:lnTo>
                    <a:pt x="124345" y="418642"/>
                  </a:lnTo>
                  <a:lnTo>
                    <a:pt x="119773" y="418642"/>
                  </a:lnTo>
                  <a:lnTo>
                    <a:pt x="116116" y="423214"/>
                  </a:lnTo>
                  <a:lnTo>
                    <a:pt x="116116" y="427786"/>
                  </a:lnTo>
                  <a:lnTo>
                    <a:pt x="106972" y="486283"/>
                  </a:lnTo>
                </a:path>
                <a:path w="573404" h="1115695">
                  <a:moveTo>
                    <a:pt x="470865" y="486283"/>
                  </a:moveTo>
                  <a:lnTo>
                    <a:pt x="460806" y="427786"/>
                  </a:lnTo>
                  <a:lnTo>
                    <a:pt x="460806" y="423214"/>
                  </a:lnTo>
                  <a:lnTo>
                    <a:pt x="457149" y="418642"/>
                  </a:lnTo>
                  <a:lnTo>
                    <a:pt x="451662" y="418642"/>
                  </a:lnTo>
                  <a:lnTo>
                    <a:pt x="425145" y="418642"/>
                  </a:lnTo>
                </a:path>
                <a:path w="573404" h="1115695">
                  <a:moveTo>
                    <a:pt x="189268" y="397624"/>
                  </a:moveTo>
                  <a:lnTo>
                    <a:pt x="176466" y="394881"/>
                  </a:lnTo>
                  <a:lnTo>
                    <a:pt x="149034" y="404025"/>
                  </a:lnTo>
                  <a:lnTo>
                    <a:pt x="149034" y="433273"/>
                  </a:lnTo>
                  <a:lnTo>
                    <a:pt x="144462" y="441502"/>
                  </a:lnTo>
                  <a:lnTo>
                    <a:pt x="152392" y="447139"/>
                  </a:lnTo>
                  <a:lnTo>
                    <a:pt x="162636" y="450978"/>
                  </a:lnTo>
                  <a:lnTo>
                    <a:pt x="175452" y="453963"/>
                  </a:lnTo>
                  <a:lnTo>
                    <a:pt x="191096" y="457034"/>
                  </a:lnTo>
                </a:path>
                <a:path w="573404" h="1115695">
                  <a:moveTo>
                    <a:pt x="389496" y="397624"/>
                  </a:moveTo>
                  <a:lnTo>
                    <a:pt x="402285" y="394881"/>
                  </a:lnTo>
                  <a:lnTo>
                    <a:pt x="429717" y="404025"/>
                  </a:lnTo>
                  <a:lnTo>
                    <a:pt x="429717" y="433273"/>
                  </a:lnTo>
                  <a:lnTo>
                    <a:pt x="433374" y="441502"/>
                  </a:lnTo>
                  <a:lnTo>
                    <a:pt x="425974" y="447139"/>
                  </a:lnTo>
                  <a:lnTo>
                    <a:pt x="416002" y="450978"/>
                  </a:lnTo>
                  <a:lnTo>
                    <a:pt x="403290" y="453963"/>
                  </a:lnTo>
                  <a:lnTo>
                    <a:pt x="387667" y="457034"/>
                  </a:lnTo>
                </a:path>
                <a:path w="573404" h="1115695">
                  <a:moveTo>
                    <a:pt x="106972" y="594144"/>
                  </a:moveTo>
                  <a:lnTo>
                    <a:pt x="109100" y="583535"/>
                  </a:lnTo>
                  <a:lnTo>
                    <a:pt x="114401" y="577124"/>
                  </a:lnTo>
                  <a:lnTo>
                    <a:pt x="121245" y="573968"/>
                  </a:lnTo>
                  <a:lnTo>
                    <a:pt x="128003" y="573125"/>
                  </a:lnTo>
                  <a:lnTo>
                    <a:pt x="168236" y="573125"/>
                  </a:lnTo>
                  <a:lnTo>
                    <a:pt x="180750" y="571854"/>
                  </a:lnTo>
                  <a:lnTo>
                    <a:pt x="192233" y="567755"/>
                  </a:lnTo>
                  <a:lnTo>
                    <a:pt x="200630" y="560400"/>
                  </a:lnTo>
                  <a:lnTo>
                    <a:pt x="203885" y="549363"/>
                  </a:lnTo>
                  <a:lnTo>
                    <a:pt x="203885" y="494512"/>
                  </a:lnTo>
                  <a:lnTo>
                    <a:pt x="203885" y="486283"/>
                  </a:lnTo>
                  <a:lnTo>
                    <a:pt x="208457" y="478053"/>
                  </a:lnTo>
                  <a:lnTo>
                    <a:pt x="214858" y="478053"/>
                  </a:lnTo>
                </a:path>
                <a:path w="573404" h="1115695">
                  <a:moveTo>
                    <a:pt x="456234" y="610603"/>
                  </a:moveTo>
                  <a:lnTo>
                    <a:pt x="454105" y="600373"/>
                  </a:lnTo>
                  <a:lnTo>
                    <a:pt x="448805" y="593915"/>
                  </a:lnTo>
                  <a:lnTo>
                    <a:pt x="441961" y="590543"/>
                  </a:lnTo>
                  <a:lnTo>
                    <a:pt x="435203" y="589572"/>
                  </a:lnTo>
                  <a:lnTo>
                    <a:pt x="396811" y="589572"/>
                  </a:lnTo>
                  <a:lnTo>
                    <a:pt x="384967" y="588316"/>
                  </a:lnTo>
                  <a:lnTo>
                    <a:pt x="374065" y="584320"/>
                  </a:lnTo>
                  <a:lnTo>
                    <a:pt x="366079" y="577238"/>
                  </a:lnTo>
                  <a:lnTo>
                    <a:pt x="362978" y="566724"/>
                  </a:lnTo>
                  <a:lnTo>
                    <a:pt x="362978" y="511886"/>
                  </a:lnTo>
                  <a:lnTo>
                    <a:pt x="362978" y="502742"/>
                  </a:lnTo>
                  <a:lnTo>
                    <a:pt x="358406" y="494512"/>
                  </a:lnTo>
                  <a:lnTo>
                    <a:pt x="352005" y="494512"/>
                  </a:lnTo>
                  <a:lnTo>
                    <a:pt x="224917" y="494512"/>
                  </a:lnTo>
                  <a:lnTo>
                    <a:pt x="218516" y="494512"/>
                  </a:lnTo>
                  <a:lnTo>
                    <a:pt x="214858" y="502742"/>
                  </a:lnTo>
                  <a:lnTo>
                    <a:pt x="214858" y="511886"/>
                  </a:lnTo>
                  <a:lnTo>
                    <a:pt x="214858" y="566724"/>
                  </a:lnTo>
                  <a:lnTo>
                    <a:pt x="211745" y="577238"/>
                  </a:lnTo>
                  <a:lnTo>
                    <a:pt x="203663" y="584320"/>
                  </a:lnTo>
                  <a:lnTo>
                    <a:pt x="192495" y="588316"/>
                  </a:lnTo>
                  <a:lnTo>
                    <a:pt x="180124" y="589572"/>
                  </a:lnTo>
                  <a:lnTo>
                    <a:pt x="140804" y="589572"/>
                  </a:lnTo>
                  <a:lnTo>
                    <a:pt x="134189" y="590543"/>
                  </a:lnTo>
                  <a:lnTo>
                    <a:pt x="127660" y="593915"/>
                  </a:lnTo>
                  <a:lnTo>
                    <a:pt x="122674" y="600373"/>
                  </a:lnTo>
                  <a:lnTo>
                    <a:pt x="120688" y="610603"/>
                  </a:lnTo>
                  <a:lnTo>
                    <a:pt x="120688" y="989037"/>
                  </a:lnTo>
                  <a:lnTo>
                    <a:pt x="122674" y="999260"/>
                  </a:lnTo>
                  <a:lnTo>
                    <a:pt x="127660" y="1005714"/>
                  </a:lnTo>
                  <a:lnTo>
                    <a:pt x="134189" y="1009085"/>
                  </a:lnTo>
                  <a:lnTo>
                    <a:pt x="140804" y="1010056"/>
                  </a:lnTo>
                  <a:lnTo>
                    <a:pt x="160921" y="1010056"/>
                  </a:lnTo>
                  <a:lnTo>
                    <a:pt x="172465" y="1012970"/>
                  </a:lnTo>
                  <a:lnTo>
                    <a:pt x="184694" y="1019656"/>
                  </a:lnTo>
                  <a:lnTo>
                    <a:pt x="196920" y="1031139"/>
                  </a:lnTo>
                  <a:lnTo>
                    <a:pt x="208457" y="1048448"/>
                  </a:lnTo>
                  <a:lnTo>
                    <a:pt x="213944" y="1058506"/>
                  </a:lnTo>
                  <a:lnTo>
                    <a:pt x="218516" y="1063066"/>
                  </a:lnTo>
                  <a:lnTo>
                    <a:pt x="226745" y="1061237"/>
                  </a:lnTo>
                  <a:lnTo>
                    <a:pt x="358406" y="1061237"/>
                  </a:lnTo>
                  <a:lnTo>
                    <a:pt x="366636" y="1061237"/>
                  </a:lnTo>
                  <a:lnTo>
                    <a:pt x="370293" y="1053934"/>
                  </a:lnTo>
                  <a:lnTo>
                    <a:pt x="373037" y="1045705"/>
                  </a:lnTo>
                  <a:lnTo>
                    <a:pt x="380437" y="1030753"/>
                  </a:lnTo>
                  <a:lnTo>
                    <a:pt x="389723" y="1019998"/>
                  </a:lnTo>
                  <a:lnTo>
                    <a:pt x="400035" y="1013185"/>
                  </a:lnTo>
                  <a:lnTo>
                    <a:pt x="410514" y="1010056"/>
                  </a:lnTo>
                  <a:lnTo>
                    <a:pt x="435203" y="1010056"/>
                  </a:lnTo>
                  <a:lnTo>
                    <a:pt x="441961" y="1009085"/>
                  </a:lnTo>
                  <a:lnTo>
                    <a:pt x="448805" y="1005714"/>
                  </a:lnTo>
                  <a:lnTo>
                    <a:pt x="454105" y="999260"/>
                  </a:lnTo>
                  <a:lnTo>
                    <a:pt x="456234" y="989037"/>
                  </a:lnTo>
                  <a:lnTo>
                    <a:pt x="456234" y="6106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64192" y="5116563"/>
              <a:ext cx="111544" cy="12066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936989" y="5129822"/>
              <a:ext cx="44450" cy="67310"/>
            </a:xfrm>
            <a:custGeom>
              <a:avLst/>
              <a:gdLst/>
              <a:ahLst/>
              <a:cxnLst/>
              <a:rect l="l" t="t" r="r" b="b"/>
              <a:pathLst>
                <a:path w="44450" h="67310">
                  <a:moveTo>
                    <a:pt x="0" y="44792"/>
                  </a:moveTo>
                  <a:lnTo>
                    <a:pt x="1757" y="53234"/>
                  </a:lnTo>
                  <a:lnTo>
                    <a:pt x="6515" y="60217"/>
                  </a:lnTo>
                  <a:lnTo>
                    <a:pt x="13501" y="64970"/>
                  </a:lnTo>
                  <a:lnTo>
                    <a:pt x="21945" y="66725"/>
                  </a:lnTo>
                  <a:lnTo>
                    <a:pt x="30389" y="64970"/>
                  </a:lnTo>
                  <a:lnTo>
                    <a:pt x="37376" y="60217"/>
                  </a:lnTo>
                  <a:lnTo>
                    <a:pt x="42133" y="53234"/>
                  </a:lnTo>
                  <a:lnTo>
                    <a:pt x="43891" y="44792"/>
                  </a:lnTo>
                  <a:lnTo>
                    <a:pt x="43891" y="21945"/>
                  </a:lnTo>
                  <a:lnTo>
                    <a:pt x="42133" y="13115"/>
                  </a:lnTo>
                  <a:lnTo>
                    <a:pt x="37376" y="6172"/>
                  </a:lnTo>
                  <a:lnTo>
                    <a:pt x="30389" y="1628"/>
                  </a:lnTo>
                  <a:lnTo>
                    <a:pt x="21945" y="0"/>
                  </a:lnTo>
                  <a:lnTo>
                    <a:pt x="13501" y="1628"/>
                  </a:lnTo>
                  <a:lnTo>
                    <a:pt x="6515" y="6172"/>
                  </a:lnTo>
                  <a:lnTo>
                    <a:pt x="1757" y="13115"/>
                  </a:lnTo>
                  <a:lnTo>
                    <a:pt x="0" y="21945"/>
                  </a:lnTo>
                  <a:lnTo>
                    <a:pt x="0" y="447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34703" y="5667755"/>
              <a:ext cx="316344" cy="23812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969907" y="5299849"/>
              <a:ext cx="251460" cy="40640"/>
            </a:xfrm>
            <a:custGeom>
              <a:avLst/>
              <a:gdLst/>
              <a:ahLst/>
              <a:cxnLst/>
              <a:rect l="l" t="t" r="r" b="b"/>
              <a:pathLst>
                <a:path w="251460" h="40639">
                  <a:moveTo>
                    <a:pt x="30175" y="19189"/>
                  </a:moveTo>
                  <a:lnTo>
                    <a:pt x="21945" y="16446"/>
                  </a:lnTo>
                  <a:lnTo>
                    <a:pt x="10972" y="10960"/>
                  </a:lnTo>
                  <a:lnTo>
                    <a:pt x="10972" y="8216"/>
                  </a:lnTo>
                  <a:lnTo>
                    <a:pt x="16459" y="6388"/>
                  </a:lnTo>
                  <a:lnTo>
                    <a:pt x="20116" y="6388"/>
                  </a:lnTo>
                  <a:lnTo>
                    <a:pt x="25603" y="8216"/>
                  </a:lnTo>
                  <a:lnTo>
                    <a:pt x="27432" y="9131"/>
                  </a:lnTo>
                  <a:lnTo>
                    <a:pt x="27432" y="6388"/>
                  </a:lnTo>
                  <a:lnTo>
                    <a:pt x="27432" y="914"/>
                  </a:lnTo>
                  <a:lnTo>
                    <a:pt x="21945" y="0"/>
                  </a:lnTo>
                  <a:lnTo>
                    <a:pt x="10972" y="0"/>
                  </a:lnTo>
                  <a:lnTo>
                    <a:pt x="0" y="1828"/>
                  </a:lnTo>
                  <a:lnTo>
                    <a:pt x="0" y="20104"/>
                  </a:lnTo>
                  <a:lnTo>
                    <a:pt x="9144" y="22847"/>
                  </a:lnTo>
                  <a:lnTo>
                    <a:pt x="10972" y="23761"/>
                  </a:lnTo>
                  <a:lnTo>
                    <a:pt x="16459" y="25590"/>
                  </a:lnTo>
                  <a:lnTo>
                    <a:pt x="17373" y="26504"/>
                  </a:lnTo>
                  <a:lnTo>
                    <a:pt x="19202" y="26504"/>
                  </a:lnTo>
                  <a:lnTo>
                    <a:pt x="19202" y="31076"/>
                  </a:lnTo>
                  <a:lnTo>
                    <a:pt x="15544" y="31991"/>
                  </a:lnTo>
                  <a:lnTo>
                    <a:pt x="10058" y="31991"/>
                  </a:lnTo>
                  <a:lnTo>
                    <a:pt x="914" y="30162"/>
                  </a:lnTo>
                  <a:lnTo>
                    <a:pt x="914" y="38379"/>
                  </a:lnTo>
                  <a:lnTo>
                    <a:pt x="4572" y="39293"/>
                  </a:lnTo>
                  <a:lnTo>
                    <a:pt x="13716" y="40208"/>
                  </a:lnTo>
                  <a:lnTo>
                    <a:pt x="22860" y="40208"/>
                  </a:lnTo>
                  <a:lnTo>
                    <a:pt x="30175" y="35648"/>
                  </a:lnTo>
                  <a:lnTo>
                    <a:pt x="30175" y="31991"/>
                  </a:lnTo>
                  <a:lnTo>
                    <a:pt x="30175" y="19189"/>
                  </a:lnTo>
                  <a:close/>
                </a:path>
                <a:path w="251460" h="40639">
                  <a:moveTo>
                    <a:pt x="47536" y="901"/>
                  </a:moveTo>
                  <a:lnTo>
                    <a:pt x="35648" y="901"/>
                  </a:lnTo>
                  <a:lnTo>
                    <a:pt x="35648" y="38379"/>
                  </a:lnTo>
                  <a:lnTo>
                    <a:pt x="47536" y="38379"/>
                  </a:lnTo>
                  <a:lnTo>
                    <a:pt x="47536" y="901"/>
                  </a:lnTo>
                  <a:close/>
                </a:path>
                <a:path w="251460" h="40639">
                  <a:moveTo>
                    <a:pt x="85026" y="914"/>
                  </a:moveTo>
                  <a:lnTo>
                    <a:pt x="55765" y="914"/>
                  </a:lnTo>
                  <a:lnTo>
                    <a:pt x="55765" y="38379"/>
                  </a:lnTo>
                  <a:lnTo>
                    <a:pt x="85026" y="38379"/>
                  </a:lnTo>
                  <a:lnTo>
                    <a:pt x="85026" y="31076"/>
                  </a:lnTo>
                  <a:lnTo>
                    <a:pt x="67652" y="31076"/>
                  </a:lnTo>
                  <a:lnTo>
                    <a:pt x="67652" y="22847"/>
                  </a:lnTo>
                  <a:lnTo>
                    <a:pt x="82283" y="22847"/>
                  </a:lnTo>
                  <a:lnTo>
                    <a:pt x="82283" y="16446"/>
                  </a:lnTo>
                  <a:lnTo>
                    <a:pt x="67652" y="16446"/>
                  </a:lnTo>
                  <a:lnTo>
                    <a:pt x="67652" y="8216"/>
                  </a:lnTo>
                  <a:lnTo>
                    <a:pt x="85026" y="8216"/>
                  </a:lnTo>
                  <a:lnTo>
                    <a:pt x="85026" y="914"/>
                  </a:lnTo>
                  <a:close/>
                </a:path>
                <a:path w="251460" h="40639">
                  <a:moveTo>
                    <a:pt x="138049" y="914"/>
                  </a:moveTo>
                  <a:lnTo>
                    <a:pt x="124345" y="914"/>
                  </a:lnTo>
                  <a:lnTo>
                    <a:pt x="114287" y="22847"/>
                  </a:lnTo>
                  <a:lnTo>
                    <a:pt x="105143" y="914"/>
                  </a:lnTo>
                  <a:lnTo>
                    <a:pt x="91427" y="914"/>
                  </a:lnTo>
                  <a:lnTo>
                    <a:pt x="91427" y="38379"/>
                  </a:lnTo>
                  <a:lnTo>
                    <a:pt x="98742" y="38379"/>
                  </a:lnTo>
                  <a:lnTo>
                    <a:pt x="98742" y="15532"/>
                  </a:lnTo>
                  <a:lnTo>
                    <a:pt x="108800" y="39293"/>
                  </a:lnTo>
                  <a:lnTo>
                    <a:pt x="117030" y="39293"/>
                  </a:lnTo>
                  <a:lnTo>
                    <a:pt x="127088" y="15532"/>
                  </a:lnTo>
                  <a:lnTo>
                    <a:pt x="127088" y="38379"/>
                  </a:lnTo>
                  <a:lnTo>
                    <a:pt x="138049" y="38379"/>
                  </a:lnTo>
                  <a:lnTo>
                    <a:pt x="138049" y="914"/>
                  </a:lnTo>
                  <a:close/>
                </a:path>
                <a:path w="251460" h="40639">
                  <a:moveTo>
                    <a:pt x="175539" y="914"/>
                  </a:moveTo>
                  <a:lnTo>
                    <a:pt x="147193" y="914"/>
                  </a:lnTo>
                  <a:lnTo>
                    <a:pt x="147193" y="38379"/>
                  </a:lnTo>
                  <a:lnTo>
                    <a:pt x="175539" y="38379"/>
                  </a:lnTo>
                  <a:lnTo>
                    <a:pt x="175539" y="31076"/>
                  </a:lnTo>
                  <a:lnTo>
                    <a:pt x="158165" y="31076"/>
                  </a:lnTo>
                  <a:lnTo>
                    <a:pt x="158165" y="22847"/>
                  </a:lnTo>
                  <a:lnTo>
                    <a:pt x="172796" y="22847"/>
                  </a:lnTo>
                  <a:lnTo>
                    <a:pt x="172796" y="16446"/>
                  </a:lnTo>
                  <a:lnTo>
                    <a:pt x="158165" y="16446"/>
                  </a:lnTo>
                  <a:lnTo>
                    <a:pt x="158165" y="8216"/>
                  </a:lnTo>
                  <a:lnTo>
                    <a:pt x="175539" y="8216"/>
                  </a:lnTo>
                  <a:lnTo>
                    <a:pt x="175539" y="914"/>
                  </a:lnTo>
                  <a:close/>
                </a:path>
                <a:path w="251460" h="40639">
                  <a:moveTo>
                    <a:pt x="215773" y="914"/>
                  </a:moveTo>
                  <a:lnTo>
                    <a:pt x="207543" y="914"/>
                  </a:lnTo>
                  <a:lnTo>
                    <a:pt x="207543" y="23761"/>
                  </a:lnTo>
                  <a:lnTo>
                    <a:pt x="194741" y="914"/>
                  </a:lnTo>
                  <a:lnTo>
                    <a:pt x="181940" y="914"/>
                  </a:lnTo>
                  <a:lnTo>
                    <a:pt x="181940" y="38379"/>
                  </a:lnTo>
                  <a:lnTo>
                    <a:pt x="190169" y="38379"/>
                  </a:lnTo>
                  <a:lnTo>
                    <a:pt x="190169" y="14617"/>
                  </a:lnTo>
                  <a:lnTo>
                    <a:pt x="202971" y="38379"/>
                  </a:lnTo>
                  <a:lnTo>
                    <a:pt x="215773" y="38379"/>
                  </a:lnTo>
                  <a:lnTo>
                    <a:pt x="215773" y="914"/>
                  </a:lnTo>
                  <a:close/>
                </a:path>
                <a:path w="251460" h="40639">
                  <a:moveTo>
                    <a:pt x="251421" y="19189"/>
                  </a:moveTo>
                  <a:lnTo>
                    <a:pt x="242277" y="16446"/>
                  </a:lnTo>
                  <a:lnTo>
                    <a:pt x="240449" y="15532"/>
                  </a:lnTo>
                  <a:lnTo>
                    <a:pt x="239534" y="14617"/>
                  </a:lnTo>
                  <a:lnTo>
                    <a:pt x="234962" y="12788"/>
                  </a:lnTo>
                  <a:lnTo>
                    <a:pt x="231305" y="10960"/>
                  </a:lnTo>
                  <a:lnTo>
                    <a:pt x="232219" y="10045"/>
                  </a:lnTo>
                  <a:lnTo>
                    <a:pt x="232219" y="8216"/>
                  </a:lnTo>
                  <a:lnTo>
                    <a:pt x="234048" y="7302"/>
                  </a:lnTo>
                  <a:lnTo>
                    <a:pt x="237705" y="6388"/>
                  </a:lnTo>
                  <a:lnTo>
                    <a:pt x="241363" y="6388"/>
                  </a:lnTo>
                  <a:lnTo>
                    <a:pt x="246849" y="8216"/>
                  </a:lnTo>
                  <a:lnTo>
                    <a:pt x="248678" y="9131"/>
                  </a:lnTo>
                  <a:lnTo>
                    <a:pt x="248678" y="6388"/>
                  </a:lnTo>
                  <a:lnTo>
                    <a:pt x="248678" y="914"/>
                  </a:lnTo>
                  <a:lnTo>
                    <a:pt x="242277" y="0"/>
                  </a:lnTo>
                  <a:lnTo>
                    <a:pt x="232219" y="0"/>
                  </a:lnTo>
                  <a:lnTo>
                    <a:pt x="221259" y="1828"/>
                  </a:lnTo>
                  <a:lnTo>
                    <a:pt x="221259" y="20104"/>
                  </a:lnTo>
                  <a:lnTo>
                    <a:pt x="229489" y="22847"/>
                  </a:lnTo>
                  <a:lnTo>
                    <a:pt x="234048" y="24676"/>
                  </a:lnTo>
                  <a:lnTo>
                    <a:pt x="232219" y="23761"/>
                  </a:lnTo>
                  <a:lnTo>
                    <a:pt x="236791" y="25590"/>
                  </a:lnTo>
                  <a:lnTo>
                    <a:pt x="237705" y="26504"/>
                  </a:lnTo>
                  <a:lnTo>
                    <a:pt x="239534" y="26504"/>
                  </a:lnTo>
                  <a:lnTo>
                    <a:pt x="239534" y="31076"/>
                  </a:lnTo>
                  <a:lnTo>
                    <a:pt x="236791" y="31991"/>
                  </a:lnTo>
                  <a:lnTo>
                    <a:pt x="230403" y="31991"/>
                  </a:lnTo>
                  <a:lnTo>
                    <a:pt x="221259" y="30162"/>
                  </a:lnTo>
                  <a:lnTo>
                    <a:pt x="221259" y="38379"/>
                  </a:lnTo>
                  <a:lnTo>
                    <a:pt x="224917" y="39293"/>
                  </a:lnTo>
                  <a:lnTo>
                    <a:pt x="234048" y="40208"/>
                  </a:lnTo>
                  <a:lnTo>
                    <a:pt x="243192" y="40208"/>
                  </a:lnTo>
                  <a:lnTo>
                    <a:pt x="251421" y="35648"/>
                  </a:lnTo>
                  <a:lnTo>
                    <a:pt x="251421" y="31991"/>
                  </a:lnTo>
                  <a:lnTo>
                    <a:pt x="251421" y="23761"/>
                  </a:lnTo>
                  <a:lnTo>
                    <a:pt x="251421" y="19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9555087" y="5128908"/>
            <a:ext cx="380365" cy="80645"/>
          </a:xfrm>
          <a:custGeom>
            <a:avLst/>
            <a:gdLst/>
            <a:ahLst/>
            <a:cxnLst/>
            <a:rect l="l" t="t" r="r" b="b"/>
            <a:pathLst>
              <a:path w="380364" h="80645">
                <a:moveTo>
                  <a:pt x="380352" y="40220"/>
                </a:moveTo>
                <a:lnTo>
                  <a:pt x="365422" y="56149"/>
                </a:lnTo>
                <a:lnTo>
                  <a:pt x="324689" y="68903"/>
                </a:lnTo>
                <a:lnTo>
                  <a:pt x="264243" y="77371"/>
                </a:lnTo>
                <a:lnTo>
                  <a:pt x="190169" y="80441"/>
                </a:lnTo>
                <a:lnTo>
                  <a:pt x="116103" y="77371"/>
                </a:lnTo>
                <a:lnTo>
                  <a:pt x="55660" y="68903"/>
                </a:lnTo>
                <a:lnTo>
                  <a:pt x="14930" y="56149"/>
                </a:lnTo>
                <a:lnTo>
                  <a:pt x="0" y="40220"/>
                </a:lnTo>
                <a:lnTo>
                  <a:pt x="14930" y="24683"/>
                </a:lnTo>
                <a:lnTo>
                  <a:pt x="55660" y="11885"/>
                </a:lnTo>
                <a:lnTo>
                  <a:pt x="116103" y="3200"/>
                </a:lnTo>
                <a:lnTo>
                  <a:pt x="190169" y="0"/>
                </a:lnTo>
                <a:lnTo>
                  <a:pt x="264243" y="3200"/>
                </a:lnTo>
                <a:lnTo>
                  <a:pt x="324689" y="11885"/>
                </a:lnTo>
                <a:lnTo>
                  <a:pt x="365422" y="24683"/>
                </a:lnTo>
                <a:lnTo>
                  <a:pt x="380352" y="4022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019550" y="5168214"/>
            <a:ext cx="17780" cy="60960"/>
          </a:xfrm>
          <a:custGeom>
            <a:avLst/>
            <a:gdLst/>
            <a:ahLst/>
            <a:cxnLst/>
            <a:rect l="l" t="t" r="r" b="b"/>
            <a:pathLst>
              <a:path w="17779" h="60960">
                <a:moveTo>
                  <a:pt x="0" y="0"/>
                </a:moveTo>
                <a:lnTo>
                  <a:pt x="7343" y="4814"/>
                </a:lnTo>
                <a:lnTo>
                  <a:pt x="12801" y="9715"/>
                </a:lnTo>
                <a:lnTo>
                  <a:pt x="16202" y="14787"/>
                </a:lnTo>
                <a:lnTo>
                  <a:pt x="17373" y="20116"/>
                </a:lnTo>
                <a:lnTo>
                  <a:pt x="17373" y="60337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9295891" y="5090972"/>
            <a:ext cx="899794" cy="731520"/>
            <a:chOff x="4241291" y="5090972"/>
            <a:chExt cx="899794" cy="731520"/>
          </a:xfrm>
        </p:grpSpPr>
        <p:sp>
          <p:nvSpPr>
            <p:cNvPr id="47" name="object 47"/>
            <p:cNvSpPr/>
            <p:nvPr/>
          </p:nvSpPr>
          <p:spPr>
            <a:xfrm>
              <a:off x="4243577" y="5093258"/>
              <a:ext cx="893444" cy="431800"/>
            </a:xfrm>
            <a:custGeom>
              <a:avLst/>
              <a:gdLst/>
              <a:ahLst/>
              <a:cxnLst/>
              <a:rect l="l" t="t" r="r" b="b"/>
              <a:pathLst>
                <a:path w="893445" h="431800">
                  <a:moveTo>
                    <a:pt x="171881" y="74955"/>
                  </a:moveTo>
                  <a:lnTo>
                    <a:pt x="165066" y="79770"/>
                  </a:lnTo>
                  <a:lnTo>
                    <a:pt x="159880" y="84670"/>
                  </a:lnTo>
                  <a:lnTo>
                    <a:pt x="156579" y="89742"/>
                  </a:lnTo>
                  <a:lnTo>
                    <a:pt x="155422" y="95072"/>
                  </a:lnTo>
                  <a:lnTo>
                    <a:pt x="155422" y="133464"/>
                  </a:lnTo>
                </a:path>
                <a:path w="893445" h="431800">
                  <a:moveTo>
                    <a:pt x="724115" y="101460"/>
                  </a:moveTo>
                  <a:lnTo>
                    <a:pt x="686222" y="136774"/>
                  </a:lnTo>
                  <a:lnTo>
                    <a:pt x="642856" y="151055"/>
                  </a:lnTo>
                  <a:lnTo>
                    <a:pt x="586765" y="162137"/>
                  </a:lnTo>
                  <a:lnTo>
                    <a:pt x="520617" y="169307"/>
                  </a:lnTo>
                  <a:lnTo>
                    <a:pt x="447078" y="171856"/>
                  </a:lnTo>
                  <a:lnTo>
                    <a:pt x="373226" y="169307"/>
                  </a:lnTo>
                  <a:lnTo>
                    <a:pt x="306992" y="162137"/>
                  </a:lnTo>
                  <a:lnTo>
                    <a:pt x="250967" y="151055"/>
                  </a:lnTo>
                  <a:lnTo>
                    <a:pt x="207742" y="136774"/>
                  </a:lnTo>
                  <a:lnTo>
                    <a:pt x="170052" y="101460"/>
                  </a:lnTo>
                  <a:lnTo>
                    <a:pt x="170052" y="82270"/>
                  </a:lnTo>
                  <a:lnTo>
                    <a:pt x="207742" y="45198"/>
                  </a:lnTo>
                  <a:lnTo>
                    <a:pt x="250967" y="30167"/>
                  </a:lnTo>
                  <a:lnTo>
                    <a:pt x="306992" y="18487"/>
                  </a:lnTo>
                  <a:lnTo>
                    <a:pt x="373226" y="10921"/>
                  </a:lnTo>
                  <a:lnTo>
                    <a:pt x="447078" y="8229"/>
                  </a:lnTo>
                  <a:lnTo>
                    <a:pt x="520617" y="10921"/>
                  </a:lnTo>
                  <a:lnTo>
                    <a:pt x="586765" y="18487"/>
                  </a:lnTo>
                  <a:lnTo>
                    <a:pt x="642856" y="30167"/>
                  </a:lnTo>
                  <a:lnTo>
                    <a:pt x="686222" y="45198"/>
                  </a:lnTo>
                  <a:lnTo>
                    <a:pt x="724115" y="82270"/>
                  </a:lnTo>
                  <a:lnTo>
                    <a:pt x="724115" y="101460"/>
                  </a:lnTo>
                  <a:close/>
                </a:path>
                <a:path w="893445" h="431800">
                  <a:moveTo>
                    <a:pt x="738746" y="88671"/>
                  </a:moveTo>
                  <a:lnTo>
                    <a:pt x="748483" y="94312"/>
                  </a:lnTo>
                  <a:lnTo>
                    <a:pt x="755651" y="100209"/>
                  </a:lnTo>
                  <a:lnTo>
                    <a:pt x="760079" y="106277"/>
                  </a:lnTo>
                  <a:lnTo>
                    <a:pt x="761593" y="112433"/>
                  </a:lnTo>
                  <a:lnTo>
                    <a:pt x="753288" y="126914"/>
                  </a:lnTo>
                  <a:lnTo>
                    <a:pt x="692504" y="152198"/>
                  </a:lnTo>
                  <a:lnTo>
                    <a:pt x="643800" y="162169"/>
                  </a:lnTo>
                  <a:lnTo>
                    <a:pt x="585403" y="169807"/>
                  </a:lnTo>
                  <a:lnTo>
                    <a:pt x="519200" y="174694"/>
                  </a:lnTo>
                  <a:lnTo>
                    <a:pt x="447078" y="176415"/>
                  </a:lnTo>
                  <a:lnTo>
                    <a:pt x="374960" y="174694"/>
                  </a:lnTo>
                  <a:lnTo>
                    <a:pt x="308760" y="169807"/>
                  </a:lnTo>
                  <a:lnTo>
                    <a:pt x="250366" y="162169"/>
                  </a:lnTo>
                  <a:lnTo>
                    <a:pt x="201663" y="152198"/>
                  </a:lnTo>
                  <a:lnTo>
                    <a:pt x="164539" y="140307"/>
                  </a:lnTo>
                  <a:lnTo>
                    <a:pt x="132575" y="112433"/>
                  </a:lnTo>
                  <a:lnTo>
                    <a:pt x="133932" y="106277"/>
                  </a:lnTo>
                  <a:lnTo>
                    <a:pt x="137945" y="100209"/>
                  </a:lnTo>
                  <a:lnTo>
                    <a:pt x="144528" y="94312"/>
                  </a:lnTo>
                  <a:lnTo>
                    <a:pt x="153593" y="88671"/>
                  </a:lnTo>
                </a:path>
                <a:path w="893445" h="431800">
                  <a:moveTo>
                    <a:pt x="405028" y="215722"/>
                  </a:moveTo>
                  <a:lnTo>
                    <a:pt x="178282" y="215722"/>
                  </a:lnTo>
                  <a:lnTo>
                    <a:pt x="38404" y="154482"/>
                  </a:lnTo>
                  <a:lnTo>
                    <a:pt x="24303" y="146455"/>
                  </a:lnTo>
                  <a:lnTo>
                    <a:pt x="12001" y="135515"/>
                  </a:lnTo>
                  <a:lnTo>
                    <a:pt x="3300" y="122860"/>
                  </a:lnTo>
                  <a:lnTo>
                    <a:pt x="0" y="109689"/>
                  </a:lnTo>
                  <a:lnTo>
                    <a:pt x="3243" y="96952"/>
                  </a:lnTo>
                  <a:lnTo>
                    <a:pt x="51193" y="59423"/>
                  </a:lnTo>
                  <a:lnTo>
                    <a:pt x="127996" y="30054"/>
                  </a:lnTo>
                  <a:lnTo>
                    <a:pt x="166654" y="16100"/>
                  </a:lnTo>
                  <a:lnTo>
                    <a:pt x="188341" y="8229"/>
                  </a:lnTo>
                  <a:lnTo>
                    <a:pt x="198399" y="5400"/>
                  </a:lnTo>
                  <a:lnTo>
                    <a:pt x="209143" y="2743"/>
                  </a:lnTo>
                  <a:lnTo>
                    <a:pt x="220230" y="771"/>
                  </a:lnTo>
                  <a:lnTo>
                    <a:pt x="231317" y="0"/>
                  </a:lnTo>
                  <a:lnTo>
                    <a:pt x="662851" y="0"/>
                  </a:lnTo>
                  <a:lnTo>
                    <a:pt x="704913" y="8229"/>
                  </a:lnTo>
                  <a:lnTo>
                    <a:pt x="766056" y="30054"/>
                  </a:lnTo>
                  <a:lnTo>
                    <a:pt x="808924" y="45895"/>
                  </a:lnTo>
                  <a:lnTo>
                    <a:pt x="865093" y="71131"/>
                  </a:lnTo>
                  <a:lnTo>
                    <a:pt x="893254" y="109689"/>
                  </a:lnTo>
                  <a:lnTo>
                    <a:pt x="889968" y="122860"/>
                  </a:lnTo>
                  <a:lnTo>
                    <a:pt x="881367" y="135515"/>
                  </a:lnTo>
                  <a:lnTo>
                    <a:pt x="869337" y="146455"/>
                  </a:lnTo>
                  <a:lnTo>
                    <a:pt x="855764" y="154482"/>
                  </a:lnTo>
                  <a:lnTo>
                    <a:pt x="715886" y="215722"/>
                  </a:lnTo>
                  <a:lnTo>
                    <a:pt x="480910" y="215722"/>
                  </a:lnTo>
                </a:path>
                <a:path w="893445" h="431800">
                  <a:moveTo>
                    <a:pt x="402285" y="194703"/>
                  </a:moveTo>
                  <a:lnTo>
                    <a:pt x="476338" y="194703"/>
                  </a:lnTo>
                  <a:lnTo>
                    <a:pt x="476338" y="269659"/>
                  </a:lnTo>
                  <a:lnTo>
                    <a:pt x="402285" y="269659"/>
                  </a:lnTo>
                  <a:lnTo>
                    <a:pt x="402285" y="194703"/>
                  </a:lnTo>
                  <a:close/>
                </a:path>
                <a:path w="893445" h="431800">
                  <a:moveTo>
                    <a:pt x="855764" y="273316"/>
                  </a:moveTo>
                  <a:lnTo>
                    <a:pt x="793597" y="302564"/>
                  </a:lnTo>
                  <a:lnTo>
                    <a:pt x="793597" y="259600"/>
                  </a:lnTo>
                  <a:lnTo>
                    <a:pt x="764336" y="274231"/>
                  </a:lnTo>
                  <a:lnTo>
                    <a:pt x="764336" y="316280"/>
                  </a:lnTo>
                  <a:lnTo>
                    <a:pt x="715886" y="339128"/>
                  </a:lnTo>
                  <a:lnTo>
                    <a:pt x="670166" y="339128"/>
                  </a:lnTo>
                  <a:lnTo>
                    <a:pt x="670166" y="293420"/>
                  </a:lnTo>
                  <a:lnTo>
                    <a:pt x="668237" y="283926"/>
                  </a:lnTo>
                  <a:lnTo>
                    <a:pt x="662965" y="276401"/>
                  </a:lnTo>
                  <a:lnTo>
                    <a:pt x="655121" y="271444"/>
                  </a:lnTo>
                  <a:lnTo>
                    <a:pt x="645477" y="269659"/>
                  </a:lnTo>
                  <a:lnTo>
                    <a:pt x="636369" y="271444"/>
                  </a:lnTo>
                  <a:lnTo>
                    <a:pt x="628800" y="276401"/>
                  </a:lnTo>
                  <a:lnTo>
                    <a:pt x="623630" y="283926"/>
                  </a:lnTo>
                  <a:lnTo>
                    <a:pt x="621715" y="293420"/>
                  </a:lnTo>
                  <a:lnTo>
                    <a:pt x="621715" y="339128"/>
                  </a:lnTo>
                  <a:lnTo>
                    <a:pt x="256908" y="339128"/>
                  </a:lnTo>
                  <a:lnTo>
                    <a:pt x="256908" y="293420"/>
                  </a:lnTo>
                  <a:lnTo>
                    <a:pt x="255122" y="283926"/>
                  </a:lnTo>
                  <a:lnTo>
                    <a:pt x="250166" y="276401"/>
                  </a:lnTo>
                  <a:lnTo>
                    <a:pt x="242640" y="271444"/>
                  </a:lnTo>
                  <a:lnTo>
                    <a:pt x="233146" y="269659"/>
                  </a:lnTo>
                  <a:lnTo>
                    <a:pt x="224031" y="271444"/>
                  </a:lnTo>
                  <a:lnTo>
                    <a:pt x="216458" y="276401"/>
                  </a:lnTo>
                  <a:lnTo>
                    <a:pt x="211286" y="283926"/>
                  </a:lnTo>
                  <a:lnTo>
                    <a:pt x="209372" y="293420"/>
                  </a:lnTo>
                  <a:lnTo>
                    <a:pt x="209372" y="339128"/>
                  </a:lnTo>
                  <a:lnTo>
                    <a:pt x="178282" y="339128"/>
                  </a:lnTo>
                  <a:lnTo>
                    <a:pt x="114287" y="308965"/>
                  </a:lnTo>
                  <a:lnTo>
                    <a:pt x="114287" y="274231"/>
                  </a:lnTo>
                  <a:lnTo>
                    <a:pt x="85026" y="259600"/>
                  </a:lnTo>
                  <a:lnTo>
                    <a:pt x="85026" y="295249"/>
                  </a:lnTo>
                  <a:lnTo>
                    <a:pt x="38404" y="273316"/>
                  </a:lnTo>
                  <a:lnTo>
                    <a:pt x="24303" y="264744"/>
                  </a:lnTo>
                  <a:lnTo>
                    <a:pt x="12001" y="253430"/>
                  </a:lnTo>
                  <a:lnTo>
                    <a:pt x="3300" y="240403"/>
                  </a:lnTo>
                  <a:lnTo>
                    <a:pt x="0" y="226695"/>
                  </a:lnTo>
                  <a:lnTo>
                    <a:pt x="0" y="243154"/>
                  </a:lnTo>
                  <a:lnTo>
                    <a:pt x="24303" y="281835"/>
                  </a:lnTo>
                  <a:lnTo>
                    <a:pt x="85026" y="312623"/>
                  </a:lnTo>
                  <a:lnTo>
                    <a:pt x="85026" y="352844"/>
                  </a:lnTo>
                  <a:lnTo>
                    <a:pt x="114287" y="367461"/>
                  </a:lnTo>
                  <a:lnTo>
                    <a:pt x="114287" y="326326"/>
                  </a:lnTo>
                  <a:lnTo>
                    <a:pt x="178282" y="356488"/>
                  </a:lnTo>
                  <a:lnTo>
                    <a:pt x="209372" y="356488"/>
                  </a:lnTo>
                  <a:lnTo>
                    <a:pt x="209372" y="407682"/>
                  </a:lnTo>
                  <a:lnTo>
                    <a:pt x="211286" y="416796"/>
                  </a:lnTo>
                  <a:lnTo>
                    <a:pt x="216458" y="424364"/>
                  </a:lnTo>
                  <a:lnTo>
                    <a:pt x="224031" y="429531"/>
                  </a:lnTo>
                  <a:lnTo>
                    <a:pt x="233146" y="431444"/>
                  </a:lnTo>
                  <a:lnTo>
                    <a:pt x="242640" y="429531"/>
                  </a:lnTo>
                  <a:lnTo>
                    <a:pt x="250166" y="424364"/>
                  </a:lnTo>
                  <a:lnTo>
                    <a:pt x="255122" y="416796"/>
                  </a:lnTo>
                  <a:lnTo>
                    <a:pt x="256908" y="407682"/>
                  </a:lnTo>
                  <a:lnTo>
                    <a:pt x="256908" y="356488"/>
                  </a:lnTo>
                  <a:lnTo>
                    <a:pt x="621715" y="356488"/>
                  </a:lnTo>
                  <a:lnTo>
                    <a:pt x="621715" y="407682"/>
                  </a:lnTo>
                  <a:lnTo>
                    <a:pt x="623630" y="416796"/>
                  </a:lnTo>
                  <a:lnTo>
                    <a:pt x="628800" y="424364"/>
                  </a:lnTo>
                  <a:lnTo>
                    <a:pt x="636369" y="429531"/>
                  </a:lnTo>
                  <a:lnTo>
                    <a:pt x="645477" y="431444"/>
                  </a:lnTo>
                  <a:lnTo>
                    <a:pt x="655121" y="429531"/>
                  </a:lnTo>
                  <a:lnTo>
                    <a:pt x="662965" y="424364"/>
                  </a:lnTo>
                  <a:lnTo>
                    <a:pt x="668237" y="416796"/>
                  </a:lnTo>
                  <a:lnTo>
                    <a:pt x="670166" y="407682"/>
                  </a:lnTo>
                  <a:lnTo>
                    <a:pt x="670166" y="356488"/>
                  </a:lnTo>
                  <a:lnTo>
                    <a:pt x="715886" y="356488"/>
                  </a:lnTo>
                  <a:lnTo>
                    <a:pt x="764336" y="333641"/>
                  </a:lnTo>
                  <a:lnTo>
                    <a:pt x="764336" y="367461"/>
                  </a:lnTo>
                  <a:lnTo>
                    <a:pt x="793597" y="352844"/>
                  </a:lnTo>
                  <a:lnTo>
                    <a:pt x="793597" y="319011"/>
                  </a:lnTo>
                  <a:lnTo>
                    <a:pt x="855764" y="290677"/>
                  </a:lnTo>
                  <a:lnTo>
                    <a:pt x="869337" y="281835"/>
                  </a:lnTo>
                  <a:lnTo>
                    <a:pt x="881367" y="269997"/>
                  </a:lnTo>
                  <a:lnTo>
                    <a:pt x="889968" y="256617"/>
                  </a:lnTo>
                  <a:lnTo>
                    <a:pt x="893254" y="243154"/>
                  </a:lnTo>
                  <a:lnTo>
                    <a:pt x="893254" y="226695"/>
                  </a:lnTo>
                  <a:lnTo>
                    <a:pt x="889968" y="240403"/>
                  </a:lnTo>
                  <a:lnTo>
                    <a:pt x="881367" y="253430"/>
                  </a:lnTo>
                  <a:lnTo>
                    <a:pt x="869337" y="264744"/>
                  </a:lnTo>
                  <a:lnTo>
                    <a:pt x="855764" y="2733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50892" y="5292077"/>
              <a:ext cx="64909" cy="6718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243577" y="5128907"/>
              <a:ext cx="895350" cy="691515"/>
            </a:xfrm>
            <a:custGeom>
              <a:avLst/>
              <a:gdLst/>
              <a:ahLst/>
              <a:cxnLst/>
              <a:rect l="l" t="t" r="r" b="b"/>
              <a:pathLst>
                <a:path w="895350" h="691514">
                  <a:moveTo>
                    <a:pt x="6400" y="59423"/>
                  </a:moveTo>
                  <a:lnTo>
                    <a:pt x="64909" y="59423"/>
                  </a:lnTo>
                  <a:lnTo>
                    <a:pt x="75368" y="60051"/>
                  </a:lnTo>
                  <a:lnTo>
                    <a:pt x="84112" y="61707"/>
                  </a:lnTo>
                  <a:lnTo>
                    <a:pt x="90112" y="64047"/>
                  </a:lnTo>
                  <a:lnTo>
                    <a:pt x="92341" y="66725"/>
                  </a:lnTo>
                  <a:lnTo>
                    <a:pt x="90112" y="69940"/>
                  </a:lnTo>
                  <a:lnTo>
                    <a:pt x="84112" y="72555"/>
                  </a:lnTo>
                  <a:lnTo>
                    <a:pt x="75368" y="74312"/>
                  </a:lnTo>
                  <a:lnTo>
                    <a:pt x="64909" y="74955"/>
                  </a:lnTo>
                  <a:lnTo>
                    <a:pt x="0" y="74955"/>
                  </a:lnTo>
                </a:path>
                <a:path w="895350" h="691514">
                  <a:moveTo>
                    <a:pt x="889596" y="59423"/>
                  </a:moveTo>
                  <a:lnTo>
                    <a:pt x="830173" y="59423"/>
                  </a:lnTo>
                  <a:lnTo>
                    <a:pt x="819858" y="60051"/>
                  </a:lnTo>
                  <a:lnTo>
                    <a:pt x="811428" y="61707"/>
                  </a:lnTo>
                  <a:lnTo>
                    <a:pt x="805741" y="64047"/>
                  </a:lnTo>
                  <a:lnTo>
                    <a:pt x="803656" y="66725"/>
                  </a:lnTo>
                  <a:lnTo>
                    <a:pt x="805741" y="69940"/>
                  </a:lnTo>
                  <a:lnTo>
                    <a:pt x="811428" y="72555"/>
                  </a:lnTo>
                  <a:lnTo>
                    <a:pt x="819858" y="74312"/>
                  </a:lnTo>
                  <a:lnTo>
                    <a:pt x="830173" y="74955"/>
                  </a:lnTo>
                  <a:lnTo>
                    <a:pt x="895083" y="74955"/>
                  </a:lnTo>
                </a:path>
                <a:path w="895350" h="691514">
                  <a:moveTo>
                    <a:pt x="0" y="74040"/>
                  </a:moveTo>
                  <a:lnTo>
                    <a:pt x="0" y="320840"/>
                  </a:lnTo>
                  <a:lnTo>
                    <a:pt x="3300" y="334839"/>
                  </a:lnTo>
                  <a:lnTo>
                    <a:pt x="12001" y="348494"/>
                  </a:lnTo>
                  <a:lnTo>
                    <a:pt x="24303" y="360434"/>
                  </a:lnTo>
                  <a:lnTo>
                    <a:pt x="38404" y="369290"/>
                  </a:lnTo>
                  <a:lnTo>
                    <a:pt x="178282" y="435101"/>
                  </a:lnTo>
                  <a:lnTo>
                    <a:pt x="392226" y="435101"/>
                  </a:lnTo>
                  <a:lnTo>
                    <a:pt x="392226" y="383921"/>
                  </a:lnTo>
                  <a:lnTo>
                    <a:pt x="476338" y="383921"/>
                  </a:lnTo>
                  <a:lnTo>
                    <a:pt x="476338" y="435101"/>
                  </a:lnTo>
                  <a:lnTo>
                    <a:pt x="715886" y="435101"/>
                  </a:lnTo>
                  <a:lnTo>
                    <a:pt x="855764" y="369290"/>
                  </a:lnTo>
                  <a:lnTo>
                    <a:pt x="889968" y="334839"/>
                  </a:lnTo>
                  <a:lnTo>
                    <a:pt x="893254" y="320840"/>
                  </a:lnTo>
                  <a:lnTo>
                    <a:pt x="893254" y="74040"/>
                  </a:lnTo>
                </a:path>
                <a:path w="895350" h="691514">
                  <a:moveTo>
                    <a:pt x="401370" y="383921"/>
                  </a:moveTo>
                  <a:lnTo>
                    <a:pt x="401370" y="399453"/>
                  </a:lnTo>
                  <a:lnTo>
                    <a:pt x="403956" y="405210"/>
                  </a:lnTo>
                  <a:lnTo>
                    <a:pt x="411086" y="409854"/>
                  </a:lnTo>
                  <a:lnTo>
                    <a:pt x="421816" y="412954"/>
                  </a:lnTo>
                  <a:lnTo>
                    <a:pt x="435203" y="414083"/>
                  </a:lnTo>
                  <a:lnTo>
                    <a:pt x="448055" y="412954"/>
                  </a:lnTo>
                  <a:lnTo>
                    <a:pt x="458509" y="409854"/>
                  </a:lnTo>
                  <a:lnTo>
                    <a:pt x="465537" y="405210"/>
                  </a:lnTo>
                  <a:lnTo>
                    <a:pt x="468109" y="399453"/>
                  </a:lnTo>
                  <a:lnTo>
                    <a:pt x="468109" y="383921"/>
                  </a:lnTo>
                </a:path>
                <a:path w="895350" h="691514">
                  <a:moveTo>
                    <a:pt x="242277" y="465264"/>
                  </a:moveTo>
                  <a:lnTo>
                    <a:pt x="242277" y="638949"/>
                  </a:lnTo>
                  <a:lnTo>
                    <a:pt x="257665" y="659042"/>
                  </a:lnTo>
                  <a:lnTo>
                    <a:pt x="299540" y="675622"/>
                  </a:lnTo>
                  <a:lnTo>
                    <a:pt x="361473" y="686889"/>
                  </a:lnTo>
                  <a:lnTo>
                    <a:pt x="437032" y="691045"/>
                  </a:lnTo>
                  <a:lnTo>
                    <a:pt x="512441" y="686889"/>
                  </a:lnTo>
                  <a:lnTo>
                    <a:pt x="574055" y="675622"/>
                  </a:lnTo>
                  <a:lnTo>
                    <a:pt x="615615" y="659042"/>
                  </a:lnTo>
                  <a:lnTo>
                    <a:pt x="630859" y="638949"/>
                  </a:lnTo>
                  <a:lnTo>
                    <a:pt x="630859" y="460705"/>
                  </a:lnTo>
                </a:path>
                <a:path w="895350" h="691514">
                  <a:moveTo>
                    <a:pt x="178282" y="180073"/>
                  </a:moveTo>
                  <a:lnTo>
                    <a:pt x="178282" y="435101"/>
                  </a:lnTo>
                </a:path>
                <a:path w="895350" h="691514">
                  <a:moveTo>
                    <a:pt x="715886" y="180073"/>
                  </a:moveTo>
                  <a:lnTo>
                    <a:pt x="715886" y="435101"/>
                  </a:lnTo>
                </a:path>
                <a:path w="895350" h="691514">
                  <a:moveTo>
                    <a:pt x="182854" y="136207"/>
                  </a:moveTo>
                  <a:lnTo>
                    <a:pt x="182854" y="138023"/>
                  </a:lnTo>
                  <a:lnTo>
                    <a:pt x="171881" y="139852"/>
                  </a:lnTo>
                  <a:lnTo>
                    <a:pt x="159080" y="139852"/>
                  </a:lnTo>
                  <a:lnTo>
                    <a:pt x="146278" y="139852"/>
                  </a:lnTo>
                  <a:lnTo>
                    <a:pt x="136232" y="138023"/>
                  </a:lnTo>
                  <a:lnTo>
                    <a:pt x="136232" y="136207"/>
                  </a:lnTo>
                  <a:lnTo>
                    <a:pt x="136232" y="133464"/>
                  </a:lnTo>
                  <a:lnTo>
                    <a:pt x="146278" y="131635"/>
                  </a:lnTo>
                  <a:lnTo>
                    <a:pt x="159080" y="131635"/>
                  </a:lnTo>
                  <a:lnTo>
                    <a:pt x="171881" y="131635"/>
                  </a:lnTo>
                  <a:lnTo>
                    <a:pt x="182854" y="133464"/>
                  </a:lnTo>
                  <a:lnTo>
                    <a:pt x="182854" y="136207"/>
                  </a:lnTo>
                  <a:close/>
                </a:path>
                <a:path w="895350" h="691514">
                  <a:moveTo>
                    <a:pt x="749706" y="144424"/>
                  </a:moveTo>
                  <a:lnTo>
                    <a:pt x="749706" y="146253"/>
                  </a:lnTo>
                  <a:lnTo>
                    <a:pt x="738746" y="148082"/>
                  </a:lnTo>
                  <a:lnTo>
                    <a:pt x="725944" y="148082"/>
                  </a:lnTo>
                  <a:lnTo>
                    <a:pt x="713143" y="148082"/>
                  </a:lnTo>
                  <a:lnTo>
                    <a:pt x="703084" y="146253"/>
                  </a:lnTo>
                  <a:lnTo>
                    <a:pt x="703084" y="144424"/>
                  </a:lnTo>
                  <a:lnTo>
                    <a:pt x="703084" y="141681"/>
                  </a:lnTo>
                  <a:lnTo>
                    <a:pt x="713143" y="139852"/>
                  </a:lnTo>
                  <a:lnTo>
                    <a:pt x="725944" y="139852"/>
                  </a:lnTo>
                  <a:lnTo>
                    <a:pt x="738746" y="139852"/>
                  </a:lnTo>
                  <a:lnTo>
                    <a:pt x="749706" y="141681"/>
                  </a:lnTo>
                  <a:lnTo>
                    <a:pt x="749706" y="144424"/>
                  </a:lnTo>
                  <a:close/>
                </a:path>
                <a:path w="895350" h="691514">
                  <a:moveTo>
                    <a:pt x="743305" y="4572"/>
                  </a:moveTo>
                  <a:lnTo>
                    <a:pt x="743305" y="7315"/>
                  </a:lnTo>
                  <a:lnTo>
                    <a:pt x="733259" y="9144"/>
                  </a:lnTo>
                  <a:lnTo>
                    <a:pt x="719543" y="9144"/>
                  </a:lnTo>
                  <a:lnTo>
                    <a:pt x="706742" y="9144"/>
                  </a:lnTo>
                  <a:lnTo>
                    <a:pt x="696683" y="7315"/>
                  </a:lnTo>
                  <a:lnTo>
                    <a:pt x="696683" y="4572"/>
                  </a:lnTo>
                  <a:lnTo>
                    <a:pt x="696683" y="2743"/>
                  </a:lnTo>
                  <a:lnTo>
                    <a:pt x="706742" y="0"/>
                  </a:lnTo>
                  <a:lnTo>
                    <a:pt x="719543" y="0"/>
                  </a:lnTo>
                  <a:lnTo>
                    <a:pt x="733259" y="0"/>
                  </a:lnTo>
                  <a:lnTo>
                    <a:pt x="743305" y="2743"/>
                  </a:lnTo>
                  <a:lnTo>
                    <a:pt x="743305" y="4572"/>
                  </a:lnTo>
                  <a:close/>
                </a:path>
                <a:path w="895350" h="691514">
                  <a:moveTo>
                    <a:pt x="201142" y="4572"/>
                  </a:moveTo>
                  <a:lnTo>
                    <a:pt x="201142" y="7315"/>
                  </a:lnTo>
                  <a:lnTo>
                    <a:pt x="191084" y="9144"/>
                  </a:lnTo>
                  <a:lnTo>
                    <a:pt x="178282" y="9144"/>
                  </a:lnTo>
                  <a:lnTo>
                    <a:pt x="165481" y="9144"/>
                  </a:lnTo>
                  <a:lnTo>
                    <a:pt x="154508" y="7315"/>
                  </a:lnTo>
                  <a:lnTo>
                    <a:pt x="154508" y="4572"/>
                  </a:lnTo>
                  <a:lnTo>
                    <a:pt x="154508" y="2743"/>
                  </a:lnTo>
                  <a:lnTo>
                    <a:pt x="165481" y="0"/>
                  </a:lnTo>
                  <a:lnTo>
                    <a:pt x="178282" y="0"/>
                  </a:lnTo>
                  <a:lnTo>
                    <a:pt x="191084" y="0"/>
                  </a:lnTo>
                  <a:lnTo>
                    <a:pt x="201142" y="2743"/>
                  </a:lnTo>
                  <a:lnTo>
                    <a:pt x="201142" y="4572"/>
                  </a:lnTo>
                  <a:close/>
                </a:path>
                <a:path w="895350" h="691514">
                  <a:moveTo>
                    <a:pt x="455307" y="689216"/>
                  </a:moveTo>
                  <a:lnTo>
                    <a:pt x="455307" y="585927"/>
                  </a:lnTo>
                  <a:lnTo>
                    <a:pt x="474510" y="585927"/>
                  </a:lnTo>
                  <a:lnTo>
                    <a:pt x="474510" y="435101"/>
                  </a:lnTo>
                  <a:lnTo>
                    <a:pt x="392226" y="435101"/>
                  </a:lnTo>
                  <a:lnTo>
                    <a:pt x="392226" y="585927"/>
                  </a:lnTo>
                  <a:lnTo>
                    <a:pt x="411429" y="585927"/>
                  </a:lnTo>
                  <a:lnTo>
                    <a:pt x="411429" y="689216"/>
                  </a:lnTo>
                </a:path>
                <a:path w="895350" h="691514">
                  <a:moveTo>
                    <a:pt x="389483" y="503656"/>
                  </a:moveTo>
                  <a:lnTo>
                    <a:pt x="326499" y="494462"/>
                  </a:lnTo>
                  <a:lnTo>
                    <a:pt x="274400" y="478751"/>
                  </a:lnTo>
                  <a:lnTo>
                    <a:pt x="236873" y="457897"/>
                  </a:lnTo>
                  <a:lnTo>
                    <a:pt x="217601" y="433273"/>
                  </a:lnTo>
                </a:path>
                <a:path w="895350" h="691514">
                  <a:moveTo>
                    <a:pt x="655535" y="435101"/>
                  </a:moveTo>
                  <a:lnTo>
                    <a:pt x="634349" y="459568"/>
                  </a:lnTo>
                  <a:lnTo>
                    <a:pt x="595079" y="480009"/>
                  </a:lnTo>
                  <a:lnTo>
                    <a:pt x="541237" y="495134"/>
                  </a:lnTo>
                  <a:lnTo>
                    <a:pt x="476338" y="5036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7815390" y="3366579"/>
            <a:ext cx="1049655" cy="1092200"/>
            <a:chOff x="2760789" y="3366579"/>
            <a:chExt cx="1049655" cy="1092200"/>
          </a:xfrm>
        </p:grpSpPr>
        <p:sp>
          <p:nvSpPr>
            <p:cNvPr id="51" name="object 51"/>
            <p:cNvSpPr/>
            <p:nvPr/>
          </p:nvSpPr>
          <p:spPr>
            <a:xfrm>
              <a:off x="2819222" y="3368865"/>
              <a:ext cx="988694" cy="988694"/>
            </a:xfrm>
            <a:custGeom>
              <a:avLst/>
              <a:gdLst/>
              <a:ahLst/>
              <a:cxnLst/>
              <a:rect l="l" t="t" r="r" b="b"/>
              <a:pathLst>
                <a:path w="988695" h="988695">
                  <a:moveTo>
                    <a:pt x="988618" y="126669"/>
                  </a:moveTo>
                  <a:lnTo>
                    <a:pt x="855840" y="17437"/>
                  </a:lnTo>
                  <a:lnTo>
                    <a:pt x="811072" y="0"/>
                  </a:lnTo>
                  <a:lnTo>
                    <a:pt x="33388" y="0"/>
                  </a:lnTo>
                  <a:lnTo>
                    <a:pt x="16646" y="3672"/>
                  </a:lnTo>
                  <a:lnTo>
                    <a:pt x="6450" y="14028"/>
                  </a:lnTo>
                  <a:lnTo>
                    <a:pt x="1375" y="30073"/>
                  </a:lnTo>
                  <a:lnTo>
                    <a:pt x="0" y="50812"/>
                  </a:lnTo>
                  <a:lnTo>
                    <a:pt x="0" y="653872"/>
                  </a:lnTo>
                  <a:lnTo>
                    <a:pt x="1090" y="661974"/>
                  </a:lnTo>
                  <a:lnTo>
                    <a:pt x="4173" y="668658"/>
                  </a:lnTo>
                  <a:lnTo>
                    <a:pt x="8963" y="674774"/>
                  </a:lnTo>
                  <a:lnTo>
                    <a:pt x="15176" y="681177"/>
                  </a:lnTo>
                  <a:lnTo>
                    <a:pt x="178308" y="864743"/>
                  </a:lnTo>
                  <a:lnTo>
                    <a:pt x="197294" y="880534"/>
                  </a:lnTo>
                  <a:lnTo>
                    <a:pt x="216995" y="895469"/>
                  </a:lnTo>
                  <a:lnTo>
                    <a:pt x="236129" y="908696"/>
                  </a:lnTo>
                  <a:lnTo>
                    <a:pt x="253415" y="919365"/>
                  </a:lnTo>
                  <a:lnTo>
                    <a:pt x="343700" y="977011"/>
                  </a:lnTo>
                  <a:lnTo>
                    <a:pt x="357833" y="982309"/>
                  </a:lnTo>
                  <a:lnTo>
                    <a:pt x="372535" y="985829"/>
                  </a:lnTo>
                  <a:lnTo>
                    <a:pt x="387237" y="987785"/>
                  </a:lnTo>
                  <a:lnTo>
                    <a:pt x="401370" y="988390"/>
                  </a:lnTo>
                  <a:lnTo>
                    <a:pt x="946124" y="988390"/>
                  </a:lnTo>
                  <a:lnTo>
                    <a:pt x="962042" y="986612"/>
                  </a:lnTo>
                  <a:lnTo>
                    <a:pt x="973394" y="980425"/>
                  </a:lnTo>
                  <a:lnTo>
                    <a:pt x="980218" y="968550"/>
                  </a:lnTo>
                  <a:lnTo>
                    <a:pt x="982548" y="949706"/>
                  </a:lnTo>
                  <a:lnTo>
                    <a:pt x="985951" y="124574"/>
                  </a:lnTo>
                </a:path>
                <a:path w="988695" h="988695">
                  <a:moveTo>
                    <a:pt x="295897" y="177495"/>
                  </a:moveTo>
                  <a:lnTo>
                    <a:pt x="626706" y="177495"/>
                  </a:lnTo>
                  <a:lnTo>
                    <a:pt x="641361" y="179771"/>
                  </a:lnTo>
                  <a:lnTo>
                    <a:pt x="652886" y="186599"/>
                  </a:lnTo>
                  <a:lnTo>
                    <a:pt x="660427" y="197978"/>
                  </a:lnTo>
                  <a:lnTo>
                    <a:pt x="663130" y="213906"/>
                  </a:lnTo>
                  <a:lnTo>
                    <a:pt x="663130" y="593940"/>
                  </a:lnTo>
                  <a:lnTo>
                    <a:pt x="554621" y="711517"/>
                  </a:lnTo>
                  <a:lnTo>
                    <a:pt x="349770" y="711517"/>
                  </a:lnTo>
                  <a:lnTo>
                    <a:pt x="169189" y="533260"/>
                  </a:lnTo>
                  <a:lnTo>
                    <a:pt x="169189" y="319341"/>
                  </a:lnTo>
                  <a:lnTo>
                    <a:pt x="262521" y="192671"/>
                  </a:lnTo>
                  <a:lnTo>
                    <a:pt x="295897" y="1774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113608" y="3587317"/>
              <a:ext cx="313055" cy="50165"/>
            </a:xfrm>
            <a:custGeom>
              <a:avLst/>
              <a:gdLst/>
              <a:ahLst/>
              <a:cxnLst/>
              <a:rect l="l" t="t" r="r" b="b"/>
              <a:pathLst>
                <a:path w="313054" h="50164">
                  <a:moveTo>
                    <a:pt x="37934" y="24282"/>
                  </a:moveTo>
                  <a:lnTo>
                    <a:pt x="24282" y="19723"/>
                  </a:lnTo>
                  <a:lnTo>
                    <a:pt x="22758" y="18973"/>
                  </a:lnTo>
                  <a:lnTo>
                    <a:pt x="17449" y="16700"/>
                  </a:lnTo>
                  <a:lnTo>
                    <a:pt x="12903" y="13665"/>
                  </a:lnTo>
                  <a:lnTo>
                    <a:pt x="13652" y="12903"/>
                  </a:lnTo>
                  <a:lnTo>
                    <a:pt x="13652" y="11379"/>
                  </a:lnTo>
                  <a:lnTo>
                    <a:pt x="15938" y="9105"/>
                  </a:lnTo>
                  <a:lnTo>
                    <a:pt x="20485" y="9105"/>
                  </a:lnTo>
                  <a:lnTo>
                    <a:pt x="25031" y="8343"/>
                  </a:lnTo>
                  <a:lnTo>
                    <a:pt x="34137" y="11379"/>
                  </a:lnTo>
                  <a:lnTo>
                    <a:pt x="34137" y="8343"/>
                  </a:lnTo>
                  <a:lnTo>
                    <a:pt x="34137" y="2286"/>
                  </a:lnTo>
                  <a:lnTo>
                    <a:pt x="26555" y="0"/>
                  </a:lnTo>
                  <a:lnTo>
                    <a:pt x="13652" y="0"/>
                  </a:lnTo>
                  <a:lnTo>
                    <a:pt x="0" y="3048"/>
                  </a:lnTo>
                  <a:lnTo>
                    <a:pt x="0" y="25793"/>
                  </a:lnTo>
                  <a:lnTo>
                    <a:pt x="10629" y="28067"/>
                  </a:lnTo>
                  <a:lnTo>
                    <a:pt x="15938" y="30353"/>
                  </a:lnTo>
                  <a:lnTo>
                    <a:pt x="13652" y="29591"/>
                  </a:lnTo>
                  <a:lnTo>
                    <a:pt x="19723" y="32626"/>
                  </a:lnTo>
                  <a:lnTo>
                    <a:pt x="20485" y="32626"/>
                  </a:lnTo>
                  <a:lnTo>
                    <a:pt x="23520" y="33388"/>
                  </a:lnTo>
                  <a:lnTo>
                    <a:pt x="23520" y="38696"/>
                  </a:lnTo>
                  <a:lnTo>
                    <a:pt x="18973" y="40208"/>
                  </a:lnTo>
                  <a:lnTo>
                    <a:pt x="12141" y="40208"/>
                  </a:lnTo>
                  <a:lnTo>
                    <a:pt x="762" y="37934"/>
                  </a:lnTo>
                  <a:lnTo>
                    <a:pt x="762" y="47790"/>
                  </a:lnTo>
                  <a:lnTo>
                    <a:pt x="4546" y="49314"/>
                  </a:lnTo>
                  <a:lnTo>
                    <a:pt x="16687" y="50076"/>
                  </a:lnTo>
                  <a:lnTo>
                    <a:pt x="24803" y="49085"/>
                  </a:lnTo>
                  <a:lnTo>
                    <a:pt x="31572" y="46101"/>
                  </a:lnTo>
                  <a:lnTo>
                    <a:pt x="36207" y="41122"/>
                  </a:lnTo>
                  <a:lnTo>
                    <a:pt x="36436" y="40208"/>
                  </a:lnTo>
                  <a:lnTo>
                    <a:pt x="37934" y="34137"/>
                  </a:lnTo>
                  <a:lnTo>
                    <a:pt x="37934" y="30353"/>
                  </a:lnTo>
                  <a:lnTo>
                    <a:pt x="37934" y="24282"/>
                  </a:lnTo>
                  <a:close/>
                </a:path>
                <a:path w="313054" h="50164">
                  <a:moveTo>
                    <a:pt x="58420" y="762"/>
                  </a:moveTo>
                  <a:lnTo>
                    <a:pt x="44005" y="762"/>
                  </a:lnTo>
                  <a:lnTo>
                    <a:pt x="44005" y="48552"/>
                  </a:lnTo>
                  <a:lnTo>
                    <a:pt x="58420" y="48552"/>
                  </a:lnTo>
                  <a:lnTo>
                    <a:pt x="58420" y="762"/>
                  </a:lnTo>
                  <a:close/>
                </a:path>
                <a:path w="313054" h="50164">
                  <a:moveTo>
                    <a:pt x="105460" y="762"/>
                  </a:moveTo>
                  <a:lnTo>
                    <a:pt x="69799" y="762"/>
                  </a:lnTo>
                  <a:lnTo>
                    <a:pt x="69799" y="48552"/>
                  </a:lnTo>
                  <a:lnTo>
                    <a:pt x="105460" y="48552"/>
                  </a:lnTo>
                  <a:lnTo>
                    <a:pt x="105460" y="39446"/>
                  </a:lnTo>
                  <a:lnTo>
                    <a:pt x="83464" y="39446"/>
                  </a:lnTo>
                  <a:lnTo>
                    <a:pt x="83464" y="28067"/>
                  </a:lnTo>
                  <a:lnTo>
                    <a:pt x="102425" y="28067"/>
                  </a:lnTo>
                  <a:lnTo>
                    <a:pt x="102425" y="20485"/>
                  </a:lnTo>
                  <a:lnTo>
                    <a:pt x="83464" y="20485"/>
                  </a:lnTo>
                  <a:lnTo>
                    <a:pt x="83464" y="10629"/>
                  </a:lnTo>
                  <a:lnTo>
                    <a:pt x="105460" y="10629"/>
                  </a:lnTo>
                  <a:lnTo>
                    <a:pt x="105460" y="762"/>
                  </a:lnTo>
                  <a:close/>
                </a:path>
                <a:path w="313054" h="50164">
                  <a:moveTo>
                    <a:pt x="171475" y="762"/>
                  </a:moveTo>
                  <a:lnTo>
                    <a:pt x="154774" y="762"/>
                  </a:lnTo>
                  <a:lnTo>
                    <a:pt x="142646" y="28829"/>
                  </a:lnTo>
                  <a:lnTo>
                    <a:pt x="130505" y="762"/>
                  </a:lnTo>
                  <a:lnTo>
                    <a:pt x="113042" y="762"/>
                  </a:lnTo>
                  <a:lnTo>
                    <a:pt x="113042" y="48552"/>
                  </a:lnTo>
                  <a:lnTo>
                    <a:pt x="122910" y="48552"/>
                  </a:lnTo>
                  <a:lnTo>
                    <a:pt x="122910" y="18973"/>
                  </a:lnTo>
                  <a:lnTo>
                    <a:pt x="135051" y="49314"/>
                  </a:lnTo>
                  <a:lnTo>
                    <a:pt x="144919" y="49314"/>
                  </a:lnTo>
                  <a:lnTo>
                    <a:pt x="157797" y="18973"/>
                  </a:lnTo>
                  <a:lnTo>
                    <a:pt x="157797" y="48552"/>
                  </a:lnTo>
                  <a:lnTo>
                    <a:pt x="171475" y="48552"/>
                  </a:lnTo>
                  <a:lnTo>
                    <a:pt x="171475" y="762"/>
                  </a:lnTo>
                  <a:close/>
                </a:path>
                <a:path w="313054" h="50164">
                  <a:moveTo>
                    <a:pt x="218516" y="762"/>
                  </a:moveTo>
                  <a:lnTo>
                    <a:pt x="182854" y="762"/>
                  </a:lnTo>
                  <a:lnTo>
                    <a:pt x="182854" y="48552"/>
                  </a:lnTo>
                  <a:lnTo>
                    <a:pt x="218516" y="48552"/>
                  </a:lnTo>
                  <a:lnTo>
                    <a:pt x="218516" y="39446"/>
                  </a:lnTo>
                  <a:lnTo>
                    <a:pt x="196507" y="39446"/>
                  </a:lnTo>
                  <a:lnTo>
                    <a:pt x="196507" y="28067"/>
                  </a:lnTo>
                  <a:lnTo>
                    <a:pt x="215468" y="28067"/>
                  </a:lnTo>
                  <a:lnTo>
                    <a:pt x="215468" y="20485"/>
                  </a:lnTo>
                  <a:lnTo>
                    <a:pt x="196507" y="20485"/>
                  </a:lnTo>
                  <a:lnTo>
                    <a:pt x="196507" y="10629"/>
                  </a:lnTo>
                  <a:lnTo>
                    <a:pt x="218516" y="10629"/>
                  </a:lnTo>
                  <a:lnTo>
                    <a:pt x="218516" y="762"/>
                  </a:lnTo>
                  <a:close/>
                </a:path>
                <a:path w="313054" h="50164">
                  <a:moveTo>
                    <a:pt x="267830" y="762"/>
                  </a:moveTo>
                  <a:lnTo>
                    <a:pt x="257200" y="762"/>
                  </a:lnTo>
                  <a:lnTo>
                    <a:pt x="257200" y="29591"/>
                  </a:lnTo>
                  <a:lnTo>
                    <a:pt x="241274" y="762"/>
                  </a:lnTo>
                  <a:lnTo>
                    <a:pt x="225336" y="762"/>
                  </a:lnTo>
                  <a:lnTo>
                    <a:pt x="225336" y="48552"/>
                  </a:lnTo>
                  <a:lnTo>
                    <a:pt x="235204" y="48552"/>
                  </a:lnTo>
                  <a:lnTo>
                    <a:pt x="235204" y="18973"/>
                  </a:lnTo>
                  <a:lnTo>
                    <a:pt x="251891" y="48552"/>
                  </a:lnTo>
                  <a:lnTo>
                    <a:pt x="267830" y="48552"/>
                  </a:lnTo>
                  <a:lnTo>
                    <a:pt x="267830" y="762"/>
                  </a:lnTo>
                  <a:close/>
                </a:path>
                <a:path w="313054" h="50164">
                  <a:moveTo>
                    <a:pt x="312597" y="24282"/>
                  </a:moveTo>
                  <a:lnTo>
                    <a:pt x="301205" y="20485"/>
                  </a:lnTo>
                  <a:lnTo>
                    <a:pt x="299694" y="19723"/>
                  </a:lnTo>
                  <a:lnTo>
                    <a:pt x="297421" y="18973"/>
                  </a:lnTo>
                  <a:lnTo>
                    <a:pt x="292862" y="16700"/>
                  </a:lnTo>
                  <a:lnTo>
                    <a:pt x="288315" y="13665"/>
                  </a:lnTo>
                  <a:lnTo>
                    <a:pt x="289077" y="12903"/>
                  </a:lnTo>
                  <a:lnTo>
                    <a:pt x="289077" y="11379"/>
                  </a:lnTo>
                  <a:lnTo>
                    <a:pt x="291350" y="9105"/>
                  </a:lnTo>
                  <a:lnTo>
                    <a:pt x="295897" y="9105"/>
                  </a:lnTo>
                  <a:lnTo>
                    <a:pt x="299694" y="8343"/>
                  </a:lnTo>
                  <a:lnTo>
                    <a:pt x="307289" y="10629"/>
                  </a:lnTo>
                  <a:lnTo>
                    <a:pt x="308800" y="11379"/>
                  </a:lnTo>
                  <a:lnTo>
                    <a:pt x="308800" y="8343"/>
                  </a:lnTo>
                  <a:lnTo>
                    <a:pt x="308800" y="2286"/>
                  </a:lnTo>
                  <a:lnTo>
                    <a:pt x="301967" y="0"/>
                  </a:lnTo>
                  <a:lnTo>
                    <a:pt x="289077" y="0"/>
                  </a:lnTo>
                  <a:lnTo>
                    <a:pt x="275412" y="3048"/>
                  </a:lnTo>
                  <a:lnTo>
                    <a:pt x="275412" y="25793"/>
                  </a:lnTo>
                  <a:lnTo>
                    <a:pt x="286042" y="28067"/>
                  </a:lnTo>
                  <a:lnTo>
                    <a:pt x="290588" y="30353"/>
                  </a:lnTo>
                  <a:lnTo>
                    <a:pt x="295148" y="32626"/>
                  </a:lnTo>
                  <a:lnTo>
                    <a:pt x="295897" y="32626"/>
                  </a:lnTo>
                  <a:lnTo>
                    <a:pt x="298170" y="33388"/>
                  </a:lnTo>
                  <a:lnTo>
                    <a:pt x="298170" y="38696"/>
                  </a:lnTo>
                  <a:lnTo>
                    <a:pt x="294386" y="40208"/>
                  </a:lnTo>
                  <a:lnTo>
                    <a:pt x="286804" y="40208"/>
                  </a:lnTo>
                  <a:lnTo>
                    <a:pt x="275412" y="37934"/>
                  </a:lnTo>
                  <a:lnTo>
                    <a:pt x="275412" y="47790"/>
                  </a:lnTo>
                  <a:lnTo>
                    <a:pt x="279971" y="49314"/>
                  </a:lnTo>
                  <a:lnTo>
                    <a:pt x="291350" y="50076"/>
                  </a:lnTo>
                  <a:lnTo>
                    <a:pt x="299466" y="49085"/>
                  </a:lnTo>
                  <a:lnTo>
                    <a:pt x="306235" y="46101"/>
                  </a:lnTo>
                  <a:lnTo>
                    <a:pt x="310870" y="41122"/>
                  </a:lnTo>
                  <a:lnTo>
                    <a:pt x="311099" y="40208"/>
                  </a:lnTo>
                  <a:lnTo>
                    <a:pt x="312597" y="34137"/>
                  </a:lnTo>
                  <a:lnTo>
                    <a:pt x="312597" y="29591"/>
                  </a:lnTo>
                  <a:lnTo>
                    <a:pt x="312597" y="242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38183" y="3383267"/>
              <a:ext cx="228396" cy="22834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22395" y="4018927"/>
              <a:ext cx="228396" cy="22834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869298" y="3368865"/>
              <a:ext cx="793750" cy="974090"/>
            </a:xfrm>
            <a:custGeom>
              <a:avLst/>
              <a:gdLst/>
              <a:ahLst/>
              <a:cxnLst/>
              <a:rect l="l" t="t" r="r" b="b"/>
              <a:pathLst>
                <a:path w="793750" h="974089">
                  <a:moveTo>
                    <a:pt x="147955" y="879157"/>
                  </a:moveTo>
                  <a:lnTo>
                    <a:pt x="156194" y="885489"/>
                  </a:lnTo>
                  <a:lnTo>
                    <a:pt x="166638" y="890541"/>
                  </a:lnTo>
                  <a:lnTo>
                    <a:pt x="178360" y="893886"/>
                  </a:lnTo>
                  <a:lnTo>
                    <a:pt x="190436" y="895096"/>
                  </a:lnTo>
                  <a:lnTo>
                    <a:pt x="770864" y="895096"/>
                  </a:lnTo>
                  <a:lnTo>
                    <a:pt x="779221" y="894454"/>
                  </a:lnTo>
                  <a:lnTo>
                    <a:pt x="786511" y="891678"/>
                  </a:lnTo>
                  <a:lnTo>
                    <a:pt x="791667" y="885489"/>
                  </a:lnTo>
                  <a:lnTo>
                    <a:pt x="793622" y="874610"/>
                  </a:lnTo>
                  <a:lnTo>
                    <a:pt x="786790" y="28816"/>
                  </a:lnTo>
                  <a:lnTo>
                    <a:pt x="784360" y="18554"/>
                  </a:lnTo>
                  <a:lnTo>
                    <a:pt x="778160" y="9288"/>
                  </a:lnTo>
                  <a:lnTo>
                    <a:pt x="769827" y="2582"/>
                  </a:lnTo>
                  <a:lnTo>
                    <a:pt x="760996" y="0"/>
                  </a:lnTo>
                </a:path>
                <a:path w="793750" h="974089">
                  <a:moveTo>
                    <a:pt x="7581" y="731240"/>
                  </a:moveTo>
                  <a:lnTo>
                    <a:pt x="0" y="741108"/>
                  </a:lnTo>
                  <a:lnTo>
                    <a:pt x="3701" y="757302"/>
                  </a:lnTo>
                  <a:lnTo>
                    <a:pt x="26768" y="787623"/>
                  </a:lnTo>
                  <a:lnTo>
                    <a:pt x="63243" y="826853"/>
                  </a:lnTo>
                  <a:lnTo>
                    <a:pt x="107170" y="869772"/>
                  </a:lnTo>
                  <a:lnTo>
                    <a:pt x="152590" y="911162"/>
                  </a:lnTo>
                  <a:lnTo>
                    <a:pt x="193547" y="945805"/>
                  </a:lnTo>
                  <a:lnTo>
                    <a:pt x="238239" y="973975"/>
                  </a:lnTo>
                  <a:lnTo>
                    <a:pt x="256451" y="95425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60789" y="4156227"/>
              <a:ext cx="291376" cy="30192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676853" y="3423602"/>
              <a:ext cx="114300" cy="522605"/>
            </a:xfrm>
            <a:custGeom>
              <a:avLst/>
              <a:gdLst/>
              <a:ahLst/>
              <a:cxnLst/>
              <a:rect l="l" t="t" r="r" b="b"/>
              <a:pathLst>
                <a:path w="114300" h="522604">
                  <a:moveTo>
                    <a:pt x="0" y="0"/>
                  </a:moveTo>
                  <a:lnTo>
                    <a:pt x="109791" y="88773"/>
                  </a:lnTo>
                  <a:lnTo>
                    <a:pt x="114084" y="522135"/>
                  </a:lnTo>
                  <a:lnTo>
                    <a:pt x="4292" y="43334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90721" y="3504607"/>
              <a:ext cx="80924" cy="176555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816748" y="8196541"/>
            <a:ext cx="942352" cy="1205336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8901900" y="7842213"/>
            <a:ext cx="748030" cy="1017269"/>
            <a:chOff x="3847300" y="7842212"/>
            <a:chExt cx="748030" cy="1017269"/>
          </a:xfrm>
        </p:grpSpPr>
        <p:sp>
          <p:nvSpPr>
            <p:cNvPr id="61" name="object 61"/>
            <p:cNvSpPr/>
            <p:nvPr/>
          </p:nvSpPr>
          <p:spPr>
            <a:xfrm>
              <a:off x="3849586" y="7844498"/>
              <a:ext cx="743585" cy="1012825"/>
            </a:xfrm>
            <a:custGeom>
              <a:avLst/>
              <a:gdLst/>
              <a:ahLst/>
              <a:cxnLst/>
              <a:rect l="l" t="t" r="r" b="b"/>
              <a:pathLst>
                <a:path w="743585" h="1012825">
                  <a:moveTo>
                    <a:pt x="30162" y="146697"/>
                  </a:moveTo>
                  <a:lnTo>
                    <a:pt x="465327" y="3086"/>
                  </a:lnTo>
                  <a:lnTo>
                    <a:pt x="476464" y="128"/>
                  </a:lnTo>
                  <a:lnTo>
                    <a:pt x="486576" y="0"/>
                  </a:lnTo>
                  <a:lnTo>
                    <a:pt x="495662" y="1414"/>
                  </a:lnTo>
                  <a:lnTo>
                    <a:pt x="715810" y="59804"/>
                  </a:lnTo>
                  <a:lnTo>
                    <a:pt x="743242" y="102793"/>
                  </a:lnTo>
                  <a:lnTo>
                    <a:pt x="743242" y="540931"/>
                  </a:lnTo>
                  <a:lnTo>
                    <a:pt x="735912" y="590190"/>
                  </a:lnTo>
                  <a:lnTo>
                    <a:pt x="598792" y="852843"/>
                  </a:lnTo>
                  <a:lnTo>
                    <a:pt x="558571" y="886688"/>
                  </a:lnTo>
                  <a:lnTo>
                    <a:pt x="279742" y="1010170"/>
                  </a:lnTo>
                  <a:lnTo>
                    <a:pt x="258827" y="1012570"/>
                  </a:lnTo>
                  <a:lnTo>
                    <a:pt x="246701" y="1011070"/>
                  </a:lnTo>
                  <a:lnTo>
                    <a:pt x="21018" y="937907"/>
                  </a:lnTo>
                  <a:lnTo>
                    <a:pt x="0" y="904062"/>
                  </a:lnTo>
                  <a:lnTo>
                    <a:pt x="0" y="191515"/>
                  </a:lnTo>
                  <a:lnTo>
                    <a:pt x="1371" y="177178"/>
                  </a:lnTo>
                  <a:lnTo>
                    <a:pt x="6170" y="165330"/>
                  </a:lnTo>
                  <a:lnTo>
                    <a:pt x="15425" y="155370"/>
                  </a:lnTo>
                  <a:lnTo>
                    <a:pt x="30162" y="146697"/>
                  </a:lnTo>
                  <a:close/>
                </a:path>
                <a:path w="743585" h="1012825">
                  <a:moveTo>
                    <a:pt x="357441" y="635139"/>
                  </a:moveTo>
                  <a:lnTo>
                    <a:pt x="357441" y="365302"/>
                  </a:lnTo>
                  <a:lnTo>
                    <a:pt x="358198" y="355887"/>
                  </a:lnTo>
                  <a:lnTo>
                    <a:pt x="618909" y="250062"/>
                  </a:lnTo>
                  <a:lnTo>
                    <a:pt x="627208" y="249171"/>
                  </a:lnTo>
                  <a:lnTo>
                    <a:pt x="633876" y="251887"/>
                  </a:lnTo>
                  <a:lnTo>
                    <a:pt x="638315" y="258033"/>
                  </a:lnTo>
                  <a:lnTo>
                    <a:pt x="639927" y="267436"/>
                  </a:lnTo>
                  <a:lnTo>
                    <a:pt x="639927" y="659841"/>
                  </a:lnTo>
                  <a:lnTo>
                    <a:pt x="459841" y="756792"/>
                  </a:lnTo>
                  <a:lnTo>
                    <a:pt x="453069" y="759021"/>
                  </a:lnTo>
                  <a:lnTo>
                    <a:pt x="447497" y="758164"/>
                  </a:lnTo>
                  <a:lnTo>
                    <a:pt x="371157" y="669899"/>
                  </a:lnTo>
                  <a:lnTo>
                    <a:pt x="357441" y="635139"/>
                  </a:lnTo>
                  <a:close/>
                </a:path>
                <a:path w="743585" h="1012825">
                  <a:moveTo>
                    <a:pt x="370243" y="432993"/>
                  </a:moveTo>
                  <a:lnTo>
                    <a:pt x="624395" y="3387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17384" y="8666695"/>
              <a:ext cx="99744" cy="15092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83082" y="7934947"/>
              <a:ext cx="100258" cy="15091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405871" y="8539556"/>
              <a:ext cx="189161" cy="227066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108297" y="7910703"/>
              <a:ext cx="465455" cy="944244"/>
            </a:xfrm>
            <a:custGeom>
              <a:avLst/>
              <a:gdLst/>
              <a:ahLst/>
              <a:cxnLst/>
              <a:rect l="l" t="t" r="r" b="b"/>
              <a:pathLst>
                <a:path w="465454" h="944245">
                  <a:moveTo>
                    <a:pt x="465327" y="0"/>
                  </a:moveTo>
                  <a:lnTo>
                    <a:pt x="29260" y="144526"/>
                  </a:lnTo>
                  <a:lnTo>
                    <a:pt x="1357" y="174106"/>
                  </a:lnTo>
                  <a:lnTo>
                    <a:pt x="0" y="188429"/>
                  </a:lnTo>
                  <a:lnTo>
                    <a:pt x="0" y="916520"/>
                  </a:lnTo>
                  <a:lnTo>
                    <a:pt x="1228" y="927495"/>
                  </a:lnTo>
                  <a:lnTo>
                    <a:pt x="5029" y="937101"/>
                  </a:lnTo>
                  <a:lnTo>
                    <a:pt x="11572" y="943277"/>
                  </a:lnTo>
                  <a:lnTo>
                    <a:pt x="21031" y="9439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56405" y="8133880"/>
              <a:ext cx="186486" cy="10702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866946" y="8003997"/>
              <a:ext cx="236854" cy="535305"/>
            </a:xfrm>
            <a:custGeom>
              <a:avLst/>
              <a:gdLst/>
              <a:ahLst/>
              <a:cxnLst/>
              <a:rect l="l" t="t" r="r" b="b"/>
              <a:pathLst>
                <a:path w="236854" h="535304">
                  <a:moveTo>
                    <a:pt x="10058" y="0"/>
                  </a:moveTo>
                  <a:lnTo>
                    <a:pt x="236778" y="61290"/>
                  </a:lnTo>
                </a:path>
                <a:path w="236854" h="535304">
                  <a:moveTo>
                    <a:pt x="220319" y="535101"/>
                  </a:moveTo>
                  <a:lnTo>
                    <a:pt x="220319" y="106108"/>
                  </a:lnTo>
                  <a:lnTo>
                    <a:pt x="0" y="42075"/>
                  </a:lnTo>
                  <a:lnTo>
                    <a:pt x="0" y="471068"/>
                  </a:lnTo>
                  <a:lnTo>
                    <a:pt x="220319" y="5351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99236" y="8127936"/>
              <a:ext cx="160325" cy="236905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096731" y="8930158"/>
            <a:ext cx="982611" cy="191897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7779005" y="584960"/>
            <a:ext cx="32899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15" dirty="0">
                <a:latin typeface="Microsoft Sans Serif"/>
                <a:cs typeface="Microsoft Sans Serif"/>
              </a:rPr>
              <a:t>Familia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sensores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proximidad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ultrasónicos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779005" y="1928621"/>
            <a:ext cx="4035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familia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ultrasónicos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proximidad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consta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Thru-Beam, </a:t>
            </a:r>
            <a:r>
              <a:rPr sz="950" spc="40" dirty="0">
                <a:latin typeface="Microsoft Sans Serif"/>
                <a:cs typeface="Microsoft Sans Serif"/>
              </a:rPr>
              <a:t>una gama </a:t>
            </a:r>
            <a:r>
              <a:rPr sz="950" spc="30" dirty="0">
                <a:latin typeface="Microsoft Sans Serif"/>
                <a:cs typeface="Microsoft Sans Serif"/>
              </a:rPr>
              <a:t>compacta </a:t>
            </a:r>
            <a:r>
              <a:rPr sz="950" spc="10" dirty="0">
                <a:latin typeface="Microsoft Sans Serif"/>
                <a:cs typeface="Microsoft Sans Serif"/>
              </a:rPr>
              <a:t>(M18, </a:t>
            </a:r>
            <a:r>
              <a:rPr sz="950" spc="40" dirty="0">
                <a:latin typeface="Microsoft Sans Serif"/>
                <a:cs typeface="Microsoft Sans Serif"/>
              </a:rPr>
              <a:t>gama </a:t>
            </a:r>
            <a:r>
              <a:rPr sz="950" spc="30" dirty="0">
                <a:latin typeface="Microsoft Sans Serif"/>
                <a:cs typeface="Microsoft Sans Serif"/>
              </a:rPr>
              <a:t>compacta </a:t>
            </a:r>
            <a:r>
              <a:rPr sz="950" dirty="0">
                <a:latin typeface="Microsoft Sans Serif"/>
                <a:cs typeface="Microsoft Sans Serif"/>
              </a:rPr>
              <a:t>0, </a:t>
            </a:r>
            <a:r>
              <a:rPr sz="950" spc="20" dirty="0">
                <a:latin typeface="Microsoft Sans Serif"/>
                <a:cs typeface="Microsoft Sans Serif"/>
              </a:rPr>
              <a:t>I, </a:t>
            </a:r>
            <a:r>
              <a:rPr sz="950" spc="55" dirty="0">
                <a:latin typeface="Microsoft Sans Serif"/>
                <a:cs typeface="Microsoft Sans Serif"/>
              </a:rPr>
              <a:t>II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III)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modulares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(gama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modular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II).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581395" y="6379971"/>
            <a:ext cx="8051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ahoma"/>
                <a:cs typeface="Tahoma"/>
              </a:rPr>
              <a:t>Haz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pasante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779005" y="6349491"/>
            <a:ext cx="42564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25" dirty="0">
                <a:latin typeface="Microsoft Sans Serif"/>
                <a:cs typeface="Microsoft Sans Serif"/>
              </a:rPr>
              <a:t>Thru-Beam </a:t>
            </a:r>
            <a:r>
              <a:rPr sz="1000" spc="30" dirty="0">
                <a:latin typeface="Microsoft Sans Serif"/>
                <a:cs typeface="Microsoft Sans Serif"/>
              </a:rPr>
              <a:t>constan 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transmisor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5" dirty="0">
                <a:latin typeface="Microsoft Sans Serif"/>
                <a:cs typeface="Microsoft Sans Serif"/>
              </a:rPr>
              <a:t>receptor.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transmisor </a:t>
            </a:r>
            <a:r>
              <a:rPr sz="1000" spc="20" dirty="0">
                <a:latin typeface="Microsoft Sans Serif"/>
                <a:cs typeface="Microsoft Sans Serif"/>
              </a:rPr>
              <a:t>envía </a:t>
            </a:r>
            <a:r>
              <a:rPr sz="1000" spc="60" dirty="0">
                <a:latin typeface="Microsoft Sans Serif"/>
                <a:cs typeface="Microsoft Sans Serif"/>
              </a:rPr>
              <a:t>un tono </a:t>
            </a:r>
            <a:r>
              <a:rPr sz="1000" spc="30" dirty="0">
                <a:latin typeface="Microsoft Sans Serif"/>
                <a:cs typeface="Microsoft Sans Serif"/>
              </a:rPr>
              <a:t>estrecho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40" dirty="0">
                <a:latin typeface="Microsoft Sans Serif"/>
                <a:cs typeface="Microsoft Sans Serif"/>
              </a:rPr>
              <a:t>continuo. </a:t>
            </a:r>
            <a:r>
              <a:rPr sz="1000" spc="20" dirty="0">
                <a:latin typeface="Microsoft Sans Serif"/>
                <a:cs typeface="Microsoft Sans Serif"/>
              </a:rPr>
              <a:t>Cuando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coloca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transmisor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receptor,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tono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interrumpe,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hace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40" dirty="0">
                <a:latin typeface="Microsoft Sans Serif"/>
                <a:cs typeface="Microsoft Sans Serif"/>
              </a:rPr>
              <a:t>receptor </a:t>
            </a:r>
            <a:r>
              <a:rPr sz="1000" spc="30" dirty="0">
                <a:latin typeface="Microsoft Sans Serif"/>
                <a:cs typeface="Microsoft Sans Serif"/>
              </a:rPr>
              <a:t>cambie de </a:t>
            </a:r>
            <a:r>
              <a:rPr sz="1000" spc="20" dirty="0">
                <a:latin typeface="Microsoft Sans Serif"/>
                <a:cs typeface="Microsoft Sans Serif"/>
              </a:rPr>
              <a:t>estado.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voltaje 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funcionamiento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20-30 </a:t>
            </a:r>
            <a:r>
              <a:rPr sz="1000" spc="-70" dirty="0">
                <a:latin typeface="Microsoft Sans Serif"/>
                <a:cs typeface="Microsoft Sans Serif"/>
              </a:rPr>
              <a:t>V </a:t>
            </a:r>
            <a:r>
              <a:rPr sz="1000" spc="-65" dirty="0">
                <a:latin typeface="Microsoft Sans Serif"/>
                <a:cs typeface="Microsoft Sans Serif"/>
              </a:rPr>
              <a:t>CC.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frecuencia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200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40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9887" y="1546961"/>
            <a:ext cx="502920" cy="549910"/>
            <a:chOff x="2935287" y="1546961"/>
            <a:chExt cx="502920" cy="549910"/>
          </a:xfrm>
        </p:grpSpPr>
        <p:sp>
          <p:nvSpPr>
            <p:cNvPr id="3" name="object 3"/>
            <p:cNvSpPr/>
            <p:nvPr/>
          </p:nvSpPr>
          <p:spPr>
            <a:xfrm>
              <a:off x="2937573" y="1549247"/>
              <a:ext cx="498475" cy="545465"/>
            </a:xfrm>
            <a:custGeom>
              <a:avLst/>
              <a:gdLst/>
              <a:ahLst/>
              <a:cxnLst/>
              <a:rect l="l" t="t" r="r" b="b"/>
              <a:pathLst>
                <a:path w="498475" h="545464">
                  <a:moveTo>
                    <a:pt x="0" y="0"/>
                  </a:moveTo>
                  <a:lnTo>
                    <a:pt x="497954" y="0"/>
                  </a:lnTo>
                  <a:lnTo>
                    <a:pt x="497954" y="545287"/>
                  </a:lnTo>
                  <a:lnTo>
                    <a:pt x="0" y="54528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4581" y="1833333"/>
              <a:ext cx="143446" cy="1436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52292" y="1549247"/>
              <a:ext cx="0" cy="545465"/>
            </a:xfrm>
            <a:custGeom>
              <a:avLst/>
              <a:gdLst/>
              <a:ahLst/>
              <a:cxnLst/>
              <a:rect l="l" t="t" r="r" b="b"/>
              <a:pathLst>
                <a:path h="545464">
                  <a:moveTo>
                    <a:pt x="0" y="0"/>
                  </a:moveTo>
                  <a:lnTo>
                    <a:pt x="0" y="5452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44864" y="1973834"/>
            <a:ext cx="105460" cy="7339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847556" y="1719503"/>
            <a:ext cx="53340" cy="73660"/>
          </a:xfrm>
          <a:custGeom>
            <a:avLst/>
            <a:gdLst/>
            <a:ahLst/>
            <a:cxnLst/>
            <a:rect l="l" t="t" r="r" b="b"/>
            <a:pathLst>
              <a:path w="53339" h="73660">
                <a:moveTo>
                  <a:pt x="43446" y="67500"/>
                </a:moveTo>
                <a:lnTo>
                  <a:pt x="6502" y="67500"/>
                </a:lnTo>
                <a:lnTo>
                  <a:pt x="6502" y="0"/>
                </a:lnTo>
                <a:lnTo>
                  <a:pt x="0" y="0"/>
                </a:lnTo>
                <a:lnTo>
                  <a:pt x="0" y="73393"/>
                </a:lnTo>
                <a:lnTo>
                  <a:pt x="43446" y="73393"/>
                </a:lnTo>
                <a:lnTo>
                  <a:pt x="43446" y="67500"/>
                </a:lnTo>
                <a:close/>
              </a:path>
              <a:path w="53339" h="73660">
                <a:moveTo>
                  <a:pt x="53174" y="43522"/>
                </a:moveTo>
                <a:lnTo>
                  <a:pt x="27609" y="43522"/>
                </a:lnTo>
                <a:lnTo>
                  <a:pt x="27597" y="48907"/>
                </a:lnTo>
                <a:lnTo>
                  <a:pt x="53174" y="48907"/>
                </a:lnTo>
                <a:lnTo>
                  <a:pt x="53174" y="435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49031" y="1622806"/>
            <a:ext cx="103746" cy="10021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490243" y="1629829"/>
            <a:ext cx="313055" cy="0"/>
          </a:xfrm>
          <a:custGeom>
            <a:avLst/>
            <a:gdLst/>
            <a:ahLst/>
            <a:cxnLst/>
            <a:rect l="l" t="t" r="r" b="b"/>
            <a:pathLst>
              <a:path w="313054">
                <a:moveTo>
                  <a:pt x="0" y="0"/>
                </a:moveTo>
                <a:lnTo>
                  <a:pt x="31255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91144" y="1756981"/>
            <a:ext cx="313055" cy="0"/>
          </a:xfrm>
          <a:custGeom>
            <a:avLst/>
            <a:gdLst/>
            <a:ahLst/>
            <a:cxnLst/>
            <a:rect l="l" t="t" r="r" b="b"/>
            <a:pathLst>
              <a:path w="313054">
                <a:moveTo>
                  <a:pt x="0" y="0"/>
                </a:moveTo>
                <a:lnTo>
                  <a:pt x="0" y="0"/>
                </a:lnTo>
                <a:lnTo>
                  <a:pt x="260469" y="0"/>
                </a:lnTo>
                <a:lnTo>
                  <a:pt x="31255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92046" y="1884146"/>
            <a:ext cx="313055" cy="0"/>
          </a:xfrm>
          <a:custGeom>
            <a:avLst/>
            <a:gdLst/>
            <a:ahLst/>
            <a:cxnLst/>
            <a:rect l="l" t="t" r="r" b="b"/>
            <a:pathLst>
              <a:path w="313054">
                <a:moveTo>
                  <a:pt x="0" y="0"/>
                </a:moveTo>
                <a:lnTo>
                  <a:pt x="0" y="0"/>
                </a:lnTo>
                <a:lnTo>
                  <a:pt x="260469" y="0"/>
                </a:lnTo>
                <a:lnTo>
                  <a:pt x="31255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92935" y="2011311"/>
            <a:ext cx="313055" cy="0"/>
          </a:xfrm>
          <a:custGeom>
            <a:avLst/>
            <a:gdLst/>
            <a:ahLst/>
            <a:cxnLst/>
            <a:rect l="l" t="t" r="r" b="b"/>
            <a:pathLst>
              <a:path w="313054">
                <a:moveTo>
                  <a:pt x="0" y="0"/>
                </a:moveTo>
                <a:lnTo>
                  <a:pt x="31257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22767" y="2238844"/>
            <a:ext cx="498386" cy="745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05822" y="2238845"/>
            <a:ext cx="1347774" cy="19193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855606" y="1546961"/>
            <a:ext cx="502920" cy="549910"/>
            <a:chOff x="4801006" y="1546961"/>
            <a:chExt cx="502920" cy="549910"/>
          </a:xfrm>
        </p:grpSpPr>
        <p:sp>
          <p:nvSpPr>
            <p:cNvPr id="16" name="object 16"/>
            <p:cNvSpPr/>
            <p:nvPr/>
          </p:nvSpPr>
          <p:spPr>
            <a:xfrm>
              <a:off x="4803292" y="1549247"/>
              <a:ext cx="498475" cy="545465"/>
            </a:xfrm>
            <a:custGeom>
              <a:avLst/>
              <a:gdLst/>
              <a:ahLst/>
              <a:cxnLst/>
              <a:rect l="l" t="t" r="r" b="b"/>
              <a:pathLst>
                <a:path w="498475" h="545464">
                  <a:moveTo>
                    <a:pt x="0" y="0"/>
                  </a:moveTo>
                  <a:lnTo>
                    <a:pt x="497954" y="0"/>
                  </a:lnTo>
                  <a:lnTo>
                    <a:pt x="497954" y="545287"/>
                  </a:lnTo>
                  <a:lnTo>
                    <a:pt x="0" y="54528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1202" y="1833333"/>
              <a:ext cx="142544" cy="1436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17998" y="1549247"/>
              <a:ext cx="0" cy="545465"/>
            </a:xfrm>
            <a:custGeom>
              <a:avLst/>
              <a:gdLst/>
              <a:ahLst/>
              <a:cxnLst/>
              <a:rect l="l" t="t" r="r" b="b"/>
              <a:pathLst>
                <a:path h="545464">
                  <a:moveTo>
                    <a:pt x="0" y="0"/>
                  </a:moveTo>
                  <a:lnTo>
                    <a:pt x="0" y="5452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984306" y="1973834"/>
            <a:ext cx="105460" cy="733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1010443" y="1719503"/>
            <a:ext cx="53340" cy="73660"/>
          </a:xfrm>
          <a:custGeom>
            <a:avLst/>
            <a:gdLst/>
            <a:ahLst/>
            <a:cxnLst/>
            <a:rect l="l" t="t" r="r" b="b"/>
            <a:pathLst>
              <a:path w="53339" h="73660">
                <a:moveTo>
                  <a:pt x="43459" y="67500"/>
                </a:moveTo>
                <a:lnTo>
                  <a:pt x="6515" y="67500"/>
                </a:lnTo>
                <a:lnTo>
                  <a:pt x="6515" y="0"/>
                </a:lnTo>
                <a:lnTo>
                  <a:pt x="0" y="0"/>
                </a:lnTo>
                <a:lnTo>
                  <a:pt x="0" y="73393"/>
                </a:lnTo>
                <a:lnTo>
                  <a:pt x="43459" y="73393"/>
                </a:lnTo>
                <a:lnTo>
                  <a:pt x="43459" y="67500"/>
                </a:lnTo>
                <a:close/>
              </a:path>
              <a:path w="53339" h="73660">
                <a:moveTo>
                  <a:pt x="53187" y="43522"/>
                </a:moveTo>
                <a:lnTo>
                  <a:pt x="27622" y="43522"/>
                </a:lnTo>
                <a:lnTo>
                  <a:pt x="27597" y="48907"/>
                </a:lnTo>
                <a:lnTo>
                  <a:pt x="53187" y="48907"/>
                </a:lnTo>
                <a:lnTo>
                  <a:pt x="53187" y="435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15208" y="1622806"/>
            <a:ext cx="103733" cy="100215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0355579" y="1629829"/>
            <a:ext cx="586740" cy="0"/>
          </a:xfrm>
          <a:custGeom>
            <a:avLst/>
            <a:gdLst/>
            <a:ahLst/>
            <a:cxnLst/>
            <a:rect l="l" t="t" r="r" b="b"/>
            <a:pathLst>
              <a:path w="586739">
                <a:moveTo>
                  <a:pt x="0" y="0"/>
                </a:moveTo>
                <a:lnTo>
                  <a:pt x="58667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56481" y="1756981"/>
            <a:ext cx="586740" cy="0"/>
          </a:xfrm>
          <a:custGeom>
            <a:avLst/>
            <a:gdLst/>
            <a:ahLst/>
            <a:cxnLst/>
            <a:rect l="l" t="t" r="r" b="b"/>
            <a:pathLst>
              <a:path w="586739">
                <a:moveTo>
                  <a:pt x="0" y="0"/>
                </a:moveTo>
                <a:lnTo>
                  <a:pt x="0" y="0"/>
                </a:lnTo>
                <a:lnTo>
                  <a:pt x="555235" y="0"/>
                </a:lnTo>
                <a:lnTo>
                  <a:pt x="58667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57384" y="1884146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0" y="0"/>
                </a:moveTo>
                <a:lnTo>
                  <a:pt x="63867" y="0"/>
                </a:lnTo>
                <a:lnTo>
                  <a:pt x="110602" y="0"/>
                </a:lnTo>
                <a:lnTo>
                  <a:pt x="157335" y="0"/>
                </a:lnTo>
                <a:lnTo>
                  <a:pt x="22119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358272" y="2011311"/>
            <a:ext cx="586740" cy="0"/>
          </a:xfrm>
          <a:custGeom>
            <a:avLst/>
            <a:gdLst/>
            <a:ahLst/>
            <a:cxnLst/>
            <a:rect l="l" t="t" r="r" b="b"/>
            <a:pathLst>
              <a:path w="586739">
                <a:moveTo>
                  <a:pt x="0" y="0"/>
                </a:moveTo>
                <a:lnTo>
                  <a:pt x="58667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84763" y="1591171"/>
            <a:ext cx="95516" cy="73405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0575938" y="1759116"/>
            <a:ext cx="235585" cy="151765"/>
          </a:xfrm>
          <a:custGeom>
            <a:avLst/>
            <a:gdLst/>
            <a:ahLst/>
            <a:cxnLst/>
            <a:rect l="l" t="t" r="r" b="b"/>
            <a:pathLst>
              <a:path w="235585" h="151764">
                <a:moveTo>
                  <a:pt x="0" y="89827"/>
                </a:moveTo>
                <a:lnTo>
                  <a:pt x="169494" y="89827"/>
                </a:lnTo>
                <a:lnTo>
                  <a:pt x="169494" y="151282"/>
                </a:lnTo>
                <a:lnTo>
                  <a:pt x="0" y="151282"/>
                </a:lnTo>
                <a:lnTo>
                  <a:pt x="0" y="89827"/>
                </a:lnTo>
                <a:close/>
              </a:path>
              <a:path w="235585" h="151764">
                <a:moveTo>
                  <a:pt x="174193" y="118186"/>
                </a:moveTo>
                <a:lnTo>
                  <a:pt x="235407" y="118186"/>
                </a:lnTo>
                <a:lnTo>
                  <a:pt x="235407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966301" y="1711769"/>
            <a:ext cx="563880" cy="346710"/>
            <a:chOff x="3911701" y="1711769"/>
            <a:chExt cx="563880" cy="346710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09262" y="1844814"/>
              <a:ext cx="243865" cy="7289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77080" y="1841868"/>
              <a:ext cx="198069" cy="7594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911701" y="1711769"/>
              <a:ext cx="64769" cy="346710"/>
            </a:xfrm>
            <a:custGeom>
              <a:avLst/>
              <a:gdLst/>
              <a:ahLst/>
              <a:cxnLst/>
              <a:rect l="l" t="t" r="r" b="b"/>
              <a:pathLst>
                <a:path w="64770" h="346710">
                  <a:moveTo>
                    <a:pt x="0" y="0"/>
                  </a:moveTo>
                  <a:lnTo>
                    <a:pt x="0" y="15125"/>
                  </a:lnTo>
                  <a:lnTo>
                    <a:pt x="7795" y="16575"/>
                  </a:lnTo>
                  <a:lnTo>
                    <a:pt x="14185" y="20920"/>
                  </a:lnTo>
                  <a:lnTo>
                    <a:pt x="25708" y="66808"/>
                  </a:lnTo>
                  <a:lnTo>
                    <a:pt x="25908" y="80505"/>
                  </a:lnTo>
                  <a:lnTo>
                    <a:pt x="25908" y="95250"/>
                  </a:lnTo>
                  <a:lnTo>
                    <a:pt x="26107" y="111821"/>
                  </a:lnTo>
                  <a:lnTo>
                    <a:pt x="32306" y="155679"/>
                  </a:lnTo>
                  <a:lnTo>
                    <a:pt x="50431" y="173253"/>
                  </a:lnTo>
                  <a:lnTo>
                    <a:pt x="42995" y="176912"/>
                  </a:lnTo>
                  <a:lnTo>
                    <a:pt x="26643" y="222461"/>
                  </a:lnTo>
                  <a:lnTo>
                    <a:pt x="25908" y="251714"/>
                  </a:lnTo>
                  <a:lnTo>
                    <a:pt x="25908" y="262496"/>
                  </a:lnTo>
                  <a:lnTo>
                    <a:pt x="25698" y="276962"/>
                  </a:lnTo>
                  <a:lnTo>
                    <a:pt x="19048" y="318150"/>
                  </a:lnTo>
                  <a:lnTo>
                    <a:pt x="0" y="331368"/>
                  </a:lnTo>
                  <a:lnTo>
                    <a:pt x="0" y="346494"/>
                  </a:lnTo>
                  <a:lnTo>
                    <a:pt x="32804" y="316229"/>
                  </a:lnTo>
                  <a:lnTo>
                    <a:pt x="37086" y="274299"/>
                  </a:lnTo>
                  <a:lnTo>
                    <a:pt x="37376" y="240195"/>
                  </a:lnTo>
                  <a:lnTo>
                    <a:pt x="37458" y="231706"/>
                  </a:lnTo>
                  <a:lnTo>
                    <a:pt x="44881" y="194030"/>
                  </a:lnTo>
                  <a:lnTo>
                    <a:pt x="48158" y="189280"/>
                  </a:lnTo>
                  <a:lnTo>
                    <a:pt x="51752" y="185851"/>
                  </a:lnTo>
                  <a:lnTo>
                    <a:pt x="59372" y="181889"/>
                  </a:lnTo>
                  <a:lnTo>
                    <a:pt x="62369" y="180873"/>
                  </a:lnTo>
                  <a:lnTo>
                    <a:pt x="64477" y="180873"/>
                  </a:lnTo>
                  <a:lnTo>
                    <a:pt x="64477" y="165747"/>
                  </a:lnTo>
                  <a:lnTo>
                    <a:pt x="38273" y="129668"/>
                  </a:lnTo>
                  <a:lnTo>
                    <a:pt x="37376" y="88861"/>
                  </a:lnTo>
                  <a:lnTo>
                    <a:pt x="37038" y="69069"/>
                  </a:lnTo>
                  <a:lnTo>
                    <a:pt x="32016" y="27889"/>
                  </a:lnTo>
                  <a:lnTo>
                    <a:pt x="10964" y="17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7966965" y="3336035"/>
          <a:ext cx="2110105" cy="982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156"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Receptor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Distancia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L="1847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(cm)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Traspuesta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 marR="152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Frecuencia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00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(Hz)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X1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5-150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6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X1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L-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5-80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X1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L+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ts val="1155"/>
                        </a:lnSpc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5-40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1155"/>
                        </a:lnSpc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5761228" y="515367"/>
            <a:ext cx="15087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0" dirty="0">
                <a:latin typeface="Tahoma"/>
                <a:cs typeface="Tahoma"/>
              </a:rPr>
              <a:t>Receptores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10" dirty="0">
                <a:latin typeface="Tahoma"/>
                <a:cs typeface="Tahoma"/>
              </a:rPr>
              <a:t>barrera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8836" y="489965"/>
            <a:ext cx="39446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Hay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receptores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Thru-Beam.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Ambos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usan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transistor </a:t>
            </a:r>
            <a:r>
              <a:rPr sz="950" spc="-25" dirty="0">
                <a:latin typeface="Microsoft Sans Serif"/>
                <a:cs typeface="Microsoft Sans Serif"/>
              </a:rPr>
              <a:t>PNP.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receptor proporciona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-10" dirty="0">
                <a:latin typeface="Microsoft Sans Serif"/>
                <a:cs typeface="Microsoft Sans Serif"/>
              </a:rPr>
              <a:t>(NO)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40" dirty="0">
                <a:latin typeface="Microsoft Sans Serif"/>
                <a:cs typeface="Microsoft Sans Serif"/>
              </a:rPr>
              <a:t>proporciona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cerrado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(NC).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8835" y="2670554"/>
            <a:ext cx="40024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configuración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sensibilidad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frecuencia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Thru-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Beam</a:t>
            </a:r>
            <a:r>
              <a:rPr sz="1000" spc="-10" dirty="0">
                <a:latin typeface="Microsoft Sans Serif"/>
                <a:cs typeface="Microsoft Sans Serif"/>
              </a:rPr>
              <a:t> es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función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conexión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X1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receptor.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8835" y="4684774"/>
            <a:ext cx="42570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-45" dirty="0">
                <a:latin typeface="Microsoft Sans Serif"/>
                <a:cs typeface="Microsoft Sans Serif"/>
              </a:rPr>
              <a:t>El </a:t>
            </a:r>
            <a:r>
              <a:rPr sz="1100" spc="55" dirty="0">
                <a:latin typeface="Microsoft Sans Serif"/>
                <a:cs typeface="Microsoft Sans Serif"/>
              </a:rPr>
              <a:t>tamaño </a:t>
            </a:r>
            <a:r>
              <a:rPr sz="1100" spc="65" dirty="0">
                <a:latin typeface="Microsoft Sans Serif"/>
                <a:cs typeface="Microsoft Sans Serif"/>
              </a:rPr>
              <a:t>mínimo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65" dirty="0">
                <a:latin typeface="Microsoft Sans Serif"/>
                <a:cs typeface="Microsoft Sans Serif"/>
              </a:rPr>
              <a:t>un </a:t>
            </a:r>
            <a:r>
              <a:rPr sz="1100" spc="50" dirty="0">
                <a:latin typeface="Microsoft Sans Serif"/>
                <a:cs typeface="Microsoft Sans Serif"/>
              </a:rPr>
              <a:t>objeto </a:t>
            </a:r>
            <a:r>
              <a:rPr sz="1100" spc="35" dirty="0">
                <a:latin typeface="Microsoft Sans Serif"/>
                <a:cs typeface="Microsoft Sans Serif"/>
              </a:rPr>
              <a:t>detectable 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45" dirty="0">
                <a:latin typeface="Microsoft Sans Serif"/>
                <a:cs typeface="Microsoft Sans Serif"/>
              </a:rPr>
              <a:t>una función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distancia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entre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transmisor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receptor.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50" dirty="0">
                <a:latin typeface="Microsoft Sans Serif"/>
                <a:cs typeface="Microsoft Sans Serif"/>
              </a:rPr>
              <a:t>Si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distancia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entre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transmisor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45" dirty="0">
                <a:latin typeface="Microsoft Sans Serif"/>
                <a:cs typeface="Microsoft Sans Serif"/>
              </a:rPr>
              <a:t>receptor 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55" dirty="0">
                <a:latin typeface="Microsoft Sans Serif"/>
                <a:cs typeface="Microsoft Sans Serif"/>
              </a:rPr>
              <a:t>inferior </a:t>
            </a:r>
            <a:r>
              <a:rPr sz="1100" spc="5" dirty="0">
                <a:latin typeface="Microsoft Sans Serif"/>
                <a:cs typeface="Microsoft Sans Serif"/>
              </a:rPr>
              <a:t>a </a:t>
            </a:r>
            <a:r>
              <a:rPr sz="1100" spc="15" dirty="0">
                <a:latin typeface="Microsoft Sans Serif"/>
                <a:cs typeface="Microsoft Sans Serif"/>
              </a:rPr>
              <a:t>40 </a:t>
            </a:r>
            <a:r>
              <a:rPr sz="1100" spc="45" dirty="0">
                <a:latin typeface="Microsoft Sans Serif"/>
                <a:cs typeface="Microsoft Sans Serif"/>
              </a:rPr>
              <a:t>cm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15" dirty="0">
                <a:latin typeface="Microsoft Sans Serif"/>
                <a:cs typeface="Microsoft Sans Serif"/>
              </a:rPr>
              <a:t>espacio </a:t>
            </a:r>
            <a:r>
              <a:rPr sz="1100" spc="65" dirty="0">
                <a:latin typeface="Microsoft Sans Serif"/>
                <a:cs typeface="Microsoft Sans Serif"/>
              </a:rPr>
              <a:t>mínimo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entre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objetos</a:t>
            </a:r>
            <a:r>
              <a:rPr sz="1100" spc="-10" dirty="0">
                <a:latin typeface="Microsoft Sans Serif"/>
                <a:cs typeface="Microsoft Sans Serif"/>
              </a:rPr>
              <a:t> es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al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menos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3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cm,</a:t>
            </a:r>
            <a:r>
              <a:rPr sz="1100" spc="-10" dirty="0">
                <a:latin typeface="Microsoft Sans Serif"/>
                <a:cs typeface="Microsoft Sans Serif"/>
              </a:rPr>
              <a:t> se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detectarán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objetos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2 </a:t>
            </a:r>
            <a:r>
              <a:rPr sz="1100" spc="45" dirty="0">
                <a:latin typeface="Microsoft Sans Serif"/>
                <a:cs typeface="Microsoft Sans Serif"/>
              </a:rPr>
              <a:t>cm </a:t>
            </a:r>
            <a:r>
              <a:rPr sz="1100" spc="50" dirty="0">
                <a:latin typeface="Microsoft Sans Serif"/>
                <a:cs typeface="Microsoft Sans Serif"/>
              </a:rPr>
              <a:t>o </a:t>
            </a:r>
            <a:r>
              <a:rPr sz="1100" spc="20" dirty="0">
                <a:latin typeface="Microsoft Sans Serif"/>
                <a:cs typeface="Microsoft Sans Serif"/>
              </a:rPr>
              <a:t>más. </a:t>
            </a:r>
            <a:r>
              <a:rPr sz="1100" spc="-50" dirty="0">
                <a:latin typeface="Microsoft Sans Serif"/>
                <a:cs typeface="Microsoft Sans Serif"/>
              </a:rPr>
              <a:t>Si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25" dirty="0">
                <a:latin typeface="Microsoft Sans Serif"/>
                <a:cs typeface="Microsoft Sans Serif"/>
              </a:rPr>
              <a:t>distancia </a:t>
            </a:r>
            <a:r>
              <a:rPr sz="1100" spc="50" dirty="0">
                <a:latin typeface="Microsoft Sans Serif"/>
                <a:cs typeface="Microsoft Sans Serif"/>
              </a:rPr>
              <a:t>entre </a:t>
            </a:r>
            <a:r>
              <a:rPr sz="1100" spc="20" dirty="0">
                <a:latin typeface="Microsoft Sans Serif"/>
                <a:cs typeface="Microsoft Sans Serif"/>
              </a:rPr>
              <a:t>los </a:t>
            </a:r>
            <a:r>
              <a:rPr sz="1100" spc="15" dirty="0">
                <a:latin typeface="Microsoft Sans Serif"/>
                <a:cs typeface="Microsoft Sans Serif"/>
              </a:rPr>
              <a:t>sensores 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50" dirty="0">
                <a:latin typeface="Microsoft Sans Serif"/>
                <a:cs typeface="Microsoft Sans Serif"/>
              </a:rPr>
              <a:t>menor, </a:t>
            </a:r>
            <a:r>
              <a:rPr sz="1100" spc="30" dirty="0">
                <a:latin typeface="Microsoft Sans Serif"/>
                <a:cs typeface="Microsoft Sans Serif"/>
              </a:rPr>
              <a:t>incluso 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45" dirty="0">
                <a:latin typeface="Microsoft Sans Serif"/>
                <a:cs typeface="Microsoft Sans Serif"/>
              </a:rPr>
              <a:t>pueden </a:t>
            </a:r>
            <a:r>
              <a:rPr sz="1100" spc="40" dirty="0">
                <a:latin typeface="Microsoft Sans Serif"/>
                <a:cs typeface="Microsoft Sans Serif"/>
              </a:rPr>
              <a:t>detectar </a:t>
            </a:r>
            <a:r>
              <a:rPr sz="1100" spc="10" dirty="0">
                <a:latin typeface="Microsoft Sans Serif"/>
                <a:cs typeface="Microsoft Sans Serif"/>
              </a:rPr>
              <a:t>espacios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40" dirty="0">
                <a:latin typeface="Microsoft Sans Serif"/>
                <a:cs typeface="Microsoft Sans Serif"/>
              </a:rPr>
              <a:t>menos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15" dirty="0">
                <a:latin typeface="Microsoft Sans Serif"/>
                <a:cs typeface="Microsoft Sans Serif"/>
              </a:rPr>
              <a:t>1 </a:t>
            </a:r>
            <a:r>
              <a:rPr sz="1100" spc="70" dirty="0">
                <a:latin typeface="Microsoft Sans Serif"/>
                <a:cs typeface="Microsoft Sans Serif"/>
              </a:rPr>
              <a:t>mm. </a:t>
            </a:r>
            <a:r>
              <a:rPr sz="1100" spc="-35" dirty="0">
                <a:latin typeface="Microsoft Sans Serif"/>
                <a:cs typeface="Microsoft Sans Serif"/>
              </a:rPr>
              <a:t>A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25" dirty="0">
                <a:latin typeface="Microsoft Sans Serif"/>
                <a:cs typeface="Microsoft Sans Serif"/>
              </a:rPr>
              <a:t>distancia 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30" dirty="0">
                <a:latin typeface="Microsoft Sans Serif"/>
                <a:cs typeface="Microsoft Sans Serif"/>
              </a:rPr>
              <a:t>detección </a:t>
            </a:r>
            <a:r>
              <a:rPr sz="1100" spc="40" dirty="0">
                <a:latin typeface="Microsoft Sans Serif"/>
                <a:cs typeface="Microsoft Sans Serif"/>
              </a:rPr>
              <a:t>máxima,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40" dirty="0">
                <a:latin typeface="Microsoft Sans Serif"/>
                <a:cs typeface="Microsoft Sans Serif"/>
              </a:rPr>
              <a:t>detectarán objetos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30" dirty="0">
                <a:latin typeface="Microsoft Sans Serif"/>
                <a:cs typeface="Microsoft Sans Serif"/>
              </a:rPr>
              <a:t>más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15" dirty="0">
                <a:latin typeface="Microsoft Sans Serif"/>
                <a:cs typeface="Microsoft Sans Serif"/>
              </a:rPr>
              <a:t>4 </a:t>
            </a:r>
            <a:r>
              <a:rPr sz="1100" spc="25" dirty="0">
                <a:latin typeface="Microsoft Sans Serif"/>
                <a:cs typeface="Microsoft Sans Serif"/>
              </a:rPr>
              <a:t>cm, 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siempre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espacio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entre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objetos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sea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mayor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1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cm.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67087" y="1909490"/>
            <a:ext cx="441325" cy="1223645"/>
          </a:xfrm>
          <a:custGeom>
            <a:avLst/>
            <a:gdLst/>
            <a:ahLst/>
            <a:cxnLst/>
            <a:rect l="l" t="t" r="r" b="b"/>
            <a:pathLst>
              <a:path w="441325" h="1223645">
                <a:moveTo>
                  <a:pt x="51155" y="1223410"/>
                </a:moveTo>
                <a:lnTo>
                  <a:pt x="24177" y="1191648"/>
                </a:lnTo>
                <a:lnTo>
                  <a:pt x="0" y="372103"/>
                </a:lnTo>
                <a:lnTo>
                  <a:pt x="2311" y="330827"/>
                </a:lnTo>
                <a:lnTo>
                  <a:pt x="10961" y="292893"/>
                </a:lnTo>
                <a:lnTo>
                  <a:pt x="57556" y="232200"/>
                </a:lnTo>
                <a:lnTo>
                  <a:pt x="402894" y="7258"/>
                </a:lnTo>
                <a:lnTo>
                  <a:pt x="416087" y="0"/>
                </a:lnTo>
                <a:lnTo>
                  <a:pt x="426880" y="628"/>
                </a:lnTo>
                <a:lnTo>
                  <a:pt x="435275" y="7772"/>
                </a:lnTo>
                <a:lnTo>
                  <a:pt x="441274" y="2005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814966" y="2113000"/>
            <a:ext cx="74930" cy="382270"/>
            <a:chOff x="4760366" y="2113000"/>
            <a:chExt cx="74930" cy="382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0366" y="2113000"/>
              <a:ext cx="74428" cy="11875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69954" y="2227643"/>
              <a:ext cx="5080" cy="265430"/>
            </a:xfrm>
            <a:custGeom>
              <a:avLst/>
              <a:gdLst/>
              <a:ahLst/>
              <a:cxnLst/>
              <a:rect l="l" t="t" r="r" b="b"/>
              <a:pathLst>
                <a:path w="5079" h="265430">
                  <a:moveTo>
                    <a:pt x="4572" y="265175"/>
                  </a:moveTo>
                  <a:lnTo>
                    <a:pt x="0" y="32003"/>
                  </a:lnTo>
                  <a:lnTo>
                    <a:pt x="142" y="23917"/>
                  </a:lnTo>
                  <a:lnTo>
                    <a:pt x="457" y="16001"/>
                  </a:lnTo>
                  <a:lnTo>
                    <a:pt x="771" y="8086"/>
                  </a:lnTo>
                  <a:lnTo>
                    <a:pt x="91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835515" y="2800973"/>
            <a:ext cx="34290" cy="300355"/>
          </a:xfrm>
          <a:custGeom>
            <a:avLst/>
            <a:gdLst/>
            <a:ahLst/>
            <a:cxnLst/>
            <a:rect l="l" t="t" r="r" b="b"/>
            <a:pathLst>
              <a:path w="34289" h="300355">
                <a:moveTo>
                  <a:pt x="33807" y="299923"/>
                </a:moveTo>
                <a:lnTo>
                  <a:pt x="19748" y="294879"/>
                </a:lnTo>
                <a:lnTo>
                  <a:pt x="11083" y="284264"/>
                </a:lnTo>
                <a:lnTo>
                  <a:pt x="6700" y="268676"/>
                </a:lnTo>
                <a:lnTo>
                  <a:pt x="5486" y="248716"/>
                </a:lnTo>
                <a:lnTo>
                  <a:pt x="0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44697" y="1948295"/>
            <a:ext cx="224751" cy="7589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007711" y="2190153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280" y="34747"/>
                </a:moveTo>
                <a:lnTo>
                  <a:pt x="30316" y="46620"/>
                </a:lnTo>
                <a:lnTo>
                  <a:pt x="24463" y="55664"/>
                </a:lnTo>
                <a:lnTo>
                  <a:pt x="17582" y="61107"/>
                </a:lnTo>
                <a:lnTo>
                  <a:pt x="10531" y="62179"/>
                </a:lnTo>
                <a:lnTo>
                  <a:pt x="4738" y="58421"/>
                </a:lnTo>
                <a:lnTo>
                  <a:pt x="1170" y="50634"/>
                </a:lnTo>
                <a:lnTo>
                  <a:pt x="0" y="39933"/>
                </a:lnTo>
                <a:lnTo>
                  <a:pt x="1400" y="27432"/>
                </a:lnTo>
                <a:lnTo>
                  <a:pt x="5364" y="15559"/>
                </a:lnTo>
                <a:lnTo>
                  <a:pt x="11217" y="6515"/>
                </a:lnTo>
                <a:lnTo>
                  <a:pt x="18098" y="1071"/>
                </a:lnTo>
                <a:lnTo>
                  <a:pt x="25149" y="0"/>
                </a:lnTo>
                <a:lnTo>
                  <a:pt x="30942" y="4271"/>
                </a:lnTo>
                <a:lnTo>
                  <a:pt x="34510" y="12230"/>
                </a:lnTo>
                <a:lnTo>
                  <a:pt x="35681" y="22759"/>
                </a:lnTo>
                <a:lnTo>
                  <a:pt x="34280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60894" y="1940521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679" y="34747"/>
                </a:moveTo>
                <a:lnTo>
                  <a:pt x="30323" y="46620"/>
                </a:lnTo>
                <a:lnTo>
                  <a:pt x="24512" y="55664"/>
                </a:lnTo>
                <a:lnTo>
                  <a:pt x="17844" y="61107"/>
                </a:lnTo>
                <a:lnTo>
                  <a:pt x="10917" y="62179"/>
                </a:lnTo>
                <a:lnTo>
                  <a:pt x="4995" y="58421"/>
                </a:lnTo>
                <a:lnTo>
                  <a:pt x="1213" y="50634"/>
                </a:lnTo>
                <a:lnTo>
                  <a:pt x="0" y="39933"/>
                </a:lnTo>
                <a:lnTo>
                  <a:pt x="1786" y="27431"/>
                </a:lnTo>
                <a:lnTo>
                  <a:pt x="5613" y="15559"/>
                </a:lnTo>
                <a:lnTo>
                  <a:pt x="11150" y="6515"/>
                </a:lnTo>
                <a:lnTo>
                  <a:pt x="17714" y="1071"/>
                </a:lnTo>
                <a:lnTo>
                  <a:pt x="24620" y="0"/>
                </a:lnTo>
                <a:lnTo>
                  <a:pt x="30562" y="3757"/>
                </a:lnTo>
                <a:lnTo>
                  <a:pt x="34445" y="11544"/>
                </a:lnTo>
                <a:lnTo>
                  <a:pt x="35931" y="22245"/>
                </a:lnTo>
                <a:lnTo>
                  <a:pt x="34679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18286" y="3035058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679" y="34747"/>
                </a:moveTo>
                <a:lnTo>
                  <a:pt x="30323" y="46620"/>
                </a:lnTo>
                <a:lnTo>
                  <a:pt x="24512" y="55664"/>
                </a:lnTo>
                <a:lnTo>
                  <a:pt x="17844" y="61107"/>
                </a:lnTo>
                <a:lnTo>
                  <a:pt x="10917" y="62179"/>
                </a:lnTo>
                <a:lnTo>
                  <a:pt x="4995" y="57907"/>
                </a:lnTo>
                <a:lnTo>
                  <a:pt x="1213" y="49949"/>
                </a:lnTo>
                <a:lnTo>
                  <a:pt x="0" y="39419"/>
                </a:lnTo>
                <a:lnTo>
                  <a:pt x="1786" y="27431"/>
                </a:lnTo>
                <a:lnTo>
                  <a:pt x="5613" y="15559"/>
                </a:lnTo>
                <a:lnTo>
                  <a:pt x="11150" y="6515"/>
                </a:lnTo>
                <a:lnTo>
                  <a:pt x="17714" y="1071"/>
                </a:lnTo>
                <a:lnTo>
                  <a:pt x="24620" y="0"/>
                </a:lnTo>
                <a:lnTo>
                  <a:pt x="30562" y="3757"/>
                </a:lnTo>
                <a:lnTo>
                  <a:pt x="34445" y="11544"/>
                </a:lnTo>
                <a:lnTo>
                  <a:pt x="35931" y="22245"/>
                </a:lnTo>
                <a:lnTo>
                  <a:pt x="34679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60894" y="2738793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679" y="34747"/>
                </a:moveTo>
                <a:lnTo>
                  <a:pt x="30323" y="46620"/>
                </a:lnTo>
                <a:lnTo>
                  <a:pt x="24512" y="55664"/>
                </a:lnTo>
                <a:lnTo>
                  <a:pt x="17844" y="61107"/>
                </a:lnTo>
                <a:lnTo>
                  <a:pt x="10917" y="62179"/>
                </a:lnTo>
                <a:lnTo>
                  <a:pt x="4995" y="57907"/>
                </a:lnTo>
                <a:lnTo>
                  <a:pt x="1213" y="49949"/>
                </a:lnTo>
                <a:lnTo>
                  <a:pt x="0" y="39419"/>
                </a:lnTo>
                <a:lnTo>
                  <a:pt x="1786" y="27431"/>
                </a:lnTo>
                <a:lnTo>
                  <a:pt x="5613" y="15559"/>
                </a:lnTo>
                <a:lnTo>
                  <a:pt x="11150" y="6515"/>
                </a:lnTo>
                <a:lnTo>
                  <a:pt x="17714" y="1071"/>
                </a:lnTo>
                <a:lnTo>
                  <a:pt x="24620" y="0"/>
                </a:lnTo>
                <a:lnTo>
                  <a:pt x="30562" y="3757"/>
                </a:lnTo>
                <a:lnTo>
                  <a:pt x="34445" y="11544"/>
                </a:lnTo>
                <a:lnTo>
                  <a:pt x="35931" y="22245"/>
                </a:lnTo>
                <a:lnTo>
                  <a:pt x="34679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91330" y="2140775"/>
            <a:ext cx="211454" cy="154940"/>
          </a:xfrm>
          <a:custGeom>
            <a:avLst/>
            <a:gdLst/>
            <a:ahLst/>
            <a:cxnLst/>
            <a:rect l="l" t="t" r="r" b="b"/>
            <a:pathLst>
              <a:path w="211454" h="154939">
                <a:moveTo>
                  <a:pt x="0" y="154533"/>
                </a:moveTo>
                <a:lnTo>
                  <a:pt x="21104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01377" y="2496477"/>
            <a:ext cx="203835" cy="161290"/>
          </a:xfrm>
          <a:custGeom>
            <a:avLst/>
            <a:gdLst/>
            <a:ahLst/>
            <a:cxnLst/>
            <a:rect l="l" t="t" r="r" b="b"/>
            <a:pathLst>
              <a:path w="203835" h="161289">
                <a:moveTo>
                  <a:pt x="0" y="160934"/>
                </a:moveTo>
                <a:lnTo>
                  <a:pt x="20374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203142" y="1840396"/>
            <a:ext cx="1211580" cy="1298575"/>
            <a:chOff x="4148542" y="1840395"/>
            <a:chExt cx="1211580" cy="129857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7488" y="2541025"/>
              <a:ext cx="324332" cy="28600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639309" y="2490076"/>
              <a:ext cx="274320" cy="305435"/>
            </a:xfrm>
            <a:custGeom>
              <a:avLst/>
              <a:gdLst/>
              <a:ahLst/>
              <a:cxnLst/>
              <a:rect l="l" t="t" r="r" b="b"/>
              <a:pathLst>
                <a:path w="274320" h="305435">
                  <a:moveTo>
                    <a:pt x="1828" y="154533"/>
                  </a:moveTo>
                  <a:lnTo>
                    <a:pt x="914" y="147218"/>
                  </a:lnTo>
                  <a:lnTo>
                    <a:pt x="0" y="138988"/>
                  </a:lnTo>
                  <a:lnTo>
                    <a:pt x="0" y="131673"/>
                  </a:lnTo>
                  <a:lnTo>
                    <a:pt x="6424" y="84622"/>
                  </a:lnTo>
                  <a:lnTo>
                    <a:pt x="25303" y="45822"/>
                  </a:lnTo>
                  <a:lnTo>
                    <a:pt x="54400" y="17380"/>
                  </a:lnTo>
                  <a:lnTo>
                    <a:pt x="91479" y="1404"/>
                  </a:lnTo>
                  <a:lnTo>
                    <a:pt x="134302" y="0"/>
                  </a:lnTo>
                  <a:lnTo>
                    <a:pt x="177784" y="14557"/>
                  </a:lnTo>
                  <a:lnTo>
                    <a:pt x="215740" y="42062"/>
                  </a:lnTo>
                  <a:lnTo>
                    <a:pt x="245935" y="79662"/>
                  </a:lnTo>
                  <a:lnTo>
                    <a:pt x="266130" y="124504"/>
                  </a:lnTo>
                  <a:lnTo>
                    <a:pt x="274091" y="173736"/>
                  </a:lnTo>
                  <a:lnTo>
                    <a:pt x="267653" y="220787"/>
                  </a:lnTo>
                  <a:lnTo>
                    <a:pt x="248720" y="259587"/>
                  </a:lnTo>
                  <a:lnTo>
                    <a:pt x="219484" y="288028"/>
                  </a:lnTo>
                  <a:lnTo>
                    <a:pt x="182138" y="304005"/>
                  </a:lnTo>
                  <a:lnTo>
                    <a:pt x="138874" y="305409"/>
                  </a:lnTo>
                  <a:lnTo>
                    <a:pt x="123982" y="301980"/>
                  </a:lnTo>
                  <a:lnTo>
                    <a:pt x="109518" y="297180"/>
                  </a:lnTo>
                  <a:lnTo>
                    <a:pt x="95569" y="291007"/>
                  </a:lnTo>
                  <a:lnTo>
                    <a:pt x="82219" y="283464"/>
                  </a:lnTo>
                </a:path>
                <a:path w="274320" h="305435">
                  <a:moveTo>
                    <a:pt x="7315" y="154533"/>
                  </a:moveTo>
                  <a:lnTo>
                    <a:pt x="7315" y="149961"/>
                  </a:lnTo>
                  <a:lnTo>
                    <a:pt x="7315" y="146304"/>
                  </a:lnTo>
                  <a:lnTo>
                    <a:pt x="7315" y="141732"/>
                  </a:lnTo>
                  <a:lnTo>
                    <a:pt x="16193" y="88396"/>
                  </a:lnTo>
                  <a:lnTo>
                    <a:pt x="42714" y="47663"/>
                  </a:lnTo>
                  <a:lnTo>
                    <a:pt x="82597" y="23560"/>
                  </a:lnTo>
                  <a:lnTo>
                    <a:pt x="131559" y="20116"/>
                  </a:lnTo>
                  <a:lnTo>
                    <a:pt x="171880" y="33159"/>
                  </a:lnTo>
                  <a:lnTo>
                    <a:pt x="207028" y="58404"/>
                  </a:lnTo>
                  <a:lnTo>
                    <a:pt x="234896" y="93129"/>
                  </a:lnTo>
                  <a:lnTo>
                    <a:pt x="253380" y="134614"/>
                  </a:lnTo>
                  <a:lnTo>
                    <a:pt x="260375" y="180136"/>
                  </a:lnTo>
                  <a:lnTo>
                    <a:pt x="251626" y="233486"/>
                  </a:lnTo>
                  <a:lnTo>
                    <a:pt x="225318" y="274320"/>
                  </a:lnTo>
                  <a:lnTo>
                    <a:pt x="185478" y="298694"/>
                  </a:lnTo>
                  <a:lnTo>
                    <a:pt x="136131" y="302666"/>
                  </a:lnTo>
                  <a:lnTo>
                    <a:pt x="121924" y="299251"/>
                  </a:lnTo>
                  <a:lnTo>
                    <a:pt x="108146" y="294551"/>
                  </a:lnTo>
                  <a:lnTo>
                    <a:pt x="94883" y="288650"/>
                  </a:lnTo>
                  <a:lnTo>
                    <a:pt x="82219" y="28163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2467" y="2612148"/>
              <a:ext cx="324345" cy="3273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31117" y="1842681"/>
              <a:ext cx="926465" cy="1294130"/>
            </a:xfrm>
            <a:custGeom>
              <a:avLst/>
              <a:gdLst/>
              <a:ahLst/>
              <a:cxnLst/>
              <a:rect l="l" t="t" r="r" b="b"/>
              <a:pathLst>
                <a:path w="926464" h="1294130">
                  <a:moveTo>
                    <a:pt x="207278" y="774496"/>
                  </a:moveTo>
                  <a:lnTo>
                    <a:pt x="196318" y="375818"/>
                  </a:lnTo>
                  <a:lnTo>
                    <a:pt x="198487" y="334156"/>
                  </a:lnTo>
                  <a:lnTo>
                    <a:pt x="206822" y="296265"/>
                  </a:lnTo>
                  <a:lnTo>
                    <a:pt x="252960" y="235915"/>
                  </a:lnTo>
                  <a:lnTo>
                    <a:pt x="599225" y="10058"/>
                  </a:lnTo>
                  <a:lnTo>
                    <a:pt x="627541" y="0"/>
                  </a:lnTo>
                  <a:lnTo>
                    <a:pt x="640846" y="1314"/>
                  </a:lnTo>
                  <a:lnTo>
                    <a:pt x="884264" y="52120"/>
                  </a:lnTo>
                  <a:lnTo>
                    <a:pt x="923321" y="88896"/>
                  </a:lnTo>
                  <a:lnTo>
                    <a:pt x="926288" y="112471"/>
                  </a:lnTo>
                  <a:lnTo>
                    <a:pt x="926288" y="883310"/>
                  </a:lnTo>
                  <a:lnTo>
                    <a:pt x="920238" y="938060"/>
                  </a:lnTo>
                  <a:lnTo>
                    <a:pt x="897053" y="975664"/>
                  </a:lnTo>
                  <a:lnTo>
                    <a:pt x="548057" y="1283817"/>
                  </a:lnTo>
                  <a:lnTo>
                    <a:pt x="517337" y="1293761"/>
                  </a:lnTo>
                  <a:lnTo>
                    <a:pt x="496538" y="1292175"/>
                  </a:lnTo>
                  <a:lnTo>
                    <a:pt x="246559" y="1226210"/>
                  </a:lnTo>
                  <a:lnTo>
                    <a:pt x="219581" y="1195349"/>
                  </a:lnTo>
                  <a:lnTo>
                    <a:pt x="211850" y="943660"/>
                  </a:lnTo>
                </a:path>
                <a:path w="926464" h="1294130">
                  <a:moveTo>
                    <a:pt x="23636" y="1064361"/>
                  </a:moveTo>
                  <a:lnTo>
                    <a:pt x="4667" y="1116453"/>
                  </a:lnTo>
                  <a:lnTo>
                    <a:pt x="0" y="1164945"/>
                  </a:lnTo>
                  <a:lnTo>
                    <a:pt x="7836" y="1206579"/>
                  </a:lnTo>
                  <a:lnTo>
                    <a:pt x="26379" y="1238097"/>
                  </a:lnTo>
                  <a:lnTo>
                    <a:pt x="62798" y="1266638"/>
                  </a:lnTo>
                  <a:lnTo>
                    <a:pt x="108201" y="1284461"/>
                  </a:lnTo>
                  <a:lnTo>
                    <a:pt x="158629" y="1291361"/>
                  </a:lnTo>
                  <a:lnTo>
                    <a:pt x="210123" y="1287136"/>
                  </a:lnTo>
                  <a:lnTo>
                    <a:pt x="258723" y="1271583"/>
                  </a:lnTo>
                  <a:lnTo>
                    <a:pt x="300470" y="124449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70063" y="2934931"/>
              <a:ext cx="218128" cy="16367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52024" y="2672041"/>
              <a:ext cx="481330" cy="339725"/>
            </a:xfrm>
            <a:custGeom>
              <a:avLst/>
              <a:gdLst/>
              <a:ahLst/>
              <a:cxnLst/>
              <a:rect l="l" t="t" r="r" b="b"/>
              <a:pathLst>
                <a:path w="481329" h="339725">
                  <a:moveTo>
                    <a:pt x="469924" y="2743"/>
                  </a:moveTo>
                  <a:lnTo>
                    <a:pt x="429646" y="8479"/>
                  </a:lnTo>
                  <a:lnTo>
                    <a:pt x="383329" y="20792"/>
                  </a:lnTo>
                  <a:lnTo>
                    <a:pt x="333124" y="38743"/>
                  </a:lnTo>
                  <a:lnTo>
                    <a:pt x="281182" y="61390"/>
                  </a:lnTo>
                  <a:lnTo>
                    <a:pt x="229652" y="87792"/>
                  </a:lnTo>
                  <a:lnTo>
                    <a:pt x="180686" y="117009"/>
                  </a:lnTo>
                  <a:lnTo>
                    <a:pt x="136434" y="148100"/>
                  </a:lnTo>
                  <a:lnTo>
                    <a:pt x="99047" y="180124"/>
                  </a:lnTo>
                  <a:lnTo>
                    <a:pt x="70674" y="212140"/>
                  </a:lnTo>
                </a:path>
                <a:path w="481329" h="339725">
                  <a:moveTo>
                    <a:pt x="480884" y="0"/>
                  </a:moveTo>
                  <a:lnTo>
                    <a:pt x="411705" y="21295"/>
                  </a:lnTo>
                  <a:lnTo>
                    <a:pt x="367101" y="39719"/>
                  </a:lnTo>
                  <a:lnTo>
                    <a:pt x="318490" y="62360"/>
                  </a:lnTo>
                  <a:lnTo>
                    <a:pt x="267873" y="88492"/>
                  </a:lnTo>
                  <a:lnTo>
                    <a:pt x="217251" y="117390"/>
                  </a:lnTo>
                  <a:lnTo>
                    <a:pt x="168627" y="148329"/>
                  </a:lnTo>
                  <a:lnTo>
                    <a:pt x="124001" y="180582"/>
                  </a:lnTo>
                  <a:lnTo>
                    <a:pt x="85377" y="213425"/>
                  </a:lnTo>
                  <a:lnTo>
                    <a:pt x="54755" y="246132"/>
                  </a:lnTo>
                  <a:lnTo>
                    <a:pt x="34137" y="277977"/>
                  </a:lnTo>
                </a:path>
                <a:path w="481329" h="339725">
                  <a:moveTo>
                    <a:pt x="72503" y="220370"/>
                  </a:moveTo>
                  <a:lnTo>
                    <a:pt x="29722" y="236258"/>
                  </a:lnTo>
                  <a:lnTo>
                    <a:pt x="5544" y="262432"/>
                  </a:lnTo>
                  <a:lnTo>
                    <a:pt x="0" y="291350"/>
                  </a:lnTo>
                  <a:lnTo>
                    <a:pt x="13118" y="315467"/>
                  </a:lnTo>
                  <a:lnTo>
                    <a:pt x="41856" y="329984"/>
                  </a:lnTo>
                  <a:lnTo>
                    <a:pt x="72390" y="336956"/>
                  </a:lnTo>
                  <a:lnTo>
                    <a:pt x="101384" y="339128"/>
                  </a:lnTo>
                  <a:lnTo>
                    <a:pt x="125500" y="339242"/>
                  </a:lnTo>
                  <a:lnTo>
                    <a:pt x="164781" y="330841"/>
                  </a:lnTo>
                  <a:lnTo>
                    <a:pt x="207492" y="317296"/>
                  </a:lnTo>
                  <a:lnTo>
                    <a:pt x="249859" y="295522"/>
                  </a:lnTo>
                  <a:lnTo>
                    <a:pt x="288111" y="26243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4593" y="2854464"/>
              <a:ext cx="308036" cy="12458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150828" y="2697645"/>
              <a:ext cx="464820" cy="379730"/>
            </a:xfrm>
            <a:custGeom>
              <a:avLst/>
              <a:gdLst/>
              <a:ahLst/>
              <a:cxnLst/>
              <a:rect l="l" t="t" r="r" b="b"/>
              <a:pathLst>
                <a:path w="464820" h="379730">
                  <a:moveTo>
                    <a:pt x="367882" y="109727"/>
                  </a:moveTo>
                  <a:lnTo>
                    <a:pt x="305528" y="137617"/>
                  </a:lnTo>
                  <a:lnTo>
                    <a:pt x="266130" y="152419"/>
                  </a:lnTo>
                  <a:lnTo>
                    <a:pt x="228106" y="162763"/>
                  </a:lnTo>
                  <a:lnTo>
                    <a:pt x="193455" y="171249"/>
                  </a:lnTo>
                  <a:lnTo>
                    <a:pt x="156495" y="182651"/>
                  </a:lnTo>
                  <a:lnTo>
                    <a:pt x="99277" y="212140"/>
                  </a:lnTo>
                  <a:lnTo>
                    <a:pt x="69930" y="242201"/>
                  </a:lnTo>
                  <a:lnTo>
                    <a:pt x="60865" y="255989"/>
                  </a:lnTo>
                  <a:lnTo>
                    <a:pt x="56338" y="268833"/>
                  </a:lnTo>
                </a:path>
                <a:path w="464820" h="379730">
                  <a:moveTo>
                    <a:pt x="255512" y="152704"/>
                  </a:moveTo>
                  <a:lnTo>
                    <a:pt x="283616" y="128973"/>
                  </a:lnTo>
                  <a:lnTo>
                    <a:pt x="328937" y="99326"/>
                  </a:lnTo>
                  <a:lnTo>
                    <a:pt x="376145" y="72594"/>
                  </a:lnTo>
                  <a:lnTo>
                    <a:pt x="409906" y="57607"/>
                  </a:lnTo>
                </a:path>
                <a:path w="464820" h="379730">
                  <a:moveTo>
                    <a:pt x="194298" y="167335"/>
                  </a:moveTo>
                  <a:lnTo>
                    <a:pt x="228287" y="133476"/>
                  </a:lnTo>
                  <a:lnTo>
                    <a:pt x="271311" y="100380"/>
                  </a:lnTo>
                  <a:lnTo>
                    <a:pt x="319919" y="69265"/>
                  </a:lnTo>
                  <a:lnTo>
                    <a:pt x="370659" y="41351"/>
                  </a:lnTo>
                  <a:lnTo>
                    <a:pt x="420081" y="17856"/>
                  </a:lnTo>
                  <a:lnTo>
                    <a:pt x="464732" y="0"/>
                  </a:lnTo>
                </a:path>
                <a:path w="464820" h="379730">
                  <a:moveTo>
                    <a:pt x="344133" y="51206"/>
                  </a:moveTo>
                  <a:lnTo>
                    <a:pt x="293516" y="77709"/>
                  </a:lnTo>
                  <a:lnTo>
                    <a:pt x="244436" y="107416"/>
                  </a:lnTo>
                  <a:lnTo>
                    <a:pt x="199744" y="138045"/>
                  </a:lnTo>
                  <a:lnTo>
                    <a:pt x="162286" y="167313"/>
                  </a:lnTo>
                  <a:lnTo>
                    <a:pt x="134913" y="192938"/>
                  </a:lnTo>
                </a:path>
                <a:path w="464820" h="379730">
                  <a:moveTo>
                    <a:pt x="78271" y="313639"/>
                  </a:moveTo>
                  <a:lnTo>
                    <a:pt x="114100" y="323654"/>
                  </a:lnTo>
                  <a:lnTo>
                    <a:pt x="162093" y="325183"/>
                  </a:lnTo>
                  <a:lnTo>
                    <a:pt x="217280" y="316596"/>
                  </a:lnTo>
                  <a:lnTo>
                    <a:pt x="274689" y="296265"/>
                  </a:lnTo>
                </a:path>
                <a:path w="464820" h="379730">
                  <a:moveTo>
                    <a:pt x="1525" y="277063"/>
                  </a:moveTo>
                  <a:lnTo>
                    <a:pt x="15784" y="321040"/>
                  </a:lnTo>
                  <a:lnTo>
                    <a:pt x="59358" y="343631"/>
                  </a:lnTo>
                  <a:lnTo>
                    <a:pt x="102928" y="352994"/>
                  </a:lnTo>
                  <a:lnTo>
                    <a:pt x="155312" y="355774"/>
                  </a:lnTo>
                  <a:lnTo>
                    <a:pt x="214009" y="349556"/>
                  </a:lnTo>
                  <a:lnTo>
                    <a:pt x="276518" y="331927"/>
                  </a:lnTo>
                </a:path>
                <a:path w="464820" h="379730">
                  <a:moveTo>
                    <a:pt x="6097" y="309067"/>
                  </a:moveTo>
                  <a:lnTo>
                    <a:pt x="23591" y="339007"/>
                  </a:lnTo>
                  <a:lnTo>
                    <a:pt x="56461" y="360262"/>
                  </a:lnTo>
                  <a:lnTo>
                    <a:pt x="99944" y="373440"/>
                  </a:lnTo>
                  <a:lnTo>
                    <a:pt x="149277" y="379148"/>
                  </a:lnTo>
                  <a:lnTo>
                    <a:pt x="199697" y="377993"/>
                  </a:lnTo>
                  <a:lnTo>
                    <a:pt x="246442" y="370585"/>
                  </a:lnTo>
                  <a:lnTo>
                    <a:pt x="284748" y="3575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71657" y="2798686"/>
              <a:ext cx="178155" cy="2395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996535" y="2437041"/>
              <a:ext cx="153035" cy="676275"/>
            </a:xfrm>
            <a:custGeom>
              <a:avLst/>
              <a:gdLst/>
              <a:ahLst/>
              <a:cxnLst/>
              <a:rect l="l" t="t" r="r" b="b"/>
              <a:pathLst>
                <a:path w="153035" h="676275">
                  <a:moveTo>
                    <a:pt x="0" y="675741"/>
                  </a:moveTo>
                  <a:lnTo>
                    <a:pt x="39798" y="670812"/>
                  </a:lnTo>
                  <a:lnTo>
                    <a:pt x="71032" y="654824"/>
                  </a:lnTo>
                  <a:lnTo>
                    <a:pt x="88905" y="630093"/>
                  </a:lnTo>
                  <a:lnTo>
                    <a:pt x="88620" y="598931"/>
                  </a:lnTo>
                </a:path>
                <a:path w="153035" h="676275">
                  <a:moveTo>
                    <a:pt x="74002" y="175564"/>
                  </a:moveTo>
                  <a:lnTo>
                    <a:pt x="148005" y="118872"/>
                  </a:lnTo>
                  <a:lnTo>
                    <a:pt x="152577" y="0"/>
                  </a:lnTo>
                  <a:lnTo>
                    <a:pt x="77660" y="57607"/>
                  </a:lnTo>
                  <a:lnTo>
                    <a:pt x="74002" y="1755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823073" y="2705417"/>
            <a:ext cx="914400" cy="933450"/>
            <a:chOff x="4768473" y="2705417"/>
            <a:chExt cx="914400" cy="933450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68473" y="3444452"/>
              <a:ext cx="180786" cy="1938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800104" y="3283018"/>
              <a:ext cx="326390" cy="339090"/>
            </a:xfrm>
            <a:custGeom>
              <a:avLst/>
              <a:gdLst/>
              <a:ahLst/>
              <a:cxnLst/>
              <a:rect l="l" t="t" r="r" b="b"/>
              <a:pathLst>
                <a:path w="326389" h="339089">
                  <a:moveTo>
                    <a:pt x="0" y="172664"/>
                  </a:moveTo>
                  <a:lnTo>
                    <a:pt x="176326" y="14473"/>
                  </a:lnTo>
                  <a:lnTo>
                    <a:pt x="179069" y="12644"/>
                  </a:lnTo>
                  <a:lnTo>
                    <a:pt x="180898" y="10815"/>
                  </a:lnTo>
                  <a:lnTo>
                    <a:pt x="183641" y="8986"/>
                  </a:lnTo>
                  <a:lnTo>
                    <a:pt x="213160" y="0"/>
                  </a:lnTo>
                  <a:lnTo>
                    <a:pt x="245765" y="4986"/>
                  </a:lnTo>
                  <a:lnTo>
                    <a:pt x="277687" y="22488"/>
                  </a:lnTo>
                  <a:lnTo>
                    <a:pt x="305155" y="51049"/>
                  </a:lnTo>
                  <a:lnTo>
                    <a:pt x="320042" y="80524"/>
                  </a:lnTo>
                  <a:lnTo>
                    <a:pt x="326280" y="109913"/>
                  </a:lnTo>
                  <a:lnTo>
                    <a:pt x="323781" y="137074"/>
                  </a:lnTo>
                  <a:lnTo>
                    <a:pt x="312458" y="159862"/>
                  </a:lnTo>
                  <a:lnTo>
                    <a:pt x="124256" y="3390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98048" y="3476170"/>
              <a:ext cx="121859" cy="1304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82870" y="3252228"/>
              <a:ext cx="137197" cy="9875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205755" y="2707703"/>
              <a:ext cx="474980" cy="572770"/>
            </a:xfrm>
            <a:custGeom>
              <a:avLst/>
              <a:gdLst/>
              <a:ahLst/>
              <a:cxnLst/>
              <a:rect l="l" t="t" r="r" b="b"/>
              <a:pathLst>
                <a:path w="474979" h="572770">
                  <a:moveTo>
                    <a:pt x="151650" y="41148"/>
                  </a:moveTo>
                  <a:lnTo>
                    <a:pt x="181775" y="65046"/>
                  </a:lnTo>
                  <a:lnTo>
                    <a:pt x="218957" y="87497"/>
                  </a:lnTo>
                  <a:lnTo>
                    <a:pt x="262364" y="107050"/>
                  </a:lnTo>
                  <a:lnTo>
                    <a:pt x="311165" y="122258"/>
                  </a:lnTo>
                  <a:lnTo>
                    <a:pt x="364528" y="131673"/>
                  </a:lnTo>
                  <a:lnTo>
                    <a:pt x="393920" y="137388"/>
                  </a:lnTo>
                  <a:lnTo>
                    <a:pt x="418088" y="147218"/>
                  </a:lnTo>
                  <a:lnTo>
                    <a:pt x="435578" y="160477"/>
                  </a:lnTo>
                  <a:lnTo>
                    <a:pt x="444931" y="176479"/>
                  </a:lnTo>
                  <a:lnTo>
                    <a:pt x="445641" y="189795"/>
                  </a:lnTo>
                  <a:lnTo>
                    <a:pt x="441044" y="203453"/>
                  </a:lnTo>
                  <a:lnTo>
                    <a:pt x="431310" y="217112"/>
                  </a:lnTo>
                  <a:lnTo>
                    <a:pt x="416610" y="230428"/>
                  </a:lnTo>
                  <a:lnTo>
                    <a:pt x="382619" y="257846"/>
                  </a:lnTo>
                  <a:lnTo>
                    <a:pt x="339293" y="296151"/>
                  </a:lnTo>
                  <a:lnTo>
                    <a:pt x="296481" y="337027"/>
                  </a:lnTo>
                  <a:lnTo>
                    <a:pt x="264033" y="372160"/>
                  </a:lnTo>
                  <a:lnTo>
                    <a:pt x="241762" y="397606"/>
                  </a:lnTo>
                  <a:lnTo>
                    <a:pt x="207159" y="433082"/>
                  </a:lnTo>
                  <a:lnTo>
                    <a:pt x="165359" y="468730"/>
                  </a:lnTo>
                  <a:lnTo>
                    <a:pt x="121500" y="494690"/>
                  </a:lnTo>
                  <a:lnTo>
                    <a:pt x="67602" y="517550"/>
                  </a:lnTo>
                  <a:lnTo>
                    <a:pt x="49331" y="524536"/>
                  </a:lnTo>
                  <a:lnTo>
                    <a:pt x="31743" y="531609"/>
                  </a:lnTo>
                  <a:lnTo>
                    <a:pt x="15184" y="538510"/>
                  </a:lnTo>
                  <a:lnTo>
                    <a:pt x="0" y="544982"/>
                  </a:lnTo>
                </a:path>
                <a:path w="474979" h="572770">
                  <a:moveTo>
                    <a:pt x="11874" y="572414"/>
                  </a:moveTo>
                  <a:lnTo>
                    <a:pt x="26664" y="565542"/>
                  </a:lnTo>
                  <a:lnTo>
                    <a:pt x="43165" y="558584"/>
                  </a:lnTo>
                  <a:lnTo>
                    <a:pt x="60693" y="551454"/>
                  </a:lnTo>
                  <a:lnTo>
                    <a:pt x="78562" y="544067"/>
                  </a:lnTo>
                  <a:lnTo>
                    <a:pt x="132473" y="522122"/>
                  </a:lnTo>
                  <a:lnTo>
                    <a:pt x="179068" y="494747"/>
                  </a:lnTo>
                  <a:lnTo>
                    <a:pt x="222919" y="458114"/>
                  </a:lnTo>
                  <a:lnTo>
                    <a:pt x="259918" y="420795"/>
                  </a:lnTo>
                  <a:lnTo>
                    <a:pt x="285953" y="391363"/>
                  </a:lnTo>
                  <a:lnTo>
                    <a:pt x="317046" y="357959"/>
                  </a:lnTo>
                  <a:lnTo>
                    <a:pt x="358589" y="318211"/>
                  </a:lnTo>
                  <a:lnTo>
                    <a:pt x="400815" y="280520"/>
                  </a:lnTo>
                  <a:lnTo>
                    <a:pt x="433959" y="253288"/>
                  </a:lnTo>
                  <a:lnTo>
                    <a:pt x="455002" y="233843"/>
                  </a:lnTo>
                  <a:lnTo>
                    <a:pt x="468679" y="212940"/>
                  </a:lnTo>
                  <a:lnTo>
                    <a:pt x="474819" y="191181"/>
                  </a:lnTo>
                  <a:lnTo>
                    <a:pt x="473252" y="169163"/>
                  </a:lnTo>
                  <a:lnTo>
                    <a:pt x="437730" y="124815"/>
                  </a:lnTo>
                  <a:lnTo>
                    <a:pt x="367271" y="102412"/>
                  </a:lnTo>
                  <a:lnTo>
                    <a:pt x="306700" y="90708"/>
                  </a:lnTo>
                  <a:lnTo>
                    <a:pt x="253935" y="71762"/>
                  </a:lnTo>
                  <a:lnTo>
                    <a:pt x="209985" y="48426"/>
                  </a:lnTo>
                  <a:lnTo>
                    <a:pt x="175858" y="23554"/>
                  </a:lnTo>
                  <a:lnTo>
                    <a:pt x="15256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8213751" y="1906988"/>
            <a:ext cx="441325" cy="1223645"/>
          </a:xfrm>
          <a:custGeom>
            <a:avLst/>
            <a:gdLst/>
            <a:ahLst/>
            <a:cxnLst/>
            <a:rect l="l" t="t" r="r" b="b"/>
            <a:pathLst>
              <a:path w="441325" h="1223645">
                <a:moveTo>
                  <a:pt x="51155" y="1223410"/>
                </a:moveTo>
                <a:lnTo>
                  <a:pt x="24177" y="1191648"/>
                </a:lnTo>
                <a:lnTo>
                  <a:pt x="0" y="372103"/>
                </a:lnTo>
                <a:lnTo>
                  <a:pt x="2311" y="330827"/>
                </a:lnTo>
                <a:lnTo>
                  <a:pt x="10961" y="292893"/>
                </a:lnTo>
                <a:lnTo>
                  <a:pt x="57556" y="232200"/>
                </a:lnTo>
                <a:lnTo>
                  <a:pt x="402894" y="7258"/>
                </a:lnTo>
                <a:lnTo>
                  <a:pt x="416087" y="0"/>
                </a:lnTo>
                <a:lnTo>
                  <a:pt x="426880" y="628"/>
                </a:lnTo>
                <a:lnTo>
                  <a:pt x="435275" y="7772"/>
                </a:lnTo>
                <a:lnTo>
                  <a:pt x="441274" y="2005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8061629" y="2110498"/>
            <a:ext cx="74930" cy="382270"/>
            <a:chOff x="3007029" y="2110498"/>
            <a:chExt cx="74930" cy="382270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07029" y="2110498"/>
              <a:ext cx="74433" cy="11875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016618" y="2225141"/>
              <a:ext cx="5080" cy="265430"/>
            </a:xfrm>
            <a:custGeom>
              <a:avLst/>
              <a:gdLst/>
              <a:ahLst/>
              <a:cxnLst/>
              <a:rect l="l" t="t" r="r" b="b"/>
              <a:pathLst>
                <a:path w="5080" h="265430">
                  <a:moveTo>
                    <a:pt x="4572" y="265175"/>
                  </a:moveTo>
                  <a:lnTo>
                    <a:pt x="0" y="32003"/>
                  </a:lnTo>
                  <a:lnTo>
                    <a:pt x="142" y="23917"/>
                  </a:lnTo>
                  <a:lnTo>
                    <a:pt x="457" y="16001"/>
                  </a:lnTo>
                  <a:lnTo>
                    <a:pt x="771" y="8086"/>
                  </a:lnTo>
                  <a:lnTo>
                    <a:pt x="91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8082191" y="2798471"/>
            <a:ext cx="34290" cy="300355"/>
          </a:xfrm>
          <a:custGeom>
            <a:avLst/>
            <a:gdLst/>
            <a:ahLst/>
            <a:cxnLst/>
            <a:rect l="l" t="t" r="r" b="b"/>
            <a:pathLst>
              <a:path w="34289" h="300355">
                <a:moveTo>
                  <a:pt x="33794" y="299923"/>
                </a:moveTo>
                <a:lnTo>
                  <a:pt x="19736" y="294879"/>
                </a:lnTo>
                <a:lnTo>
                  <a:pt x="11071" y="284264"/>
                </a:lnTo>
                <a:lnTo>
                  <a:pt x="6687" y="268676"/>
                </a:lnTo>
                <a:lnTo>
                  <a:pt x="5473" y="248716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91361" y="1945793"/>
            <a:ext cx="224751" cy="75895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8254375" y="2187651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4" h="62230">
                <a:moveTo>
                  <a:pt x="34293" y="34747"/>
                </a:moveTo>
                <a:lnTo>
                  <a:pt x="30323" y="46620"/>
                </a:lnTo>
                <a:lnTo>
                  <a:pt x="24469" y="55664"/>
                </a:lnTo>
                <a:lnTo>
                  <a:pt x="17587" y="61107"/>
                </a:lnTo>
                <a:lnTo>
                  <a:pt x="10531" y="62179"/>
                </a:lnTo>
                <a:lnTo>
                  <a:pt x="4738" y="58421"/>
                </a:lnTo>
                <a:lnTo>
                  <a:pt x="1170" y="50634"/>
                </a:lnTo>
                <a:lnTo>
                  <a:pt x="0" y="39933"/>
                </a:lnTo>
                <a:lnTo>
                  <a:pt x="1400" y="27432"/>
                </a:lnTo>
                <a:lnTo>
                  <a:pt x="5370" y="15559"/>
                </a:lnTo>
                <a:lnTo>
                  <a:pt x="11222" y="6515"/>
                </a:lnTo>
                <a:lnTo>
                  <a:pt x="18100" y="1071"/>
                </a:lnTo>
                <a:lnTo>
                  <a:pt x="25149" y="0"/>
                </a:lnTo>
                <a:lnTo>
                  <a:pt x="30948" y="4271"/>
                </a:lnTo>
                <a:lnTo>
                  <a:pt x="34517" y="12230"/>
                </a:lnTo>
                <a:lnTo>
                  <a:pt x="35688" y="22759"/>
                </a:lnTo>
                <a:lnTo>
                  <a:pt x="34293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07557" y="1938020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679" y="34747"/>
                </a:moveTo>
                <a:lnTo>
                  <a:pt x="30323" y="46620"/>
                </a:lnTo>
                <a:lnTo>
                  <a:pt x="24512" y="55664"/>
                </a:lnTo>
                <a:lnTo>
                  <a:pt x="17844" y="61107"/>
                </a:lnTo>
                <a:lnTo>
                  <a:pt x="10917" y="62179"/>
                </a:lnTo>
                <a:lnTo>
                  <a:pt x="4995" y="58421"/>
                </a:lnTo>
                <a:lnTo>
                  <a:pt x="1213" y="50634"/>
                </a:lnTo>
                <a:lnTo>
                  <a:pt x="0" y="39933"/>
                </a:lnTo>
                <a:lnTo>
                  <a:pt x="1786" y="27431"/>
                </a:lnTo>
                <a:lnTo>
                  <a:pt x="5613" y="15559"/>
                </a:lnTo>
                <a:lnTo>
                  <a:pt x="11150" y="6515"/>
                </a:lnTo>
                <a:lnTo>
                  <a:pt x="17714" y="1071"/>
                </a:lnTo>
                <a:lnTo>
                  <a:pt x="24620" y="0"/>
                </a:lnTo>
                <a:lnTo>
                  <a:pt x="30562" y="3757"/>
                </a:lnTo>
                <a:lnTo>
                  <a:pt x="34445" y="11544"/>
                </a:lnTo>
                <a:lnTo>
                  <a:pt x="35931" y="22245"/>
                </a:lnTo>
                <a:lnTo>
                  <a:pt x="34679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949" y="3032556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4" h="62230">
                <a:moveTo>
                  <a:pt x="34679" y="34747"/>
                </a:moveTo>
                <a:lnTo>
                  <a:pt x="30323" y="46620"/>
                </a:lnTo>
                <a:lnTo>
                  <a:pt x="24512" y="55664"/>
                </a:lnTo>
                <a:lnTo>
                  <a:pt x="17844" y="61107"/>
                </a:lnTo>
                <a:lnTo>
                  <a:pt x="10917" y="62179"/>
                </a:lnTo>
                <a:lnTo>
                  <a:pt x="4995" y="57907"/>
                </a:lnTo>
                <a:lnTo>
                  <a:pt x="1213" y="49949"/>
                </a:lnTo>
                <a:lnTo>
                  <a:pt x="0" y="39419"/>
                </a:lnTo>
                <a:lnTo>
                  <a:pt x="1786" y="27431"/>
                </a:lnTo>
                <a:lnTo>
                  <a:pt x="5613" y="15559"/>
                </a:lnTo>
                <a:lnTo>
                  <a:pt x="11152" y="6515"/>
                </a:lnTo>
                <a:lnTo>
                  <a:pt x="17720" y="1071"/>
                </a:lnTo>
                <a:lnTo>
                  <a:pt x="24633" y="0"/>
                </a:lnTo>
                <a:lnTo>
                  <a:pt x="30569" y="3757"/>
                </a:lnTo>
                <a:lnTo>
                  <a:pt x="34452" y="11544"/>
                </a:lnTo>
                <a:lnTo>
                  <a:pt x="35936" y="22245"/>
                </a:lnTo>
                <a:lnTo>
                  <a:pt x="34679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07557" y="2736291"/>
            <a:ext cx="36195" cy="62230"/>
          </a:xfrm>
          <a:custGeom>
            <a:avLst/>
            <a:gdLst/>
            <a:ahLst/>
            <a:cxnLst/>
            <a:rect l="l" t="t" r="r" b="b"/>
            <a:pathLst>
              <a:path w="36195" h="62230">
                <a:moveTo>
                  <a:pt x="34679" y="34747"/>
                </a:moveTo>
                <a:lnTo>
                  <a:pt x="30323" y="46620"/>
                </a:lnTo>
                <a:lnTo>
                  <a:pt x="24512" y="55664"/>
                </a:lnTo>
                <a:lnTo>
                  <a:pt x="17844" y="61107"/>
                </a:lnTo>
                <a:lnTo>
                  <a:pt x="10917" y="62179"/>
                </a:lnTo>
                <a:lnTo>
                  <a:pt x="4995" y="57907"/>
                </a:lnTo>
                <a:lnTo>
                  <a:pt x="1213" y="49949"/>
                </a:lnTo>
                <a:lnTo>
                  <a:pt x="0" y="39419"/>
                </a:lnTo>
                <a:lnTo>
                  <a:pt x="1786" y="27431"/>
                </a:lnTo>
                <a:lnTo>
                  <a:pt x="5613" y="15559"/>
                </a:lnTo>
                <a:lnTo>
                  <a:pt x="11150" y="6515"/>
                </a:lnTo>
                <a:lnTo>
                  <a:pt x="17714" y="1071"/>
                </a:lnTo>
                <a:lnTo>
                  <a:pt x="24620" y="0"/>
                </a:lnTo>
                <a:lnTo>
                  <a:pt x="30562" y="3757"/>
                </a:lnTo>
                <a:lnTo>
                  <a:pt x="34445" y="11544"/>
                </a:lnTo>
                <a:lnTo>
                  <a:pt x="35931" y="22245"/>
                </a:lnTo>
                <a:lnTo>
                  <a:pt x="34679" y="3474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337994" y="2138273"/>
            <a:ext cx="211454" cy="154940"/>
          </a:xfrm>
          <a:custGeom>
            <a:avLst/>
            <a:gdLst/>
            <a:ahLst/>
            <a:cxnLst/>
            <a:rect l="l" t="t" r="r" b="b"/>
            <a:pathLst>
              <a:path w="211454" h="154939">
                <a:moveTo>
                  <a:pt x="0" y="154533"/>
                </a:moveTo>
                <a:lnTo>
                  <a:pt x="211048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928698" y="1840179"/>
            <a:ext cx="730250" cy="1294130"/>
          </a:xfrm>
          <a:custGeom>
            <a:avLst/>
            <a:gdLst/>
            <a:ahLst/>
            <a:cxnLst/>
            <a:rect l="l" t="t" r="r" b="b"/>
            <a:pathLst>
              <a:path w="730250" h="1294130">
                <a:moveTo>
                  <a:pt x="419354" y="814730"/>
                </a:moveTo>
                <a:lnTo>
                  <a:pt x="623087" y="653796"/>
                </a:lnTo>
              </a:path>
              <a:path w="730250" h="1294130">
                <a:moveTo>
                  <a:pt x="10960" y="774496"/>
                </a:moveTo>
                <a:lnTo>
                  <a:pt x="0" y="375818"/>
                </a:lnTo>
                <a:lnTo>
                  <a:pt x="2169" y="334156"/>
                </a:lnTo>
                <a:lnTo>
                  <a:pt x="10504" y="296265"/>
                </a:lnTo>
                <a:lnTo>
                  <a:pt x="56642" y="235915"/>
                </a:lnTo>
                <a:lnTo>
                  <a:pt x="402907" y="10058"/>
                </a:lnTo>
                <a:lnTo>
                  <a:pt x="431223" y="0"/>
                </a:lnTo>
                <a:lnTo>
                  <a:pt x="444528" y="1314"/>
                </a:lnTo>
                <a:lnTo>
                  <a:pt x="687946" y="52120"/>
                </a:lnTo>
                <a:lnTo>
                  <a:pt x="727013" y="88896"/>
                </a:lnTo>
                <a:lnTo>
                  <a:pt x="729983" y="112471"/>
                </a:lnTo>
                <a:lnTo>
                  <a:pt x="729983" y="883310"/>
                </a:lnTo>
                <a:lnTo>
                  <a:pt x="723928" y="938060"/>
                </a:lnTo>
                <a:lnTo>
                  <a:pt x="700747" y="975664"/>
                </a:lnTo>
                <a:lnTo>
                  <a:pt x="351739" y="1283817"/>
                </a:lnTo>
                <a:lnTo>
                  <a:pt x="321019" y="1293761"/>
                </a:lnTo>
                <a:lnTo>
                  <a:pt x="300220" y="1292175"/>
                </a:lnTo>
                <a:lnTo>
                  <a:pt x="50253" y="1226210"/>
                </a:lnTo>
                <a:lnTo>
                  <a:pt x="23584" y="1195344"/>
                </a:lnTo>
                <a:lnTo>
                  <a:pt x="11087" y="773874"/>
                </a:lnTo>
              </a:path>
              <a:path w="730250" h="1294130">
                <a:moveTo>
                  <a:pt x="369100" y="1270101"/>
                </a:moveTo>
                <a:lnTo>
                  <a:pt x="408898" y="1265172"/>
                </a:lnTo>
                <a:lnTo>
                  <a:pt x="440132" y="1249184"/>
                </a:lnTo>
                <a:lnTo>
                  <a:pt x="458005" y="1224453"/>
                </a:lnTo>
                <a:lnTo>
                  <a:pt x="457720" y="1193292"/>
                </a:lnTo>
              </a:path>
              <a:path w="730250" h="1294130">
                <a:moveTo>
                  <a:pt x="443103" y="769924"/>
                </a:moveTo>
                <a:lnTo>
                  <a:pt x="517105" y="713232"/>
                </a:lnTo>
                <a:lnTo>
                  <a:pt x="521677" y="594360"/>
                </a:lnTo>
                <a:lnTo>
                  <a:pt x="446760" y="651967"/>
                </a:lnTo>
                <a:lnTo>
                  <a:pt x="443103" y="76992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23188" y="3231172"/>
            <a:ext cx="950823" cy="93764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520847" y="3707270"/>
            <a:ext cx="894892" cy="94107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7958654" y="2490748"/>
            <a:ext cx="251460" cy="306070"/>
          </a:xfrm>
          <a:custGeom>
            <a:avLst/>
            <a:gdLst/>
            <a:ahLst/>
            <a:cxnLst/>
            <a:rect l="l" t="t" r="r" b="b"/>
            <a:pathLst>
              <a:path w="251460" h="306069">
                <a:moveTo>
                  <a:pt x="76190" y="7430"/>
                </a:moveTo>
                <a:lnTo>
                  <a:pt x="42166" y="29722"/>
                </a:lnTo>
                <a:lnTo>
                  <a:pt x="17385" y="63337"/>
                </a:lnTo>
                <a:lnTo>
                  <a:pt x="2960" y="105060"/>
                </a:lnTo>
                <a:lnTo>
                  <a:pt x="0" y="151677"/>
                </a:lnTo>
                <a:lnTo>
                  <a:pt x="9617" y="199975"/>
                </a:lnTo>
                <a:lnTo>
                  <a:pt x="31077" y="243463"/>
                </a:lnTo>
                <a:lnTo>
                  <a:pt x="61070" y="276684"/>
                </a:lnTo>
                <a:lnTo>
                  <a:pt x="96840" y="297998"/>
                </a:lnTo>
                <a:lnTo>
                  <a:pt x="135632" y="305762"/>
                </a:lnTo>
                <a:lnTo>
                  <a:pt x="174691" y="298336"/>
                </a:lnTo>
                <a:lnTo>
                  <a:pt x="208709" y="276044"/>
                </a:lnTo>
                <a:lnTo>
                  <a:pt x="233486" y="242429"/>
                </a:lnTo>
                <a:lnTo>
                  <a:pt x="247910" y="200704"/>
                </a:lnTo>
                <a:lnTo>
                  <a:pt x="250869" y="154083"/>
                </a:lnTo>
                <a:lnTo>
                  <a:pt x="241252" y="105779"/>
                </a:lnTo>
                <a:lnTo>
                  <a:pt x="219792" y="62296"/>
                </a:lnTo>
                <a:lnTo>
                  <a:pt x="189800" y="29076"/>
                </a:lnTo>
                <a:lnTo>
                  <a:pt x="154032" y="7763"/>
                </a:lnTo>
                <a:lnTo>
                  <a:pt x="115244" y="0"/>
                </a:lnTo>
                <a:lnTo>
                  <a:pt x="76190" y="7430"/>
                </a:lnTo>
                <a:close/>
              </a:path>
              <a:path w="251460" h="306069">
                <a:moveTo>
                  <a:pt x="81842" y="24143"/>
                </a:moveTo>
                <a:lnTo>
                  <a:pt x="45445" y="50482"/>
                </a:lnTo>
                <a:lnTo>
                  <a:pt x="22214" y="91371"/>
                </a:lnTo>
                <a:lnTo>
                  <a:pt x="14067" y="141251"/>
                </a:lnTo>
                <a:lnTo>
                  <a:pt x="22926" y="194565"/>
                </a:lnTo>
                <a:lnTo>
                  <a:pt x="47946" y="241315"/>
                </a:lnTo>
                <a:lnTo>
                  <a:pt x="83809" y="273298"/>
                </a:lnTo>
                <a:lnTo>
                  <a:pt x="125755" y="287680"/>
                </a:lnTo>
                <a:lnTo>
                  <a:pt x="169027" y="281623"/>
                </a:lnTo>
                <a:lnTo>
                  <a:pt x="205424" y="255279"/>
                </a:lnTo>
                <a:lnTo>
                  <a:pt x="228655" y="214389"/>
                </a:lnTo>
                <a:lnTo>
                  <a:pt x="236802" y="164508"/>
                </a:lnTo>
                <a:lnTo>
                  <a:pt x="227942" y="111189"/>
                </a:lnTo>
                <a:lnTo>
                  <a:pt x="202923" y="64447"/>
                </a:lnTo>
                <a:lnTo>
                  <a:pt x="167060" y="32467"/>
                </a:lnTo>
                <a:lnTo>
                  <a:pt x="125114" y="18086"/>
                </a:lnTo>
                <a:lnTo>
                  <a:pt x="81842" y="2414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7807541" y="5983566"/>
            <a:ext cx="3517265" cy="769620"/>
            <a:chOff x="2752940" y="5983566"/>
            <a:chExt cx="3517265" cy="769620"/>
          </a:xfrm>
        </p:grpSpPr>
        <p:sp>
          <p:nvSpPr>
            <p:cNvPr id="47" name="object 47"/>
            <p:cNvSpPr/>
            <p:nvPr/>
          </p:nvSpPr>
          <p:spPr>
            <a:xfrm>
              <a:off x="2755226" y="5985852"/>
              <a:ext cx="626110" cy="765175"/>
            </a:xfrm>
            <a:custGeom>
              <a:avLst/>
              <a:gdLst/>
              <a:ahLst/>
              <a:cxnLst/>
              <a:rect l="l" t="t" r="r" b="b"/>
              <a:pathLst>
                <a:path w="626110" h="765175">
                  <a:moveTo>
                    <a:pt x="519455" y="744169"/>
                  </a:moveTo>
                  <a:lnTo>
                    <a:pt x="517867" y="752062"/>
                  </a:lnTo>
                  <a:lnTo>
                    <a:pt x="513511" y="758605"/>
                  </a:lnTo>
                  <a:lnTo>
                    <a:pt x="507003" y="763067"/>
                  </a:lnTo>
                  <a:lnTo>
                    <a:pt x="498957" y="764717"/>
                  </a:lnTo>
                  <a:lnTo>
                    <a:pt x="20497" y="764717"/>
                  </a:lnTo>
                  <a:lnTo>
                    <a:pt x="12451" y="763067"/>
                  </a:lnTo>
                  <a:lnTo>
                    <a:pt x="5943" y="758605"/>
                  </a:lnTo>
                  <a:lnTo>
                    <a:pt x="1588" y="752062"/>
                  </a:lnTo>
                  <a:lnTo>
                    <a:pt x="0" y="744169"/>
                  </a:lnTo>
                  <a:lnTo>
                    <a:pt x="0" y="81356"/>
                  </a:lnTo>
                  <a:lnTo>
                    <a:pt x="1588" y="73293"/>
                  </a:lnTo>
                  <a:lnTo>
                    <a:pt x="5943" y="66773"/>
                  </a:lnTo>
                  <a:lnTo>
                    <a:pt x="12451" y="62410"/>
                  </a:lnTo>
                  <a:lnTo>
                    <a:pt x="20497" y="60820"/>
                  </a:lnTo>
                  <a:lnTo>
                    <a:pt x="498957" y="60820"/>
                  </a:lnTo>
                  <a:lnTo>
                    <a:pt x="507003" y="62410"/>
                  </a:lnTo>
                  <a:lnTo>
                    <a:pt x="513511" y="66773"/>
                  </a:lnTo>
                  <a:lnTo>
                    <a:pt x="517867" y="73293"/>
                  </a:lnTo>
                  <a:lnTo>
                    <a:pt x="519455" y="81356"/>
                  </a:lnTo>
                  <a:lnTo>
                    <a:pt x="519455" y="744169"/>
                  </a:lnTo>
                  <a:close/>
                </a:path>
                <a:path w="626110" h="765175">
                  <a:moveTo>
                    <a:pt x="62725" y="33286"/>
                  </a:moveTo>
                  <a:lnTo>
                    <a:pt x="66001" y="31635"/>
                  </a:lnTo>
                  <a:lnTo>
                    <a:pt x="69697" y="30403"/>
                  </a:lnTo>
                  <a:lnTo>
                    <a:pt x="73380" y="30403"/>
                  </a:lnTo>
                  <a:lnTo>
                    <a:pt x="552259" y="30403"/>
                  </a:lnTo>
                  <a:lnTo>
                    <a:pt x="560126" y="31996"/>
                  </a:lnTo>
                  <a:lnTo>
                    <a:pt x="566650" y="36363"/>
                  </a:lnTo>
                  <a:lnTo>
                    <a:pt x="571099" y="42887"/>
                  </a:lnTo>
                  <a:lnTo>
                    <a:pt x="572744" y="50952"/>
                  </a:lnTo>
                  <a:lnTo>
                    <a:pt x="572744" y="713765"/>
                  </a:lnTo>
                  <a:lnTo>
                    <a:pt x="572744" y="718692"/>
                  </a:lnTo>
                  <a:lnTo>
                    <a:pt x="570699" y="723633"/>
                  </a:lnTo>
                  <a:lnTo>
                    <a:pt x="567423" y="727328"/>
                  </a:lnTo>
                </a:path>
                <a:path w="626110" h="765175">
                  <a:moveTo>
                    <a:pt x="513714" y="758964"/>
                  </a:moveTo>
                  <a:lnTo>
                    <a:pt x="620725" y="696912"/>
                  </a:lnTo>
                  <a:lnTo>
                    <a:pt x="624001" y="693216"/>
                  </a:lnTo>
                  <a:lnTo>
                    <a:pt x="625640" y="688289"/>
                  </a:lnTo>
                  <a:lnTo>
                    <a:pt x="625640" y="683361"/>
                  </a:lnTo>
                  <a:lnTo>
                    <a:pt x="625640" y="20548"/>
                  </a:lnTo>
                  <a:lnTo>
                    <a:pt x="624051" y="12483"/>
                  </a:lnTo>
                  <a:lnTo>
                    <a:pt x="619696" y="5959"/>
                  </a:lnTo>
                  <a:lnTo>
                    <a:pt x="613188" y="1592"/>
                  </a:lnTo>
                  <a:lnTo>
                    <a:pt x="605142" y="0"/>
                  </a:lnTo>
                  <a:lnTo>
                    <a:pt x="126682" y="0"/>
                  </a:lnTo>
                  <a:lnTo>
                    <a:pt x="122580" y="0"/>
                  </a:lnTo>
                  <a:lnTo>
                    <a:pt x="118897" y="1231"/>
                  </a:lnTo>
                  <a:lnTo>
                    <a:pt x="116014" y="2882"/>
                  </a:lnTo>
                  <a:lnTo>
                    <a:pt x="10248" y="63690"/>
                  </a:lnTo>
                </a:path>
                <a:path w="626110" h="765175">
                  <a:moveTo>
                    <a:pt x="523138" y="60820"/>
                  </a:moveTo>
                  <a:lnTo>
                    <a:pt x="608838" y="152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96996" y="6265712"/>
              <a:ext cx="63614" cy="15551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336035" y="6128372"/>
              <a:ext cx="2934335" cy="412115"/>
            </a:xfrm>
            <a:custGeom>
              <a:avLst/>
              <a:gdLst/>
              <a:ahLst/>
              <a:cxnLst/>
              <a:rect l="l" t="t" r="r" b="b"/>
              <a:pathLst>
                <a:path w="2934335" h="412115">
                  <a:moveTo>
                    <a:pt x="2934169" y="0"/>
                  </a:moveTo>
                  <a:lnTo>
                    <a:pt x="0" y="170599"/>
                  </a:lnTo>
                  <a:lnTo>
                    <a:pt x="2743" y="248462"/>
                  </a:lnTo>
                  <a:lnTo>
                    <a:pt x="2934169" y="411988"/>
                  </a:lnTo>
                  <a:lnTo>
                    <a:pt x="2934169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453753" y="6972923"/>
            <a:ext cx="971156" cy="193611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8428351" y="5798757"/>
            <a:ext cx="2858135" cy="1317625"/>
            <a:chOff x="3373750" y="5798756"/>
            <a:chExt cx="2858135" cy="1317625"/>
          </a:xfrm>
        </p:grpSpPr>
        <p:sp>
          <p:nvSpPr>
            <p:cNvPr id="52" name="object 52"/>
            <p:cNvSpPr/>
            <p:nvPr/>
          </p:nvSpPr>
          <p:spPr>
            <a:xfrm>
              <a:off x="5619254" y="5905322"/>
              <a:ext cx="0" cy="243840"/>
            </a:xfrm>
            <a:custGeom>
              <a:avLst/>
              <a:gdLst/>
              <a:ahLst/>
              <a:cxnLst/>
              <a:rect l="l" t="t" r="r" b="b"/>
              <a:pathLst>
                <a:path h="243839">
                  <a:moveTo>
                    <a:pt x="0" y="0"/>
                  </a:moveTo>
                  <a:lnTo>
                    <a:pt x="0" y="2434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73750" y="6160579"/>
              <a:ext cx="2858139" cy="95580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67527" y="5798756"/>
              <a:ext cx="266179" cy="9283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70689" y="5798756"/>
              <a:ext cx="212343" cy="73888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5581396" y="515367"/>
            <a:ext cx="12299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Gama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Compacta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70" dirty="0">
                <a:latin typeface="Tahoma"/>
                <a:cs typeface="Tahoma"/>
              </a:rPr>
              <a:t>0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79005" y="489965"/>
            <a:ext cx="43402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15" dirty="0">
                <a:latin typeface="Microsoft Sans Serif"/>
                <a:cs typeface="Microsoft Sans Serif"/>
              </a:rPr>
              <a:t>0 </a:t>
            </a:r>
            <a:r>
              <a:rPr sz="950" spc="25" dirty="0">
                <a:latin typeface="Microsoft Sans Serif"/>
                <a:cs typeface="Microsoft Sans Serif"/>
              </a:rPr>
              <a:t>están disponibles 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transductor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integrado o </a:t>
            </a:r>
            <a:r>
              <a:rPr sz="950" spc="20" dirty="0">
                <a:latin typeface="Microsoft Sans Serif"/>
                <a:cs typeface="Microsoft Sans Serif"/>
              </a:rPr>
              <a:t>separado. </a:t>
            </a:r>
            <a:r>
              <a:rPr sz="950" dirty="0">
                <a:latin typeface="Microsoft Sans Serif"/>
                <a:cs typeface="Microsoft Sans Serif"/>
              </a:rPr>
              <a:t>Están </a:t>
            </a:r>
            <a:r>
              <a:rPr sz="950" spc="35" dirty="0">
                <a:latin typeface="Microsoft Sans Serif"/>
                <a:cs typeface="Microsoft Sans Serif"/>
              </a:rPr>
              <a:t>configurados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abierta </a:t>
            </a:r>
            <a:r>
              <a:rPr sz="950" spc="-10" dirty="0">
                <a:latin typeface="Microsoft Sans Serif"/>
                <a:cs typeface="Microsoft Sans Serif"/>
              </a:rPr>
              <a:t>(NO),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25" dirty="0">
                <a:latin typeface="Microsoft Sans Serif"/>
                <a:cs typeface="Microsoft Sans Serif"/>
              </a:rPr>
              <a:t>cerrada </a:t>
            </a:r>
            <a:r>
              <a:rPr sz="950" spc="-30" dirty="0">
                <a:latin typeface="Microsoft Sans Serif"/>
                <a:cs typeface="Microsoft Sans Serif"/>
              </a:rPr>
              <a:t>(NC)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20" dirty="0">
                <a:latin typeface="Microsoft Sans Serif"/>
                <a:cs typeface="Microsoft Sans Serif"/>
              </a:rPr>
              <a:t>analógica. </a:t>
            </a:r>
            <a:r>
              <a:rPr sz="950" spc="-5" dirty="0">
                <a:latin typeface="Microsoft Sans Serif"/>
                <a:cs typeface="Microsoft Sans Serif"/>
              </a:rPr>
              <a:t>Estos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cúbica</a:t>
            </a:r>
            <a:r>
              <a:rPr sz="950" spc="-5" dirty="0">
                <a:latin typeface="Microsoft Sans Serif"/>
                <a:cs typeface="Microsoft Sans Serif"/>
              </a:rPr>
              <a:t> (88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65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mm).</a:t>
            </a:r>
            <a:r>
              <a:rPr sz="950" spc="-5" dirty="0">
                <a:latin typeface="Microsoft Sans Serif"/>
                <a:cs typeface="Microsoft Sans Serif"/>
              </a:rPr>
              <a:t> Los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funcionan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18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-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35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80" dirty="0">
                <a:latin typeface="Microsoft Sans Serif"/>
                <a:cs typeface="Microsoft Sans Serif"/>
              </a:rPr>
              <a:t>VCC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pueden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manejar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carga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hasta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79004" y="4147565"/>
            <a:ext cx="425831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5" dirty="0">
                <a:latin typeface="Microsoft Sans Serif"/>
                <a:cs typeface="Microsoft Sans Serif"/>
              </a:rPr>
              <a:t>Dependiendo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15" dirty="0">
                <a:latin typeface="Microsoft Sans Serif"/>
                <a:cs typeface="Microsoft Sans Serif"/>
              </a:rPr>
              <a:t>sensor, el </a:t>
            </a:r>
            <a:r>
              <a:rPr sz="950" spc="45" dirty="0">
                <a:latin typeface="Microsoft Sans Serif"/>
                <a:cs typeface="Microsoft Sans Serif"/>
              </a:rPr>
              <a:t>rango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6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30 </a:t>
            </a:r>
            <a:r>
              <a:rPr sz="950" spc="35" dirty="0">
                <a:latin typeface="Microsoft Sans Serif"/>
                <a:cs typeface="Microsoft Sans Serif"/>
              </a:rPr>
              <a:t>cm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(transductor </a:t>
            </a:r>
            <a:r>
              <a:rPr sz="950" spc="20" dirty="0">
                <a:latin typeface="Microsoft Sans Serif"/>
                <a:cs typeface="Microsoft Sans Serif"/>
              </a:rPr>
              <a:t>separado)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20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100 </a:t>
            </a:r>
            <a:r>
              <a:rPr sz="950" spc="35" dirty="0">
                <a:latin typeface="Microsoft Sans Serif"/>
                <a:cs typeface="Microsoft Sans Serif"/>
              </a:rPr>
              <a:t>cm (transductor </a:t>
            </a:r>
            <a:r>
              <a:rPr sz="950" spc="30" dirty="0">
                <a:latin typeface="Microsoft Sans Serif"/>
                <a:cs typeface="Microsoft Sans Serif"/>
              </a:rPr>
              <a:t>integrado).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frecuencias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conmutación </a:t>
            </a:r>
            <a:r>
              <a:rPr sz="950" spc="30" dirty="0">
                <a:latin typeface="Microsoft Sans Serif"/>
                <a:cs typeface="Microsoft Sans Serif"/>
              </a:rPr>
              <a:t>varían de </a:t>
            </a:r>
            <a:r>
              <a:rPr sz="950" spc="15" dirty="0">
                <a:latin typeface="Microsoft Sans Serif"/>
                <a:cs typeface="Microsoft Sans Serif"/>
              </a:rPr>
              <a:t>5 </a:t>
            </a:r>
            <a:r>
              <a:rPr sz="950" spc="-10" dirty="0">
                <a:latin typeface="Microsoft Sans Serif"/>
                <a:cs typeface="Microsoft Sans Serif"/>
              </a:rPr>
              <a:t>Hz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8 </a:t>
            </a:r>
            <a:r>
              <a:rPr sz="950" spc="-10" dirty="0">
                <a:latin typeface="Microsoft Sans Serif"/>
                <a:cs typeface="Microsoft Sans Serif"/>
              </a:rPr>
              <a:t>Hz.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supresión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fondo.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Esto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significa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superior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30" dirty="0">
                <a:latin typeface="Microsoft Sans Serif"/>
                <a:cs typeface="Microsoft Sans Serif"/>
              </a:rPr>
              <a:t>ajustar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potenciómetro.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objetivos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dentro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pero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allá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límite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superior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serán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detectados.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31923" y="2143264"/>
            <a:ext cx="588010" cy="379730"/>
          </a:xfrm>
          <a:custGeom>
            <a:avLst/>
            <a:gdLst/>
            <a:ahLst/>
            <a:cxnLst/>
            <a:rect l="l" t="t" r="r" b="b"/>
            <a:pathLst>
              <a:path w="588010" h="379730">
                <a:moveTo>
                  <a:pt x="587425" y="189572"/>
                </a:moveTo>
                <a:lnTo>
                  <a:pt x="581455" y="227694"/>
                </a:lnTo>
                <a:lnTo>
                  <a:pt x="564330" y="263240"/>
                </a:lnTo>
                <a:lnTo>
                  <a:pt x="537227" y="295436"/>
                </a:lnTo>
                <a:lnTo>
                  <a:pt x="501324" y="323511"/>
                </a:lnTo>
                <a:lnTo>
                  <a:pt x="457798" y="346692"/>
                </a:lnTo>
                <a:lnTo>
                  <a:pt x="407826" y="364207"/>
                </a:lnTo>
                <a:lnTo>
                  <a:pt x="352586" y="375282"/>
                </a:lnTo>
                <a:lnTo>
                  <a:pt x="293255" y="379145"/>
                </a:lnTo>
                <a:lnTo>
                  <a:pt x="233967" y="375282"/>
                </a:lnTo>
                <a:lnTo>
                  <a:pt x="178833" y="364207"/>
                </a:lnTo>
                <a:lnTo>
                  <a:pt x="129007" y="346692"/>
                </a:lnTo>
                <a:lnTo>
                  <a:pt x="85648" y="323511"/>
                </a:lnTo>
                <a:lnTo>
                  <a:pt x="49912" y="295436"/>
                </a:lnTo>
                <a:lnTo>
                  <a:pt x="22954" y="263240"/>
                </a:lnTo>
                <a:lnTo>
                  <a:pt x="5931" y="227694"/>
                </a:lnTo>
                <a:lnTo>
                  <a:pt x="0" y="189572"/>
                </a:lnTo>
                <a:lnTo>
                  <a:pt x="5931" y="151188"/>
                </a:lnTo>
                <a:lnTo>
                  <a:pt x="22954" y="115519"/>
                </a:lnTo>
                <a:lnTo>
                  <a:pt x="49912" y="83307"/>
                </a:lnTo>
                <a:lnTo>
                  <a:pt x="85648" y="55291"/>
                </a:lnTo>
                <a:lnTo>
                  <a:pt x="129007" y="32211"/>
                </a:lnTo>
                <a:lnTo>
                  <a:pt x="178833" y="14809"/>
                </a:lnTo>
                <a:lnTo>
                  <a:pt x="233967" y="3825"/>
                </a:lnTo>
                <a:lnTo>
                  <a:pt x="293255" y="0"/>
                </a:lnTo>
                <a:lnTo>
                  <a:pt x="352586" y="3825"/>
                </a:lnTo>
                <a:lnTo>
                  <a:pt x="407826" y="14809"/>
                </a:lnTo>
                <a:lnTo>
                  <a:pt x="457798" y="32211"/>
                </a:lnTo>
                <a:lnTo>
                  <a:pt x="501324" y="55291"/>
                </a:lnTo>
                <a:lnTo>
                  <a:pt x="537227" y="83307"/>
                </a:lnTo>
                <a:lnTo>
                  <a:pt x="564330" y="115519"/>
                </a:lnTo>
                <a:lnTo>
                  <a:pt x="581455" y="151188"/>
                </a:lnTo>
                <a:lnTo>
                  <a:pt x="587425" y="18957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94546" y="2650629"/>
            <a:ext cx="261620" cy="694690"/>
          </a:xfrm>
          <a:custGeom>
            <a:avLst/>
            <a:gdLst/>
            <a:ahLst/>
            <a:cxnLst/>
            <a:rect l="l" t="t" r="r" b="b"/>
            <a:pathLst>
              <a:path w="261620" h="694689">
                <a:moveTo>
                  <a:pt x="261277" y="0"/>
                </a:moveTo>
                <a:lnTo>
                  <a:pt x="261277" y="51282"/>
                </a:lnTo>
                <a:lnTo>
                  <a:pt x="251013" y="86841"/>
                </a:lnTo>
                <a:lnTo>
                  <a:pt x="223019" y="115960"/>
                </a:lnTo>
                <a:lnTo>
                  <a:pt x="181493" y="135636"/>
                </a:lnTo>
                <a:lnTo>
                  <a:pt x="130632" y="142862"/>
                </a:lnTo>
                <a:lnTo>
                  <a:pt x="79772" y="135636"/>
                </a:lnTo>
                <a:lnTo>
                  <a:pt x="38250" y="115960"/>
                </a:lnTo>
                <a:lnTo>
                  <a:pt x="10261" y="86841"/>
                </a:lnTo>
                <a:lnTo>
                  <a:pt x="0" y="51282"/>
                </a:lnTo>
                <a:lnTo>
                  <a:pt x="0" y="914"/>
                </a:lnTo>
              </a:path>
              <a:path w="261620" h="694689">
                <a:moveTo>
                  <a:pt x="255790" y="187731"/>
                </a:moveTo>
                <a:lnTo>
                  <a:pt x="255790" y="366318"/>
                </a:lnTo>
                <a:lnTo>
                  <a:pt x="245998" y="400677"/>
                </a:lnTo>
                <a:lnTo>
                  <a:pt x="219248" y="428939"/>
                </a:lnTo>
                <a:lnTo>
                  <a:pt x="179479" y="448100"/>
                </a:lnTo>
                <a:lnTo>
                  <a:pt x="130632" y="455155"/>
                </a:lnTo>
                <a:lnTo>
                  <a:pt x="81642" y="448100"/>
                </a:lnTo>
                <a:lnTo>
                  <a:pt x="41559" y="428939"/>
                </a:lnTo>
                <a:lnTo>
                  <a:pt x="14494" y="400677"/>
                </a:lnTo>
                <a:lnTo>
                  <a:pt x="4559" y="366318"/>
                </a:lnTo>
                <a:lnTo>
                  <a:pt x="4559" y="176745"/>
                </a:lnTo>
              </a:path>
              <a:path w="261620" h="694689">
                <a:moveTo>
                  <a:pt x="237528" y="414858"/>
                </a:moveTo>
                <a:lnTo>
                  <a:pt x="237528" y="619074"/>
                </a:lnTo>
                <a:lnTo>
                  <a:pt x="229048" y="648193"/>
                </a:lnTo>
                <a:lnTo>
                  <a:pt x="206006" y="672076"/>
                </a:lnTo>
                <a:lnTo>
                  <a:pt x="172002" y="688231"/>
                </a:lnTo>
                <a:lnTo>
                  <a:pt x="130632" y="694169"/>
                </a:lnTo>
                <a:lnTo>
                  <a:pt x="88883" y="688231"/>
                </a:lnTo>
                <a:lnTo>
                  <a:pt x="54925" y="672076"/>
                </a:lnTo>
                <a:lnTo>
                  <a:pt x="32100" y="648193"/>
                </a:lnTo>
                <a:lnTo>
                  <a:pt x="23749" y="619074"/>
                </a:lnTo>
                <a:lnTo>
                  <a:pt x="23749" y="41577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31923" y="2174406"/>
            <a:ext cx="588010" cy="709295"/>
          </a:xfrm>
          <a:custGeom>
            <a:avLst/>
            <a:gdLst/>
            <a:ahLst/>
            <a:cxnLst/>
            <a:rect l="l" t="t" r="r" b="b"/>
            <a:pathLst>
              <a:path w="588010" h="709294">
                <a:moveTo>
                  <a:pt x="538099" y="158432"/>
                </a:moveTo>
                <a:lnTo>
                  <a:pt x="513211" y="227710"/>
                </a:lnTo>
                <a:lnTo>
                  <a:pt x="484307" y="256957"/>
                </a:lnTo>
                <a:lnTo>
                  <a:pt x="446390" y="281349"/>
                </a:lnTo>
                <a:lnTo>
                  <a:pt x="400928" y="299942"/>
                </a:lnTo>
                <a:lnTo>
                  <a:pt x="349394" y="311791"/>
                </a:lnTo>
                <a:lnTo>
                  <a:pt x="293255" y="315950"/>
                </a:lnTo>
                <a:lnTo>
                  <a:pt x="237122" y="311791"/>
                </a:lnTo>
                <a:lnTo>
                  <a:pt x="185590" y="299942"/>
                </a:lnTo>
                <a:lnTo>
                  <a:pt x="140131" y="281349"/>
                </a:lnTo>
                <a:lnTo>
                  <a:pt x="102215" y="256957"/>
                </a:lnTo>
                <a:lnTo>
                  <a:pt x="73312" y="227710"/>
                </a:lnTo>
                <a:lnTo>
                  <a:pt x="48425" y="158432"/>
                </a:lnTo>
                <a:lnTo>
                  <a:pt x="54891" y="122264"/>
                </a:lnTo>
                <a:lnTo>
                  <a:pt x="102215" y="59553"/>
                </a:lnTo>
                <a:lnTo>
                  <a:pt x="140131" y="34964"/>
                </a:lnTo>
                <a:lnTo>
                  <a:pt x="185590" y="16191"/>
                </a:lnTo>
                <a:lnTo>
                  <a:pt x="237122" y="4210"/>
                </a:lnTo>
                <a:lnTo>
                  <a:pt x="293255" y="0"/>
                </a:lnTo>
                <a:lnTo>
                  <a:pt x="349394" y="4210"/>
                </a:lnTo>
                <a:lnTo>
                  <a:pt x="400928" y="16191"/>
                </a:lnTo>
                <a:lnTo>
                  <a:pt x="446390" y="34964"/>
                </a:lnTo>
                <a:lnTo>
                  <a:pt x="484307" y="59553"/>
                </a:lnTo>
                <a:lnTo>
                  <a:pt x="513211" y="88978"/>
                </a:lnTo>
                <a:lnTo>
                  <a:pt x="538099" y="158432"/>
                </a:lnTo>
                <a:close/>
              </a:path>
              <a:path w="588010" h="709294">
                <a:moveTo>
                  <a:pt x="0" y="158432"/>
                </a:moveTo>
                <a:lnTo>
                  <a:pt x="0" y="289394"/>
                </a:lnTo>
                <a:lnTo>
                  <a:pt x="4703" y="326674"/>
                </a:lnTo>
                <a:lnTo>
                  <a:pt x="39893" y="394170"/>
                </a:lnTo>
                <a:lnTo>
                  <a:pt x="68756" y="423195"/>
                </a:lnTo>
                <a:lnTo>
                  <a:pt x="104047" y="448278"/>
                </a:lnTo>
                <a:lnTo>
                  <a:pt x="144954" y="468824"/>
                </a:lnTo>
                <a:lnTo>
                  <a:pt x="190667" y="484236"/>
                </a:lnTo>
                <a:lnTo>
                  <a:pt x="240371" y="493920"/>
                </a:lnTo>
                <a:lnTo>
                  <a:pt x="293255" y="497281"/>
                </a:lnTo>
                <a:lnTo>
                  <a:pt x="346174" y="493920"/>
                </a:lnTo>
                <a:lnTo>
                  <a:pt x="395964" y="484236"/>
                </a:lnTo>
                <a:lnTo>
                  <a:pt x="441799" y="468824"/>
                </a:lnTo>
                <a:lnTo>
                  <a:pt x="482850" y="448278"/>
                </a:lnTo>
                <a:lnTo>
                  <a:pt x="518292" y="423195"/>
                </a:lnTo>
                <a:lnTo>
                  <a:pt x="547298" y="394170"/>
                </a:lnTo>
                <a:lnTo>
                  <a:pt x="569039" y="361798"/>
                </a:lnTo>
                <a:lnTo>
                  <a:pt x="587425" y="289394"/>
                </a:lnTo>
                <a:lnTo>
                  <a:pt x="587425" y="158432"/>
                </a:lnTo>
              </a:path>
              <a:path w="588010" h="709294">
                <a:moveTo>
                  <a:pt x="110540" y="513765"/>
                </a:moveTo>
                <a:lnTo>
                  <a:pt x="197332" y="634657"/>
                </a:lnTo>
                <a:lnTo>
                  <a:pt x="372745" y="646557"/>
                </a:lnTo>
                <a:lnTo>
                  <a:pt x="468668" y="543077"/>
                </a:lnTo>
                <a:lnTo>
                  <a:pt x="468668" y="604431"/>
                </a:lnTo>
                <a:lnTo>
                  <a:pt x="372745" y="708837"/>
                </a:lnTo>
                <a:lnTo>
                  <a:pt x="197332" y="696010"/>
                </a:lnTo>
                <a:lnTo>
                  <a:pt x="110540" y="575119"/>
                </a:lnTo>
                <a:lnTo>
                  <a:pt x="110540" y="513765"/>
                </a:lnTo>
                <a:close/>
              </a:path>
              <a:path w="588010" h="709294">
                <a:moveTo>
                  <a:pt x="468668" y="572376"/>
                </a:moveTo>
                <a:lnTo>
                  <a:pt x="372745" y="676783"/>
                </a:lnTo>
                <a:lnTo>
                  <a:pt x="197332" y="663956"/>
                </a:lnTo>
                <a:lnTo>
                  <a:pt x="110540" y="543077"/>
                </a:lnTo>
              </a:path>
              <a:path w="588010" h="709294">
                <a:moveTo>
                  <a:pt x="110540" y="513765"/>
                </a:moveTo>
                <a:lnTo>
                  <a:pt x="157137" y="475297"/>
                </a:lnTo>
              </a:path>
              <a:path w="588010" h="709294">
                <a:moveTo>
                  <a:pt x="468668" y="543077"/>
                </a:moveTo>
                <a:lnTo>
                  <a:pt x="423900" y="483539"/>
                </a:lnTo>
              </a:path>
              <a:path w="588010" h="709294">
                <a:moveTo>
                  <a:pt x="197332" y="634657"/>
                </a:moveTo>
                <a:lnTo>
                  <a:pt x="197332" y="696010"/>
                </a:lnTo>
              </a:path>
              <a:path w="588010" h="709294">
                <a:moveTo>
                  <a:pt x="372745" y="646557"/>
                </a:moveTo>
                <a:lnTo>
                  <a:pt x="372745" y="70883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0581" y="3289402"/>
            <a:ext cx="203720" cy="14651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895461" y="2651545"/>
            <a:ext cx="259715" cy="144145"/>
          </a:xfrm>
          <a:custGeom>
            <a:avLst/>
            <a:gdLst/>
            <a:ahLst/>
            <a:cxnLst/>
            <a:rect l="l" t="t" r="r" b="b"/>
            <a:pathLst>
              <a:path w="259714" h="144144">
                <a:moveTo>
                  <a:pt x="226555" y="9156"/>
                </a:moveTo>
                <a:lnTo>
                  <a:pt x="206802" y="22132"/>
                </a:lnTo>
                <a:lnTo>
                  <a:pt x="183622" y="31930"/>
                </a:lnTo>
                <a:lnTo>
                  <a:pt x="157700" y="38124"/>
                </a:lnTo>
                <a:lnTo>
                  <a:pt x="129717" y="40284"/>
                </a:lnTo>
                <a:lnTo>
                  <a:pt x="101213" y="38124"/>
                </a:lnTo>
                <a:lnTo>
                  <a:pt x="75022" y="31930"/>
                </a:lnTo>
                <a:lnTo>
                  <a:pt x="51740" y="22132"/>
                </a:lnTo>
                <a:lnTo>
                  <a:pt x="31965" y="9156"/>
                </a:lnTo>
              </a:path>
              <a:path w="259714" h="144144">
                <a:moveTo>
                  <a:pt x="245744" y="6400"/>
                </a:moveTo>
                <a:lnTo>
                  <a:pt x="225949" y="27167"/>
                </a:lnTo>
                <a:lnTo>
                  <a:pt x="199042" y="43383"/>
                </a:lnTo>
                <a:lnTo>
                  <a:pt x="166479" y="53931"/>
                </a:lnTo>
                <a:lnTo>
                  <a:pt x="129717" y="57696"/>
                </a:lnTo>
                <a:lnTo>
                  <a:pt x="92163" y="53760"/>
                </a:lnTo>
                <a:lnTo>
                  <a:pt x="58804" y="42697"/>
                </a:lnTo>
                <a:lnTo>
                  <a:pt x="31441" y="25624"/>
                </a:lnTo>
                <a:lnTo>
                  <a:pt x="11874" y="3657"/>
                </a:lnTo>
              </a:path>
              <a:path w="259714" h="144144">
                <a:moveTo>
                  <a:pt x="256705" y="0"/>
                </a:moveTo>
                <a:lnTo>
                  <a:pt x="241104" y="29748"/>
                </a:lnTo>
                <a:lnTo>
                  <a:pt x="212742" y="53230"/>
                </a:lnTo>
                <a:lnTo>
                  <a:pt x="174614" y="68642"/>
                </a:lnTo>
                <a:lnTo>
                  <a:pt x="129717" y="74180"/>
                </a:lnTo>
                <a:lnTo>
                  <a:pt x="84813" y="68513"/>
                </a:lnTo>
                <a:lnTo>
                  <a:pt x="46588" y="52887"/>
                </a:lnTo>
                <a:lnTo>
                  <a:pt x="17952" y="29362"/>
                </a:lnTo>
                <a:lnTo>
                  <a:pt x="1816" y="0"/>
                </a:lnTo>
              </a:path>
              <a:path w="259714" h="144144">
                <a:moveTo>
                  <a:pt x="259448" y="0"/>
                </a:moveTo>
                <a:lnTo>
                  <a:pt x="249198" y="35558"/>
                </a:lnTo>
                <a:lnTo>
                  <a:pt x="221305" y="64677"/>
                </a:lnTo>
                <a:lnTo>
                  <a:pt x="180050" y="84353"/>
                </a:lnTo>
                <a:lnTo>
                  <a:pt x="129717" y="91579"/>
                </a:lnTo>
                <a:lnTo>
                  <a:pt x="79386" y="84353"/>
                </a:lnTo>
                <a:lnTo>
                  <a:pt x="38136" y="64677"/>
                </a:lnTo>
                <a:lnTo>
                  <a:pt x="10247" y="35558"/>
                </a:lnTo>
                <a:lnTo>
                  <a:pt x="0" y="0"/>
                </a:lnTo>
              </a:path>
              <a:path w="259714" h="144144">
                <a:moveTo>
                  <a:pt x="259448" y="17399"/>
                </a:moveTo>
                <a:lnTo>
                  <a:pt x="249198" y="52957"/>
                </a:lnTo>
                <a:lnTo>
                  <a:pt x="221305" y="82076"/>
                </a:lnTo>
                <a:lnTo>
                  <a:pt x="180050" y="101752"/>
                </a:lnTo>
                <a:lnTo>
                  <a:pt x="129717" y="108978"/>
                </a:lnTo>
                <a:lnTo>
                  <a:pt x="79386" y="101752"/>
                </a:lnTo>
                <a:lnTo>
                  <a:pt x="38136" y="82076"/>
                </a:lnTo>
                <a:lnTo>
                  <a:pt x="10247" y="52957"/>
                </a:lnTo>
                <a:lnTo>
                  <a:pt x="0" y="17399"/>
                </a:lnTo>
              </a:path>
              <a:path w="259714" h="144144">
                <a:moveTo>
                  <a:pt x="258533" y="34798"/>
                </a:moveTo>
                <a:lnTo>
                  <a:pt x="248427" y="70356"/>
                </a:lnTo>
                <a:lnTo>
                  <a:pt x="220848" y="99475"/>
                </a:lnTo>
                <a:lnTo>
                  <a:pt x="179908" y="119151"/>
                </a:lnTo>
                <a:lnTo>
                  <a:pt x="129717" y="126377"/>
                </a:lnTo>
                <a:lnTo>
                  <a:pt x="79386" y="119151"/>
                </a:lnTo>
                <a:lnTo>
                  <a:pt x="38136" y="99475"/>
                </a:lnTo>
                <a:lnTo>
                  <a:pt x="10247" y="70356"/>
                </a:lnTo>
                <a:lnTo>
                  <a:pt x="0" y="34798"/>
                </a:lnTo>
              </a:path>
              <a:path w="259714" h="144144">
                <a:moveTo>
                  <a:pt x="258533" y="52197"/>
                </a:moveTo>
                <a:lnTo>
                  <a:pt x="248427" y="87755"/>
                </a:lnTo>
                <a:lnTo>
                  <a:pt x="220848" y="116874"/>
                </a:lnTo>
                <a:lnTo>
                  <a:pt x="179908" y="136550"/>
                </a:lnTo>
                <a:lnTo>
                  <a:pt x="129717" y="143776"/>
                </a:lnTo>
                <a:lnTo>
                  <a:pt x="79527" y="136550"/>
                </a:lnTo>
                <a:lnTo>
                  <a:pt x="38587" y="116874"/>
                </a:lnTo>
                <a:lnTo>
                  <a:pt x="11008" y="87755"/>
                </a:lnTo>
                <a:lnTo>
                  <a:pt x="901" y="5219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97277" y="2825546"/>
            <a:ext cx="255904" cy="280670"/>
          </a:xfrm>
          <a:custGeom>
            <a:avLst/>
            <a:gdLst/>
            <a:ahLst/>
            <a:cxnLst/>
            <a:rect l="l" t="t" r="r" b="b"/>
            <a:pathLst>
              <a:path w="255904" h="280669">
                <a:moveTo>
                  <a:pt x="158965" y="53111"/>
                </a:moveTo>
                <a:lnTo>
                  <a:pt x="151288" y="54311"/>
                </a:lnTo>
                <a:lnTo>
                  <a:pt x="143438" y="55168"/>
                </a:lnTo>
                <a:lnTo>
                  <a:pt x="135586" y="55683"/>
                </a:lnTo>
                <a:lnTo>
                  <a:pt x="127901" y="55854"/>
                </a:lnTo>
                <a:lnTo>
                  <a:pt x="113845" y="55340"/>
                </a:lnTo>
                <a:lnTo>
                  <a:pt x="100385" y="53795"/>
                </a:lnTo>
                <a:lnTo>
                  <a:pt x="87437" y="51220"/>
                </a:lnTo>
                <a:lnTo>
                  <a:pt x="74917" y="47612"/>
                </a:lnTo>
              </a:path>
              <a:path w="255904" h="280669">
                <a:moveTo>
                  <a:pt x="199161" y="57696"/>
                </a:moveTo>
                <a:lnTo>
                  <a:pt x="183276" y="63991"/>
                </a:lnTo>
                <a:lnTo>
                  <a:pt x="165931" y="68914"/>
                </a:lnTo>
                <a:lnTo>
                  <a:pt x="147387" y="72121"/>
                </a:lnTo>
                <a:lnTo>
                  <a:pt x="127901" y="73266"/>
                </a:lnTo>
                <a:lnTo>
                  <a:pt x="100738" y="71261"/>
                </a:lnTo>
                <a:lnTo>
                  <a:pt x="75715" y="65478"/>
                </a:lnTo>
                <a:lnTo>
                  <a:pt x="53262" y="56260"/>
                </a:lnTo>
                <a:lnTo>
                  <a:pt x="33807" y="43954"/>
                </a:lnTo>
              </a:path>
              <a:path w="255904" h="280669">
                <a:moveTo>
                  <a:pt x="254888" y="5486"/>
                </a:moveTo>
                <a:lnTo>
                  <a:pt x="243017" y="38744"/>
                </a:lnTo>
                <a:lnTo>
                  <a:pt x="215384" y="65478"/>
                </a:lnTo>
                <a:lnTo>
                  <a:pt x="175755" y="83281"/>
                </a:lnTo>
                <a:lnTo>
                  <a:pt x="127901" y="89750"/>
                </a:lnTo>
                <a:lnTo>
                  <a:pt x="78240" y="82681"/>
                </a:lnTo>
                <a:lnTo>
                  <a:pt x="37571" y="63420"/>
                </a:lnTo>
                <a:lnTo>
                  <a:pt x="10092" y="34886"/>
                </a:lnTo>
                <a:lnTo>
                  <a:pt x="0" y="0"/>
                </a:lnTo>
              </a:path>
              <a:path w="255904" h="280669">
                <a:moveTo>
                  <a:pt x="255803" y="17399"/>
                </a:moveTo>
                <a:lnTo>
                  <a:pt x="245711" y="52285"/>
                </a:lnTo>
                <a:lnTo>
                  <a:pt x="218232" y="80819"/>
                </a:lnTo>
                <a:lnTo>
                  <a:pt x="177563" y="100080"/>
                </a:lnTo>
                <a:lnTo>
                  <a:pt x="127901" y="107149"/>
                </a:lnTo>
                <a:lnTo>
                  <a:pt x="78240" y="100080"/>
                </a:lnTo>
                <a:lnTo>
                  <a:pt x="37571" y="80819"/>
                </a:lnTo>
                <a:lnTo>
                  <a:pt x="10092" y="52285"/>
                </a:lnTo>
                <a:lnTo>
                  <a:pt x="0" y="17399"/>
                </a:lnTo>
              </a:path>
              <a:path w="255904" h="280669">
                <a:moveTo>
                  <a:pt x="254888" y="34798"/>
                </a:moveTo>
                <a:lnTo>
                  <a:pt x="244939" y="69684"/>
                </a:lnTo>
                <a:lnTo>
                  <a:pt x="217774" y="98218"/>
                </a:lnTo>
                <a:lnTo>
                  <a:pt x="177420" y="117479"/>
                </a:lnTo>
                <a:lnTo>
                  <a:pt x="127901" y="124548"/>
                </a:lnTo>
                <a:lnTo>
                  <a:pt x="78383" y="117479"/>
                </a:lnTo>
                <a:lnTo>
                  <a:pt x="38028" y="98218"/>
                </a:lnTo>
                <a:lnTo>
                  <a:pt x="10863" y="69684"/>
                </a:lnTo>
                <a:lnTo>
                  <a:pt x="914" y="34798"/>
                </a:lnTo>
              </a:path>
              <a:path w="255904" h="280669">
                <a:moveTo>
                  <a:pt x="254888" y="52197"/>
                </a:moveTo>
                <a:lnTo>
                  <a:pt x="244939" y="87083"/>
                </a:lnTo>
                <a:lnTo>
                  <a:pt x="217774" y="115617"/>
                </a:lnTo>
                <a:lnTo>
                  <a:pt x="177420" y="134878"/>
                </a:lnTo>
                <a:lnTo>
                  <a:pt x="127901" y="141947"/>
                </a:lnTo>
                <a:lnTo>
                  <a:pt x="78383" y="134878"/>
                </a:lnTo>
                <a:lnTo>
                  <a:pt x="38028" y="115617"/>
                </a:lnTo>
                <a:lnTo>
                  <a:pt x="10863" y="87083"/>
                </a:lnTo>
                <a:lnTo>
                  <a:pt x="914" y="52197"/>
                </a:lnTo>
              </a:path>
              <a:path w="255904" h="280669">
                <a:moveTo>
                  <a:pt x="254888" y="69596"/>
                </a:moveTo>
                <a:lnTo>
                  <a:pt x="244939" y="104482"/>
                </a:lnTo>
                <a:lnTo>
                  <a:pt x="217774" y="133016"/>
                </a:lnTo>
                <a:lnTo>
                  <a:pt x="177420" y="152277"/>
                </a:lnTo>
                <a:lnTo>
                  <a:pt x="127901" y="159346"/>
                </a:lnTo>
                <a:lnTo>
                  <a:pt x="78383" y="152277"/>
                </a:lnTo>
                <a:lnTo>
                  <a:pt x="38028" y="133016"/>
                </a:lnTo>
                <a:lnTo>
                  <a:pt x="10863" y="104482"/>
                </a:lnTo>
                <a:lnTo>
                  <a:pt x="914" y="69596"/>
                </a:lnTo>
              </a:path>
              <a:path w="255904" h="280669">
                <a:moveTo>
                  <a:pt x="254888" y="86994"/>
                </a:moveTo>
                <a:lnTo>
                  <a:pt x="244939" y="121881"/>
                </a:lnTo>
                <a:lnTo>
                  <a:pt x="217774" y="150415"/>
                </a:lnTo>
                <a:lnTo>
                  <a:pt x="177420" y="169676"/>
                </a:lnTo>
                <a:lnTo>
                  <a:pt x="127901" y="176745"/>
                </a:lnTo>
                <a:lnTo>
                  <a:pt x="78383" y="169676"/>
                </a:lnTo>
                <a:lnTo>
                  <a:pt x="38028" y="150415"/>
                </a:lnTo>
                <a:lnTo>
                  <a:pt x="10863" y="121881"/>
                </a:lnTo>
                <a:lnTo>
                  <a:pt x="914" y="86994"/>
                </a:lnTo>
              </a:path>
              <a:path w="255904" h="280669">
                <a:moveTo>
                  <a:pt x="253974" y="104393"/>
                </a:moveTo>
                <a:lnTo>
                  <a:pt x="244039" y="139138"/>
                </a:lnTo>
                <a:lnTo>
                  <a:pt x="216974" y="167357"/>
                </a:lnTo>
                <a:lnTo>
                  <a:pt x="176891" y="186304"/>
                </a:lnTo>
                <a:lnTo>
                  <a:pt x="127901" y="193230"/>
                </a:lnTo>
                <a:lnTo>
                  <a:pt x="78383" y="186304"/>
                </a:lnTo>
                <a:lnTo>
                  <a:pt x="38028" y="167357"/>
                </a:lnTo>
                <a:lnTo>
                  <a:pt x="10863" y="139138"/>
                </a:lnTo>
                <a:lnTo>
                  <a:pt x="914" y="104393"/>
                </a:lnTo>
              </a:path>
              <a:path w="255904" h="280669">
                <a:moveTo>
                  <a:pt x="253974" y="121792"/>
                </a:moveTo>
                <a:lnTo>
                  <a:pt x="244039" y="156537"/>
                </a:lnTo>
                <a:lnTo>
                  <a:pt x="216974" y="184756"/>
                </a:lnTo>
                <a:lnTo>
                  <a:pt x="176891" y="203703"/>
                </a:lnTo>
                <a:lnTo>
                  <a:pt x="127901" y="210629"/>
                </a:lnTo>
                <a:lnTo>
                  <a:pt x="78525" y="203703"/>
                </a:lnTo>
                <a:lnTo>
                  <a:pt x="38485" y="184756"/>
                </a:lnTo>
                <a:lnTo>
                  <a:pt x="11635" y="156537"/>
                </a:lnTo>
                <a:lnTo>
                  <a:pt x="1828" y="121792"/>
                </a:lnTo>
              </a:path>
              <a:path w="255904" h="280669">
                <a:moveTo>
                  <a:pt x="253974" y="139191"/>
                </a:moveTo>
                <a:lnTo>
                  <a:pt x="244039" y="173550"/>
                </a:lnTo>
                <a:lnTo>
                  <a:pt x="216974" y="201812"/>
                </a:lnTo>
                <a:lnTo>
                  <a:pt x="176891" y="220973"/>
                </a:lnTo>
                <a:lnTo>
                  <a:pt x="127901" y="228028"/>
                </a:lnTo>
                <a:lnTo>
                  <a:pt x="78911" y="220973"/>
                </a:lnTo>
                <a:lnTo>
                  <a:pt x="38828" y="201812"/>
                </a:lnTo>
                <a:lnTo>
                  <a:pt x="11763" y="173550"/>
                </a:lnTo>
                <a:lnTo>
                  <a:pt x="1828" y="139191"/>
                </a:lnTo>
              </a:path>
              <a:path w="255904" h="280669">
                <a:moveTo>
                  <a:pt x="253974" y="156603"/>
                </a:moveTo>
                <a:lnTo>
                  <a:pt x="244039" y="190954"/>
                </a:lnTo>
                <a:lnTo>
                  <a:pt x="216974" y="219213"/>
                </a:lnTo>
                <a:lnTo>
                  <a:pt x="176891" y="238372"/>
                </a:lnTo>
                <a:lnTo>
                  <a:pt x="127901" y="245427"/>
                </a:lnTo>
                <a:lnTo>
                  <a:pt x="78911" y="238372"/>
                </a:lnTo>
                <a:lnTo>
                  <a:pt x="38828" y="219213"/>
                </a:lnTo>
                <a:lnTo>
                  <a:pt x="11763" y="190954"/>
                </a:lnTo>
                <a:lnTo>
                  <a:pt x="1828" y="156603"/>
                </a:lnTo>
              </a:path>
              <a:path w="255904" h="280669">
                <a:moveTo>
                  <a:pt x="253974" y="174002"/>
                </a:moveTo>
                <a:lnTo>
                  <a:pt x="244039" y="208358"/>
                </a:lnTo>
                <a:lnTo>
                  <a:pt x="216974" y="236616"/>
                </a:lnTo>
                <a:lnTo>
                  <a:pt x="176891" y="255773"/>
                </a:lnTo>
                <a:lnTo>
                  <a:pt x="127901" y="262826"/>
                </a:lnTo>
                <a:lnTo>
                  <a:pt x="78911" y="255773"/>
                </a:lnTo>
                <a:lnTo>
                  <a:pt x="38828" y="236616"/>
                </a:lnTo>
                <a:lnTo>
                  <a:pt x="11763" y="208358"/>
                </a:lnTo>
                <a:lnTo>
                  <a:pt x="1828" y="174002"/>
                </a:lnTo>
              </a:path>
              <a:path w="255904" h="280669">
                <a:moveTo>
                  <a:pt x="253060" y="191401"/>
                </a:moveTo>
                <a:lnTo>
                  <a:pt x="243267" y="225759"/>
                </a:lnTo>
                <a:lnTo>
                  <a:pt x="216517" y="254022"/>
                </a:lnTo>
                <a:lnTo>
                  <a:pt x="176748" y="273183"/>
                </a:lnTo>
                <a:lnTo>
                  <a:pt x="127901" y="280238"/>
                </a:lnTo>
                <a:lnTo>
                  <a:pt x="78911" y="273183"/>
                </a:lnTo>
                <a:lnTo>
                  <a:pt x="38828" y="254022"/>
                </a:lnTo>
                <a:lnTo>
                  <a:pt x="11763" y="225759"/>
                </a:lnTo>
                <a:lnTo>
                  <a:pt x="1828" y="1914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4670" y="2196957"/>
            <a:ext cx="704367" cy="11904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5437" y="2270036"/>
            <a:ext cx="357974" cy="103684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701952" y="6109195"/>
            <a:ext cx="2919095" cy="411480"/>
          </a:xfrm>
          <a:custGeom>
            <a:avLst/>
            <a:gdLst/>
            <a:ahLst/>
            <a:cxnLst/>
            <a:rect l="l" t="t" r="r" b="b"/>
            <a:pathLst>
              <a:path w="2919095" h="411479">
                <a:moveTo>
                  <a:pt x="2918561" y="0"/>
                </a:moveTo>
                <a:lnTo>
                  <a:pt x="0" y="140906"/>
                </a:lnTo>
                <a:lnTo>
                  <a:pt x="8953" y="271195"/>
                </a:lnTo>
                <a:lnTo>
                  <a:pt x="2918561" y="410883"/>
                </a:lnTo>
                <a:lnTo>
                  <a:pt x="2918561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84181" y="7004545"/>
            <a:ext cx="664578" cy="54480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25292" y="6611862"/>
            <a:ext cx="363842" cy="21092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7996378" y="5780456"/>
            <a:ext cx="3613785" cy="1311275"/>
            <a:chOff x="2941777" y="5780455"/>
            <a:chExt cx="3613785" cy="1311275"/>
          </a:xfrm>
        </p:grpSpPr>
        <p:sp>
          <p:nvSpPr>
            <p:cNvPr id="14" name="object 14"/>
            <p:cNvSpPr/>
            <p:nvPr/>
          </p:nvSpPr>
          <p:spPr>
            <a:xfrm>
              <a:off x="5914631" y="5886742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4">
                  <a:moveTo>
                    <a:pt x="0" y="0"/>
                  </a:moveTo>
                  <a:lnTo>
                    <a:pt x="0" y="2427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41777" y="5780455"/>
              <a:ext cx="3613696" cy="13107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2790" y="5780455"/>
              <a:ext cx="266306" cy="925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6091" y="5780455"/>
              <a:ext cx="212432" cy="7369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761229" y="515367"/>
            <a:ext cx="12058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Gama</a:t>
            </a:r>
            <a:r>
              <a:rPr sz="1050" b="1" spc="-6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Compacta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100" dirty="0">
                <a:latin typeface="Tahoma"/>
                <a:cs typeface="Tahoma"/>
              </a:rPr>
              <a:t>I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8837" y="488695"/>
            <a:ext cx="43364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latin typeface="Microsoft Sans Serif"/>
                <a:cs typeface="Microsoft Sans Serif"/>
              </a:rPr>
              <a:t>Compact </a:t>
            </a:r>
            <a:r>
              <a:rPr sz="900" spc="5" dirty="0">
                <a:latin typeface="Microsoft Sans Serif"/>
                <a:cs typeface="Microsoft Sans Serif"/>
              </a:rPr>
              <a:t>Range </a:t>
            </a:r>
            <a:r>
              <a:rPr sz="900" spc="55" dirty="0">
                <a:latin typeface="Microsoft Sans Serif"/>
                <a:cs typeface="Microsoft Sans Serif"/>
              </a:rPr>
              <a:t>I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disponibles con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 </a:t>
            </a:r>
            <a:r>
              <a:rPr sz="900" spc="-10" dirty="0">
                <a:latin typeface="Microsoft Sans Serif"/>
                <a:cs typeface="Microsoft Sans Serif"/>
              </a:rPr>
              <a:t>(NO)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cerrado </a:t>
            </a:r>
            <a:r>
              <a:rPr sz="900" spc="-25" dirty="0">
                <a:latin typeface="Microsoft Sans Serif"/>
                <a:cs typeface="Microsoft Sans Serif"/>
              </a:rPr>
              <a:t>(NC). </a:t>
            </a:r>
            <a:r>
              <a:rPr sz="900" spc="25" dirty="0"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disponibles con dos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salidas,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latin typeface="Microsoft Sans Serif"/>
                <a:cs typeface="Microsoft Sans Serif"/>
              </a:rPr>
              <a:t>abierta </a:t>
            </a:r>
            <a:r>
              <a:rPr sz="900" spc="-10" dirty="0">
                <a:latin typeface="Microsoft Sans Serif"/>
                <a:cs typeface="Microsoft Sans Serif"/>
              </a:rPr>
              <a:t>(NO)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otra normalmente </a:t>
            </a:r>
            <a:r>
              <a:rPr sz="900" spc="25" dirty="0">
                <a:latin typeface="Microsoft Sans Serif"/>
                <a:cs typeface="Microsoft Sans Serif"/>
              </a:rPr>
              <a:t>cerrada </a:t>
            </a:r>
            <a:r>
              <a:rPr sz="900" spc="-25" dirty="0">
                <a:latin typeface="Microsoft Sans Serif"/>
                <a:cs typeface="Microsoft Sans Serif"/>
              </a:rPr>
              <a:t>(NC). </a:t>
            </a: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5" dirty="0">
                <a:latin typeface="Microsoft Sans Serif"/>
                <a:cs typeface="Microsoft Sans Serif"/>
              </a:rPr>
              <a:t>tienen </a:t>
            </a:r>
            <a:r>
              <a:rPr sz="900" spc="50" dirty="0">
                <a:latin typeface="Microsoft Sans Serif"/>
                <a:cs typeface="Microsoft Sans Serif"/>
              </a:rPr>
              <a:t>forma </a:t>
            </a:r>
            <a:r>
              <a:rPr sz="900" spc="25" dirty="0">
                <a:latin typeface="Microsoft Sans Serif"/>
                <a:cs typeface="Microsoft Sans Serif"/>
              </a:rPr>
              <a:t>cilíndrica </a:t>
            </a:r>
            <a:r>
              <a:rPr sz="900" spc="15" dirty="0">
                <a:latin typeface="Microsoft Sans Serif"/>
                <a:cs typeface="Microsoft Sans Serif"/>
              </a:rPr>
              <a:t>(M30 </a:t>
            </a:r>
            <a:r>
              <a:rPr sz="900" spc="25" dirty="0">
                <a:latin typeface="Microsoft Sans Serif"/>
                <a:cs typeface="Microsoft Sans Serif"/>
              </a:rPr>
              <a:t>x </a:t>
            </a:r>
            <a:r>
              <a:rPr sz="900" spc="10" dirty="0">
                <a:latin typeface="Microsoft Sans Serif"/>
                <a:cs typeface="Microsoft Sans Serif"/>
              </a:rPr>
              <a:t>150 </a:t>
            </a:r>
            <a:r>
              <a:rPr sz="900" spc="35" dirty="0">
                <a:latin typeface="Microsoft Sans Serif"/>
                <a:cs typeface="Microsoft Sans Serif"/>
              </a:rPr>
              <a:t>mm). </a:t>
            </a:r>
            <a:r>
              <a:rPr sz="900" spc="10" dirty="0">
                <a:latin typeface="Microsoft Sans Serif"/>
                <a:cs typeface="Microsoft Sans Serif"/>
              </a:rPr>
              <a:t>Hay </a:t>
            </a:r>
            <a:r>
              <a:rPr sz="900" spc="15" dirty="0">
                <a:latin typeface="Microsoft Sans Serif"/>
                <a:cs typeface="Microsoft Sans Serif"/>
              </a:rPr>
              <a:t>varias </a:t>
            </a:r>
            <a:r>
              <a:rPr sz="900" spc="20" dirty="0">
                <a:latin typeface="Microsoft Sans Serif"/>
                <a:cs typeface="Microsoft Sans Serif"/>
              </a:rPr>
              <a:t>versiones </a:t>
            </a:r>
            <a:r>
              <a:rPr sz="900" spc="25" dirty="0">
                <a:latin typeface="Microsoft Sans Serif"/>
                <a:cs typeface="Microsoft Sans Serif"/>
              </a:rPr>
              <a:t> disponibles, </a:t>
            </a:r>
            <a:r>
              <a:rPr sz="900" spc="30" dirty="0">
                <a:latin typeface="Microsoft Sans Serif"/>
                <a:cs typeface="Microsoft Sans Serif"/>
              </a:rPr>
              <a:t>incluido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transductor </a:t>
            </a:r>
            <a:r>
              <a:rPr sz="900" spc="35" dirty="0">
                <a:latin typeface="Microsoft Sans Serif"/>
                <a:cs typeface="Microsoft Sans Serif"/>
              </a:rPr>
              <a:t>independiente </a:t>
            </a:r>
            <a:r>
              <a:rPr sz="900" spc="20" dirty="0">
                <a:latin typeface="Microsoft Sans Serif"/>
                <a:cs typeface="Microsoft Sans Serif"/>
              </a:rPr>
              <a:t>(que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muestra)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cabezal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inclinable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(que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muestra).</a:t>
            </a:r>
            <a:r>
              <a:rPr sz="900" spc="-5" dirty="0">
                <a:latin typeface="Microsoft Sans Serif"/>
                <a:cs typeface="Microsoft Sans Serif"/>
              </a:rPr>
              <a:t> Los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-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VCC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manejar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8835" y="3903726"/>
            <a:ext cx="42773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Según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cm,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130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cm,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40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cm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600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cm.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frecuencias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varían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Hz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8 </a:t>
            </a:r>
            <a:r>
              <a:rPr sz="950" spc="-10" dirty="0">
                <a:latin typeface="Microsoft Sans Serif"/>
                <a:cs typeface="Microsoft Sans Serif"/>
              </a:rPr>
              <a:t>Hz.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55" dirty="0">
                <a:latin typeface="Microsoft Sans Serif"/>
                <a:cs typeface="Microsoft Sans Serif"/>
              </a:rPr>
              <a:t>I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30" dirty="0">
                <a:latin typeface="Microsoft Sans Serif"/>
                <a:cs typeface="Microsoft Sans Serif"/>
              </a:rPr>
              <a:t>supresión de </a:t>
            </a:r>
            <a:r>
              <a:rPr sz="950" spc="50" dirty="0">
                <a:latin typeface="Microsoft Sans Serif"/>
                <a:cs typeface="Microsoft Sans Serif"/>
              </a:rPr>
              <a:t>fondo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primer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plano.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Esto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significa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límites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superior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inferior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pueden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ajustar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potenciómetro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separado.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objetivos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dentro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pero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allá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límites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superior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inferior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serán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detectados.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9364" y="6826058"/>
            <a:ext cx="3906520" cy="2407285"/>
            <a:chOff x="2754764" y="6826057"/>
            <a:chExt cx="3906520" cy="2407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4756" y="7724914"/>
              <a:ext cx="609269" cy="6644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4764" y="6826057"/>
              <a:ext cx="3906296" cy="2406943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790180" y="1842517"/>
          <a:ext cx="2292985" cy="1144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54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95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Ajustamiento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Haz</a:t>
                      </a:r>
                      <a:r>
                        <a:rPr sz="7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pasante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Gama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Compacta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potenciómetro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Gama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Compacta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0" dirty="0">
                          <a:latin typeface="Microsoft Sans Serif"/>
                          <a:cs typeface="Microsoft Sans Serif"/>
                        </a:rPr>
                        <a:t>I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8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potenciómetros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Gama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Compacta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0" dirty="0">
                          <a:latin typeface="Microsoft Sans Serif"/>
                          <a:cs typeface="Microsoft Sans Serif"/>
                        </a:rPr>
                        <a:t>II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SONPROG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Gama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Compacta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0" dirty="0">
                          <a:latin typeface="Microsoft Sans Serif"/>
                          <a:cs typeface="Microsoft Sans Serif"/>
                        </a:rPr>
                        <a:t>III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SONPROG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10" dirty="0">
                          <a:latin typeface="Microsoft Sans Serif"/>
                          <a:cs typeface="Microsoft Sans Serif"/>
                        </a:rPr>
                        <a:t>Gama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Compacta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M18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40" dirty="0">
                          <a:latin typeface="Microsoft Sans Serif"/>
                          <a:cs typeface="Microsoft Sans Serif"/>
                        </a:rPr>
                        <a:t>SONPROG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581396" y="502666"/>
            <a:ext cx="7512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0" dirty="0">
                <a:latin typeface="Tahoma"/>
                <a:cs typeface="Tahoma"/>
              </a:rPr>
              <a:t>SONPROG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9005" y="491235"/>
            <a:ext cx="42754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ultrasónicos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discutidos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hasta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ahora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(Thru-Beam,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Compact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Range </a:t>
            </a:r>
            <a:r>
              <a:rPr sz="1000" spc="15" dirty="0">
                <a:latin typeface="Microsoft Sans Serif"/>
                <a:cs typeface="Microsoft Sans Serif"/>
              </a:rPr>
              <a:t>0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25" dirty="0">
                <a:latin typeface="Microsoft Sans Serif"/>
                <a:cs typeface="Microsoft Sans Serif"/>
              </a:rPr>
              <a:t>Compact </a:t>
            </a:r>
            <a:r>
              <a:rPr sz="1000" spc="5" dirty="0">
                <a:latin typeface="Microsoft Sans Serif"/>
                <a:cs typeface="Microsoft Sans Serif"/>
              </a:rPr>
              <a:t>Range </a:t>
            </a:r>
            <a:r>
              <a:rPr sz="1000" spc="10" dirty="0">
                <a:latin typeface="Microsoft Sans Serif"/>
                <a:cs typeface="Microsoft Sans Serif"/>
              </a:rPr>
              <a:t>I) </a:t>
            </a:r>
            <a:r>
              <a:rPr sz="1000" spc="55" dirty="0">
                <a:latin typeface="Microsoft Sans Serif"/>
                <a:cs typeface="Microsoft Sans Serif"/>
              </a:rPr>
              <a:t>no </a:t>
            </a:r>
            <a:r>
              <a:rPr sz="1000" spc="25" dirty="0">
                <a:latin typeface="Microsoft Sans Serif"/>
                <a:cs typeface="Microsoft Sans Serif"/>
              </a:rPr>
              <a:t>son </a:t>
            </a:r>
            <a:r>
              <a:rPr sz="1000" spc="20" dirty="0">
                <a:latin typeface="Microsoft Sans Serif"/>
                <a:cs typeface="Microsoft Sans Serif"/>
              </a:rPr>
              <a:t>ajustables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40" dirty="0">
                <a:latin typeface="Microsoft Sans Serif"/>
                <a:cs typeface="Microsoft Sans Serif"/>
              </a:rPr>
              <a:t>pueden </a:t>
            </a:r>
            <a:r>
              <a:rPr sz="1000" spc="25" dirty="0">
                <a:latin typeface="Microsoft Sans Serif"/>
                <a:cs typeface="Microsoft Sans Serif"/>
              </a:rPr>
              <a:t>ajustarse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manualmente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40" dirty="0">
                <a:latin typeface="Microsoft Sans Serif"/>
                <a:cs typeface="Microsoft Sans Serif"/>
              </a:rPr>
              <a:t>potenciómetros. </a:t>
            </a:r>
            <a:r>
              <a:rPr sz="1000" spc="-45" dirty="0">
                <a:latin typeface="Microsoft Sans Serif"/>
                <a:cs typeface="Microsoft Sans Serif"/>
              </a:rPr>
              <a:t>SONPROG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50" dirty="0">
                <a:latin typeface="Microsoft Sans Serif"/>
                <a:cs typeface="Microsoft Sans Serif"/>
              </a:rPr>
              <a:t>programa 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informático, </a:t>
            </a:r>
            <a:r>
              <a:rPr sz="1000" spc="15" dirty="0">
                <a:latin typeface="Microsoft Sans Serif"/>
                <a:cs typeface="Microsoft Sans Serif"/>
              </a:rPr>
              <a:t>exclusivo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" dirty="0">
                <a:latin typeface="Microsoft Sans Serif"/>
                <a:cs typeface="Microsoft Sans Serif"/>
              </a:rPr>
              <a:t>Siemens,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utiliza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30" dirty="0">
                <a:latin typeface="Microsoft Sans Serif"/>
                <a:cs typeface="Microsoft Sans Serif"/>
              </a:rPr>
              <a:t>ajustar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Compact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Range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II,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Compact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Range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III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Compact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Range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M18.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9005" y="3233167"/>
            <a:ext cx="4252595" cy="3133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0810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Con </a:t>
            </a:r>
            <a:r>
              <a:rPr sz="950" spc="-40" dirty="0">
                <a:latin typeface="Microsoft Sans Serif"/>
                <a:cs typeface="Microsoft Sans Serif"/>
              </a:rPr>
              <a:t>SONPROG, </a:t>
            </a:r>
            <a:r>
              <a:rPr sz="950" spc="15" dirty="0">
                <a:latin typeface="Microsoft Sans Serif"/>
                <a:cs typeface="Microsoft Sans Serif"/>
              </a:rPr>
              <a:t>los sensores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sonda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adaptar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individualmente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requisitos de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0" dirty="0">
                <a:latin typeface="Microsoft Sans Serif"/>
                <a:cs typeface="Microsoft Sans Serif"/>
              </a:rPr>
              <a:t>aplicación </a:t>
            </a:r>
            <a:r>
              <a:rPr sz="950" spc="30" dirty="0">
                <a:latin typeface="Microsoft Sans Serif"/>
                <a:cs typeface="Microsoft Sans Serif"/>
              </a:rPr>
              <a:t>en particular. </a:t>
            </a: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conecta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5" dirty="0">
                <a:latin typeface="Microsoft Sans Serif"/>
                <a:cs typeface="Microsoft Sans Serif"/>
              </a:rPr>
              <a:t>interfaz </a:t>
            </a:r>
            <a:r>
              <a:rPr sz="950" spc="45" dirty="0">
                <a:latin typeface="Microsoft Sans Serif"/>
                <a:cs typeface="Microsoft Sans Serif"/>
              </a:rPr>
              <a:t>entre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puerto </a:t>
            </a:r>
            <a:r>
              <a:rPr sz="950" spc="-35" dirty="0">
                <a:latin typeface="Microsoft Sans Serif"/>
                <a:cs typeface="Microsoft Sans Serif"/>
              </a:rPr>
              <a:t>RS232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computadora.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SONPROG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configurar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siguientes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parámetros: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353695" indent="-341630"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spc="20" dirty="0">
                <a:latin typeface="Microsoft Sans Serif"/>
                <a:cs typeface="Microsoft Sans Serif"/>
              </a:rPr>
              <a:t>Comienzo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final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endParaRPr sz="950">
              <a:latin typeface="Microsoft Sans Serif"/>
              <a:cs typeface="Microsoft Sans Serif"/>
            </a:endParaRPr>
          </a:p>
          <a:p>
            <a:pPr marL="353695" indent="-341630">
              <a:spcBef>
                <a:spcPts val="400"/>
              </a:spcBef>
              <a:buSzPct val="141176"/>
              <a:buChar char="•"/>
              <a:tabLst>
                <a:tab pos="353695" algn="l"/>
                <a:tab pos="354330" algn="l"/>
              </a:tabLst>
            </a:pPr>
            <a:r>
              <a:rPr sz="850" spc="15" dirty="0">
                <a:latin typeface="Microsoft Sans Serif"/>
                <a:cs typeface="Microsoft Sans Serif"/>
              </a:rPr>
              <a:t>Histéresis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conmutación</a:t>
            </a:r>
            <a:endParaRPr sz="850">
              <a:latin typeface="Microsoft Sans Serif"/>
              <a:cs typeface="Microsoft Sans Serif"/>
            </a:endParaRPr>
          </a:p>
          <a:p>
            <a:pPr marL="353695" indent="-341630">
              <a:spcBef>
                <a:spcPts val="270"/>
              </a:spcBef>
              <a:buSzPct val="120000"/>
              <a:buChar char="•"/>
              <a:tabLst>
                <a:tab pos="353695" algn="l"/>
                <a:tab pos="354330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Comienzo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final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característica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analógica</a:t>
            </a:r>
            <a:endParaRPr sz="1000">
              <a:latin typeface="Microsoft Sans Serif"/>
              <a:cs typeface="Microsoft Sans Serif"/>
            </a:endParaRPr>
          </a:p>
          <a:p>
            <a:pPr marL="353695" indent="-341630">
              <a:spcBef>
                <a:spcPts val="290"/>
              </a:spcBef>
              <a:buSzPct val="126315"/>
              <a:buChar char="•"/>
              <a:tabLst>
                <a:tab pos="353695" algn="l"/>
                <a:tab pos="354330" algn="l"/>
              </a:tabLst>
            </a:pPr>
            <a:r>
              <a:rPr sz="950" dirty="0">
                <a:latin typeface="Microsoft Sans Serif"/>
                <a:cs typeface="Microsoft Sans Serif"/>
              </a:rPr>
              <a:t>Fin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zona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ciega</a:t>
            </a:r>
            <a:endParaRPr sz="950">
              <a:latin typeface="Microsoft Sans Serif"/>
              <a:cs typeface="Microsoft Sans Serif"/>
            </a:endParaRPr>
          </a:p>
          <a:p>
            <a:pPr marL="353695" indent="-341630">
              <a:spcBef>
                <a:spcPts val="400"/>
              </a:spcBef>
              <a:buSzPct val="141176"/>
              <a:buChar char="•"/>
              <a:tabLst>
                <a:tab pos="353695" algn="l"/>
                <a:tab pos="354330" algn="l"/>
              </a:tabLst>
            </a:pPr>
            <a:r>
              <a:rPr sz="850" dirty="0">
                <a:latin typeface="Microsoft Sans Serif"/>
                <a:cs typeface="Microsoft Sans Serif"/>
              </a:rPr>
              <a:t>Fin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rango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detección</a:t>
            </a:r>
            <a:endParaRPr sz="850">
              <a:latin typeface="Microsoft Sans Serif"/>
              <a:cs typeface="Microsoft Sans Serif"/>
            </a:endParaRPr>
          </a:p>
          <a:p>
            <a:pPr marL="353695" indent="-341630">
              <a:spcBef>
                <a:spcPts val="270"/>
              </a:spcBef>
              <a:buSzPct val="120000"/>
              <a:buChar char="•"/>
              <a:tabLst>
                <a:tab pos="353695" algn="l"/>
                <a:tab pos="354330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Contactos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NA/NC</a:t>
            </a:r>
            <a:endParaRPr sz="1000">
              <a:latin typeface="Microsoft Sans Serif"/>
              <a:cs typeface="Microsoft Sans Serif"/>
            </a:endParaRPr>
          </a:p>
          <a:p>
            <a:pPr marL="353695" indent="-341630">
              <a:spcBef>
                <a:spcPts val="140"/>
              </a:spcBef>
              <a:buSzPct val="109090"/>
              <a:buChar char="•"/>
              <a:tabLst>
                <a:tab pos="353695" algn="l"/>
                <a:tab pos="354330" algn="l"/>
              </a:tabLst>
            </a:pPr>
            <a:r>
              <a:rPr sz="1100" spc="15" dirty="0">
                <a:latin typeface="Microsoft Sans Serif"/>
                <a:cs typeface="Microsoft Sans Serif"/>
              </a:rPr>
              <a:t>Ajustes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potenciómetro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sensores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70" dirty="0">
                <a:latin typeface="Microsoft Sans Serif"/>
                <a:cs typeface="Microsoft Sans Serif"/>
              </a:rPr>
              <a:t>on/off</a:t>
            </a:r>
            <a:endParaRPr sz="11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  <a:spcBef>
                <a:spcPts val="1400"/>
              </a:spcBef>
            </a:pP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spc="20" dirty="0">
                <a:latin typeface="Microsoft Sans Serif"/>
                <a:cs typeface="Microsoft Sans Serif"/>
              </a:rPr>
              <a:t>valores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imprimir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almacenar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archivo.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Están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inmediatamente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necesitan. </a:t>
            </a:r>
            <a:r>
              <a:rPr sz="900" dirty="0">
                <a:latin typeface="Microsoft Sans Serif"/>
                <a:cs typeface="Microsoft Sans Serif"/>
              </a:rPr>
              <a:t>Al </a:t>
            </a:r>
            <a:r>
              <a:rPr sz="900" spc="30" dirty="0">
                <a:latin typeface="Microsoft Sans Serif"/>
                <a:cs typeface="Microsoft Sans Serif"/>
              </a:rPr>
              <a:t>reemplazar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15" dirty="0">
                <a:latin typeface="Microsoft Sans Serif"/>
                <a:cs typeface="Microsoft Sans Serif"/>
              </a:rPr>
              <a:t>sensor,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parámetros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almacenados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fácilmente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nuevo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31923" y="3057664"/>
            <a:ext cx="588010" cy="379730"/>
          </a:xfrm>
          <a:custGeom>
            <a:avLst/>
            <a:gdLst/>
            <a:ahLst/>
            <a:cxnLst/>
            <a:rect l="l" t="t" r="r" b="b"/>
            <a:pathLst>
              <a:path w="588010" h="379729">
                <a:moveTo>
                  <a:pt x="587425" y="189572"/>
                </a:moveTo>
                <a:lnTo>
                  <a:pt x="581455" y="227694"/>
                </a:lnTo>
                <a:lnTo>
                  <a:pt x="564330" y="263240"/>
                </a:lnTo>
                <a:lnTo>
                  <a:pt x="537227" y="295436"/>
                </a:lnTo>
                <a:lnTo>
                  <a:pt x="501324" y="323511"/>
                </a:lnTo>
                <a:lnTo>
                  <a:pt x="457798" y="346692"/>
                </a:lnTo>
                <a:lnTo>
                  <a:pt x="407826" y="364207"/>
                </a:lnTo>
                <a:lnTo>
                  <a:pt x="352586" y="375282"/>
                </a:lnTo>
                <a:lnTo>
                  <a:pt x="293255" y="379145"/>
                </a:lnTo>
                <a:lnTo>
                  <a:pt x="233967" y="375282"/>
                </a:lnTo>
                <a:lnTo>
                  <a:pt x="178833" y="364207"/>
                </a:lnTo>
                <a:lnTo>
                  <a:pt x="129007" y="346692"/>
                </a:lnTo>
                <a:lnTo>
                  <a:pt x="85648" y="323511"/>
                </a:lnTo>
                <a:lnTo>
                  <a:pt x="49912" y="295436"/>
                </a:lnTo>
                <a:lnTo>
                  <a:pt x="22954" y="263240"/>
                </a:lnTo>
                <a:lnTo>
                  <a:pt x="5931" y="227694"/>
                </a:lnTo>
                <a:lnTo>
                  <a:pt x="0" y="189572"/>
                </a:lnTo>
                <a:lnTo>
                  <a:pt x="5931" y="151188"/>
                </a:lnTo>
                <a:lnTo>
                  <a:pt x="22954" y="115519"/>
                </a:lnTo>
                <a:lnTo>
                  <a:pt x="49912" y="83307"/>
                </a:lnTo>
                <a:lnTo>
                  <a:pt x="85648" y="55291"/>
                </a:lnTo>
                <a:lnTo>
                  <a:pt x="129007" y="32211"/>
                </a:lnTo>
                <a:lnTo>
                  <a:pt x="178833" y="14809"/>
                </a:lnTo>
                <a:lnTo>
                  <a:pt x="233967" y="3825"/>
                </a:lnTo>
                <a:lnTo>
                  <a:pt x="293255" y="0"/>
                </a:lnTo>
                <a:lnTo>
                  <a:pt x="352586" y="3825"/>
                </a:lnTo>
                <a:lnTo>
                  <a:pt x="407826" y="14809"/>
                </a:lnTo>
                <a:lnTo>
                  <a:pt x="457798" y="32211"/>
                </a:lnTo>
                <a:lnTo>
                  <a:pt x="501324" y="55291"/>
                </a:lnTo>
                <a:lnTo>
                  <a:pt x="537227" y="83307"/>
                </a:lnTo>
                <a:lnTo>
                  <a:pt x="564330" y="115519"/>
                </a:lnTo>
                <a:lnTo>
                  <a:pt x="581455" y="151188"/>
                </a:lnTo>
                <a:lnTo>
                  <a:pt x="587425" y="18957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94546" y="3565029"/>
            <a:ext cx="261620" cy="694690"/>
          </a:xfrm>
          <a:custGeom>
            <a:avLst/>
            <a:gdLst/>
            <a:ahLst/>
            <a:cxnLst/>
            <a:rect l="l" t="t" r="r" b="b"/>
            <a:pathLst>
              <a:path w="261620" h="694689">
                <a:moveTo>
                  <a:pt x="261277" y="0"/>
                </a:moveTo>
                <a:lnTo>
                  <a:pt x="261277" y="51282"/>
                </a:lnTo>
                <a:lnTo>
                  <a:pt x="251013" y="86841"/>
                </a:lnTo>
                <a:lnTo>
                  <a:pt x="223019" y="115960"/>
                </a:lnTo>
                <a:lnTo>
                  <a:pt x="181493" y="135635"/>
                </a:lnTo>
                <a:lnTo>
                  <a:pt x="130632" y="142862"/>
                </a:lnTo>
                <a:lnTo>
                  <a:pt x="79772" y="135635"/>
                </a:lnTo>
                <a:lnTo>
                  <a:pt x="38250" y="115960"/>
                </a:lnTo>
                <a:lnTo>
                  <a:pt x="10261" y="86841"/>
                </a:lnTo>
                <a:lnTo>
                  <a:pt x="0" y="51282"/>
                </a:lnTo>
                <a:lnTo>
                  <a:pt x="0" y="914"/>
                </a:lnTo>
              </a:path>
              <a:path w="261620" h="694689">
                <a:moveTo>
                  <a:pt x="255790" y="187731"/>
                </a:moveTo>
                <a:lnTo>
                  <a:pt x="255790" y="366318"/>
                </a:lnTo>
                <a:lnTo>
                  <a:pt x="245998" y="400677"/>
                </a:lnTo>
                <a:lnTo>
                  <a:pt x="219248" y="428939"/>
                </a:lnTo>
                <a:lnTo>
                  <a:pt x="179479" y="448100"/>
                </a:lnTo>
                <a:lnTo>
                  <a:pt x="130632" y="455155"/>
                </a:lnTo>
                <a:lnTo>
                  <a:pt x="81642" y="448100"/>
                </a:lnTo>
                <a:lnTo>
                  <a:pt x="41559" y="428939"/>
                </a:lnTo>
                <a:lnTo>
                  <a:pt x="14494" y="400677"/>
                </a:lnTo>
                <a:lnTo>
                  <a:pt x="4559" y="366318"/>
                </a:lnTo>
                <a:lnTo>
                  <a:pt x="4559" y="176745"/>
                </a:lnTo>
              </a:path>
              <a:path w="261620" h="694689">
                <a:moveTo>
                  <a:pt x="237528" y="414858"/>
                </a:moveTo>
                <a:lnTo>
                  <a:pt x="237528" y="619074"/>
                </a:lnTo>
                <a:lnTo>
                  <a:pt x="229048" y="648193"/>
                </a:lnTo>
                <a:lnTo>
                  <a:pt x="206006" y="672076"/>
                </a:lnTo>
                <a:lnTo>
                  <a:pt x="172002" y="688231"/>
                </a:lnTo>
                <a:lnTo>
                  <a:pt x="130632" y="694169"/>
                </a:lnTo>
                <a:lnTo>
                  <a:pt x="88883" y="688231"/>
                </a:lnTo>
                <a:lnTo>
                  <a:pt x="54925" y="672076"/>
                </a:lnTo>
                <a:lnTo>
                  <a:pt x="32100" y="648193"/>
                </a:lnTo>
                <a:lnTo>
                  <a:pt x="23749" y="619074"/>
                </a:lnTo>
                <a:lnTo>
                  <a:pt x="23749" y="41577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31923" y="3088806"/>
            <a:ext cx="588010" cy="709295"/>
          </a:xfrm>
          <a:custGeom>
            <a:avLst/>
            <a:gdLst/>
            <a:ahLst/>
            <a:cxnLst/>
            <a:rect l="l" t="t" r="r" b="b"/>
            <a:pathLst>
              <a:path w="588010" h="709295">
                <a:moveTo>
                  <a:pt x="538099" y="158432"/>
                </a:moveTo>
                <a:lnTo>
                  <a:pt x="513211" y="227710"/>
                </a:lnTo>
                <a:lnTo>
                  <a:pt x="484307" y="256957"/>
                </a:lnTo>
                <a:lnTo>
                  <a:pt x="446390" y="281349"/>
                </a:lnTo>
                <a:lnTo>
                  <a:pt x="400928" y="299942"/>
                </a:lnTo>
                <a:lnTo>
                  <a:pt x="349394" y="311791"/>
                </a:lnTo>
                <a:lnTo>
                  <a:pt x="293255" y="315950"/>
                </a:lnTo>
                <a:lnTo>
                  <a:pt x="237122" y="311791"/>
                </a:lnTo>
                <a:lnTo>
                  <a:pt x="185590" y="299942"/>
                </a:lnTo>
                <a:lnTo>
                  <a:pt x="140131" y="281349"/>
                </a:lnTo>
                <a:lnTo>
                  <a:pt x="102215" y="256957"/>
                </a:lnTo>
                <a:lnTo>
                  <a:pt x="73312" y="227710"/>
                </a:lnTo>
                <a:lnTo>
                  <a:pt x="48425" y="158432"/>
                </a:lnTo>
                <a:lnTo>
                  <a:pt x="54891" y="122264"/>
                </a:lnTo>
                <a:lnTo>
                  <a:pt x="102215" y="59553"/>
                </a:lnTo>
                <a:lnTo>
                  <a:pt x="140131" y="34964"/>
                </a:lnTo>
                <a:lnTo>
                  <a:pt x="185590" y="16191"/>
                </a:lnTo>
                <a:lnTo>
                  <a:pt x="237122" y="4210"/>
                </a:lnTo>
                <a:lnTo>
                  <a:pt x="293255" y="0"/>
                </a:lnTo>
                <a:lnTo>
                  <a:pt x="349394" y="4210"/>
                </a:lnTo>
                <a:lnTo>
                  <a:pt x="400928" y="16191"/>
                </a:lnTo>
                <a:lnTo>
                  <a:pt x="446390" y="34964"/>
                </a:lnTo>
                <a:lnTo>
                  <a:pt x="484307" y="59553"/>
                </a:lnTo>
                <a:lnTo>
                  <a:pt x="513211" y="88978"/>
                </a:lnTo>
                <a:lnTo>
                  <a:pt x="538099" y="158432"/>
                </a:lnTo>
                <a:close/>
              </a:path>
              <a:path w="588010" h="709295">
                <a:moveTo>
                  <a:pt x="0" y="158432"/>
                </a:moveTo>
                <a:lnTo>
                  <a:pt x="0" y="289394"/>
                </a:lnTo>
                <a:lnTo>
                  <a:pt x="4703" y="326674"/>
                </a:lnTo>
                <a:lnTo>
                  <a:pt x="39893" y="394170"/>
                </a:lnTo>
                <a:lnTo>
                  <a:pt x="68756" y="423195"/>
                </a:lnTo>
                <a:lnTo>
                  <a:pt x="104047" y="448278"/>
                </a:lnTo>
                <a:lnTo>
                  <a:pt x="144954" y="468824"/>
                </a:lnTo>
                <a:lnTo>
                  <a:pt x="190667" y="484236"/>
                </a:lnTo>
                <a:lnTo>
                  <a:pt x="240371" y="493920"/>
                </a:lnTo>
                <a:lnTo>
                  <a:pt x="293255" y="497281"/>
                </a:lnTo>
                <a:lnTo>
                  <a:pt x="346174" y="493920"/>
                </a:lnTo>
                <a:lnTo>
                  <a:pt x="395964" y="484236"/>
                </a:lnTo>
                <a:lnTo>
                  <a:pt x="441799" y="468824"/>
                </a:lnTo>
                <a:lnTo>
                  <a:pt x="482850" y="448278"/>
                </a:lnTo>
                <a:lnTo>
                  <a:pt x="518292" y="423195"/>
                </a:lnTo>
                <a:lnTo>
                  <a:pt x="547298" y="394170"/>
                </a:lnTo>
                <a:lnTo>
                  <a:pt x="569039" y="361798"/>
                </a:lnTo>
                <a:lnTo>
                  <a:pt x="587425" y="289394"/>
                </a:lnTo>
                <a:lnTo>
                  <a:pt x="587425" y="158432"/>
                </a:lnTo>
              </a:path>
              <a:path w="588010" h="709295">
                <a:moveTo>
                  <a:pt x="110540" y="513765"/>
                </a:moveTo>
                <a:lnTo>
                  <a:pt x="197332" y="634657"/>
                </a:lnTo>
                <a:lnTo>
                  <a:pt x="372745" y="646557"/>
                </a:lnTo>
                <a:lnTo>
                  <a:pt x="468668" y="543077"/>
                </a:lnTo>
                <a:lnTo>
                  <a:pt x="468668" y="604431"/>
                </a:lnTo>
                <a:lnTo>
                  <a:pt x="372745" y="708837"/>
                </a:lnTo>
                <a:lnTo>
                  <a:pt x="197332" y="696010"/>
                </a:lnTo>
                <a:lnTo>
                  <a:pt x="110540" y="575119"/>
                </a:lnTo>
                <a:lnTo>
                  <a:pt x="110540" y="513765"/>
                </a:lnTo>
                <a:close/>
              </a:path>
              <a:path w="588010" h="709295">
                <a:moveTo>
                  <a:pt x="468668" y="572376"/>
                </a:moveTo>
                <a:lnTo>
                  <a:pt x="372745" y="676783"/>
                </a:lnTo>
                <a:lnTo>
                  <a:pt x="197332" y="663956"/>
                </a:lnTo>
                <a:lnTo>
                  <a:pt x="110540" y="543077"/>
                </a:lnTo>
              </a:path>
              <a:path w="588010" h="709295">
                <a:moveTo>
                  <a:pt x="110540" y="513765"/>
                </a:moveTo>
                <a:lnTo>
                  <a:pt x="157137" y="475297"/>
                </a:lnTo>
              </a:path>
              <a:path w="588010" h="709295">
                <a:moveTo>
                  <a:pt x="468668" y="543077"/>
                </a:moveTo>
                <a:lnTo>
                  <a:pt x="423900" y="483539"/>
                </a:lnTo>
              </a:path>
              <a:path w="588010" h="709295">
                <a:moveTo>
                  <a:pt x="197332" y="634657"/>
                </a:moveTo>
                <a:lnTo>
                  <a:pt x="197332" y="696010"/>
                </a:lnTo>
              </a:path>
              <a:path w="588010" h="709295">
                <a:moveTo>
                  <a:pt x="372745" y="646557"/>
                </a:moveTo>
                <a:lnTo>
                  <a:pt x="372745" y="70883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0581" y="4203802"/>
            <a:ext cx="203720" cy="14651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895461" y="3565944"/>
            <a:ext cx="259715" cy="144145"/>
          </a:xfrm>
          <a:custGeom>
            <a:avLst/>
            <a:gdLst/>
            <a:ahLst/>
            <a:cxnLst/>
            <a:rect l="l" t="t" r="r" b="b"/>
            <a:pathLst>
              <a:path w="259714" h="144145">
                <a:moveTo>
                  <a:pt x="226555" y="9156"/>
                </a:moveTo>
                <a:lnTo>
                  <a:pt x="206802" y="22132"/>
                </a:lnTo>
                <a:lnTo>
                  <a:pt x="183622" y="31930"/>
                </a:lnTo>
                <a:lnTo>
                  <a:pt x="157700" y="38124"/>
                </a:lnTo>
                <a:lnTo>
                  <a:pt x="129717" y="40284"/>
                </a:lnTo>
                <a:lnTo>
                  <a:pt x="101213" y="38124"/>
                </a:lnTo>
                <a:lnTo>
                  <a:pt x="75022" y="31930"/>
                </a:lnTo>
                <a:lnTo>
                  <a:pt x="51740" y="22132"/>
                </a:lnTo>
                <a:lnTo>
                  <a:pt x="31965" y="9156"/>
                </a:lnTo>
              </a:path>
              <a:path w="259714" h="144145">
                <a:moveTo>
                  <a:pt x="245744" y="6400"/>
                </a:moveTo>
                <a:lnTo>
                  <a:pt x="225949" y="27167"/>
                </a:lnTo>
                <a:lnTo>
                  <a:pt x="199042" y="43383"/>
                </a:lnTo>
                <a:lnTo>
                  <a:pt x="166479" y="53931"/>
                </a:lnTo>
                <a:lnTo>
                  <a:pt x="129717" y="57696"/>
                </a:lnTo>
                <a:lnTo>
                  <a:pt x="92163" y="53760"/>
                </a:lnTo>
                <a:lnTo>
                  <a:pt x="58804" y="42697"/>
                </a:lnTo>
                <a:lnTo>
                  <a:pt x="31441" y="25624"/>
                </a:lnTo>
                <a:lnTo>
                  <a:pt x="11874" y="3657"/>
                </a:lnTo>
              </a:path>
              <a:path w="259714" h="144145">
                <a:moveTo>
                  <a:pt x="256705" y="0"/>
                </a:moveTo>
                <a:lnTo>
                  <a:pt x="241104" y="29748"/>
                </a:lnTo>
                <a:lnTo>
                  <a:pt x="212742" y="53230"/>
                </a:lnTo>
                <a:lnTo>
                  <a:pt x="174614" y="68642"/>
                </a:lnTo>
                <a:lnTo>
                  <a:pt x="129717" y="74180"/>
                </a:lnTo>
                <a:lnTo>
                  <a:pt x="84813" y="68513"/>
                </a:lnTo>
                <a:lnTo>
                  <a:pt x="46588" y="52887"/>
                </a:lnTo>
                <a:lnTo>
                  <a:pt x="17952" y="29362"/>
                </a:lnTo>
                <a:lnTo>
                  <a:pt x="1816" y="0"/>
                </a:lnTo>
              </a:path>
              <a:path w="259714" h="144145">
                <a:moveTo>
                  <a:pt x="259448" y="0"/>
                </a:moveTo>
                <a:lnTo>
                  <a:pt x="249198" y="35558"/>
                </a:lnTo>
                <a:lnTo>
                  <a:pt x="221305" y="64677"/>
                </a:lnTo>
                <a:lnTo>
                  <a:pt x="180050" y="84353"/>
                </a:lnTo>
                <a:lnTo>
                  <a:pt x="129717" y="91579"/>
                </a:lnTo>
                <a:lnTo>
                  <a:pt x="79386" y="84353"/>
                </a:lnTo>
                <a:lnTo>
                  <a:pt x="38136" y="64677"/>
                </a:lnTo>
                <a:lnTo>
                  <a:pt x="10247" y="35558"/>
                </a:lnTo>
                <a:lnTo>
                  <a:pt x="0" y="0"/>
                </a:lnTo>
              </a:path>
              <a:path w="259714" h="144145">
                <a:moveTo>
                  <a:pt x="259448" y="17399"/>
                </a:moveTo>
                <a:lnTo>
                  <a:pt x="249198" y="52957"/>
                </a:lnTo>
                <a:lnTo>
                  <a:pt x="221305" y="82076"/>
                </a:lnTo>
                <a:lnTo>
                  <a:pt x="180050" y="101752"/>
                </a:lnTo>
                <a:lnTo>
                  <a:pt x="129717" y="108978"/>
                </a:lnTo>
                <a:lnTo>
                  <a:pt x="79386" y="101752"/>
                </a:lnTo>
                <a:lnTo>
                  <a:pt x="38136" y="82076"/>
                </a:lnTo>
                <a:lnTo>
                  <a:pt x="10247" y="52957"/>
                </a:lnTo>
                <a:lnTo>
                  <a:pt x="0" y="17399"/>
                </a:lnTo>
              </a:path>
              <a:path w="259714" h="144145">
                <a:moveTo>
                  <a:pt x="258533" y="34798"/>
                </a:moveTo>
                <a:lnTo>
                  <a:pt x="248427" y="70356"/>
                </a:lnTo>
                <a:lnTo>
                  <a:pt x="220848" y="99475"/>
                </a:lnTo>
                <a:lnTo>
                  <a:pt x="179908" y="119151"/>
                </a:lnTo>
                <a:lnTo>
                  <a:pt x="129717" y="126377"/>
                </a:lnTo>
                <a:lnTo>
                  <a:pt x="79386" y="119151"/>
                </a:lnTo>
                <a:lnTo>
                  <a:pt x="38136" y="99475"/>
                </a:lnTo>
                <a:lnTo>
                  <a:pt x="10247" y="70356"/>
                </a:lnTo>
                <a:lnTo>
                  <a:pt x="0" y="34798"/>
                </a:lnTo>
              </a:path>
              <a:path w="259714" h="144145">
                <a:moveTo>
                  <a:pt x="258533" y="52196"/>
                </a:moveTo>
                <a:lnTo>
                  <a:pt x="248427" y="87755"/>
                </a:lnTo>
                <a:lnTo>
                  <a:pt x="220848" y="116874"/>
                </a:lnTo>
                <a:lnTo>
                  <a:pt x="179908" y="136550"/>
                </a:lnTo>
                <a:lnTo>
                  <a:pt x="129717" y="143776"/>
                </a:lnTo>
                <a:lnTo>
                  <a:pt x="79527" y="136550"/>
                </a:lnTo>
                <a:lnTo>
                  <a:pt x="38587" y="116874"/>
                </a:lnTo>
                <a:lnTo>
                  <a:pt x="11008" y="87755"/>
                </a:lnTo>
                <a:lnTo>
                  <a:pt x="901" y="521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97277" y="3739946"/>
            <a:ext cx="255904" cy="280670"/>
          </a:xfrm>
          <a:custGeom>
            <a:avLst/>
            <a:gdLst/>
            <a:ahLst/>
            <a:cxnLst/>
            <a:rect l="l" t="t" r="r" b="b"/>
            <a:pathLst>
              <a:path w="255904" h="280670">
                <a:moveTo>
                  <a:pt x="158965" y="53111"/>
                </a:moveTo>
                <a:lnTo>
                  <a:pt x="151288" y="54311"/>
                </a:lnTo>
                <a:lnTo>
                  <a:pt x="143438" y="55168"/>
                </a:lnTo>
                <a:lnTo>
                  <a:pt x="135586" y="55683"/>
                </a:lnTo>
                <a:lnTo>
                  <a:pt x="127901" y="55854"/>
                </a:lnTo>
                <a:lnTo>
                  <a:pt x="113845" y="55340"/>
                </a:lnTo>
                <a:lnTo>
                  <a:pt x="100385" y="53795"/>
                </a:lnTo>
                <a:lnTo>
                  <a:pt x="87437" y="51220"/>
                </a:lnTo>
                <a:lnTo>
                  <a:pt x="74917" y="47612"/>
                </a:lnTo>
              </a:path>
              <a:path w="255904" h="280670">
                <a:moveTo>
                  <a:pt x="199161" y="57696"/>
                </a:moveTo>
                <a:lnTo>
                  <a:pt x="183276" y="63991"/>
                </a:lnTo>
                <a:lnTo>
                  <a:pt x="165931" y="68914"/>
                </a:lnTo>
                <a:lnTo>
                  <a:pt x="147387" y="72121"/>
                </a:lnTo>
                <a:lnTo>
                  <a:pt x="127901" y="73266"/>
                </a:lnTo>
                <a:lnTo>
                  <a:pt x="100738" y="71261"/>
                </a:lnTo>
                <a:lnTo>
                  <a:pt x="75715" y="65478"/>
                </a:lnTo>
                <a:lnTo>
                  <a:pt x="53262" y="56260"/>
                </a:lnTo>
                <a:lnTo>
                  <a:pt x="33807" y="43954"/>
                </a:lnTo>
              </a:path>
              <a:path w="255904" h="280670">
                <a:moveTo>
                  <a:pt x="254888" y="5486"/>
                </a:moveTo>
                <a:lnTo>
                  <a:pt x="243017" y="38744"/>
                </a:lnTo>
                <a:lnTo>
                  <a:pt x="215384" y="65478"/>
                </a:lnTo>
                <a:lnTo>
                  <a:pt x="175755" y="83281"/>
                </a:lnTo>
                <a:lnTo>
                  <a:pt x="127901" y="89750"/>
                </a:lnTo>
                <a:lnTo>
                  <a:pt x="78240" y="82681"/>
                </a:lnTo>
                <a:lnTo>
                  <a:pt x="37571" y="63420"/>
                </a:lnTo>
                <a:lnTo>
                  <a:pt x="10092" y="34886"/>
                </a:lnTo>
                <a:lnTo>
                  <a:pt x="0" y="0"/>
                </a:lnTo>
              </a:path>
              <a:path w="255904" h="280670">
                <a:moveTo>
                  <a:pt x="255803" y="17399"/>
                </a:moveTo>
                <a:lnTo>
                  <a:pt x="245711" y="52285"/>
                </a:lnTo>
                <a:lnTo>
                  <a:pt x="218232" y="80819"/>
                </a:lnTo>
                <a:lnTo>
                  <a:pt x="177563" y="100080"/>
                </a:lnTo>
                <a:lnTo>
                  <a:pt x="127901" y="107149"/>
                </a:lnTo>
                <a:lnTo>
                  <a:pt x="78240" y="100080"/>
                </a:lnTo>
                <a:lnTo>
                  <a:pt x="37571" y="80819"/>
                </a:lnTo>
                <a:lnTo>
                  <a:pt x="10092" y="52285"/>
                </a:lnTo>
                <a:lnTo>
                  <a:pt x="0" y="17399"/>
                </a:lnTo>
              </a:path>
              <a:path w="255904" h="280670">
                <a:moveTo>
                  <a:pt x="254888" y="34798"/>
                </a:moveTo>
                <a:lnTo>
                  <a:pt x="244939" y="69684"/>
                </a:lnTo>
                <a:lnTo>
                  <a:pt x="217774" y="98218"/>
                </a:lnTo>
                <a:lnTo>
                  <a:pt x="177420" y="117479"/>
                </a:lnTo>
                <a:lnTo>
                  <a:pt x="127901" y="124548"/>
                </a:lnTo>
                <a:lnTo>
                  <a:pt x="78383" y="117479"/>
                </a:lnTo>
                <a:lnTo>
                  <a:pt x="38028" y="98218"/>
                </a:lnTo>
                <a:lnTo>
                  <a:pt x="10863" y="69684"/>
                </a:lnTo>
                <a:lnTo>
                  <a:pt x="914" y="34798"/>
                </a:lnTo>
              </a:path>
              <a:path w="255904" h="280670">
                <a:moveTo>
                  <a:pt x="254888" y="52197"/>
                </a:moveTo>
                <a:lnTo>
                  <a:pt x="244939" y="87083"/>
                </a:lnTo>
                <a:lnTo>
                  <a:pt x="217774" y="115617"/>
                </a:lnTo>
                <a:lnTo>
                  <a:pt x="177420" y="134878"/>
                </a:lnTo>
                <a:lnTo>
                  <a:pt x="127901" y="141947"/>
                </a:lnTo>
                <a:lnTo>
                  <a:pt x="78383" y="134878"/>
                </a:lnTo>
                <a:lnTo>
                  <a:pt x="38028" y="115617"/>
                </a:lnTo>
                <a:lnTo>
                  <a:pt x="10863" y="87083"/>
                </a:lnTo>
                <a:lnTo>
                  <a:pt x="914" y="52197"/>
                </a:lnTo>
              </a:path>
              <a:path w="255904" h="280670">
                <a:moveTo>
                  <a:pt x="254888" y="69596"/>
                </a:moveTo>
                <a:lnTo>
                  <a:pt x="244939" y="104482"/>
                </a:lnTo>
                <a:lnTo>
                  <a:pt x="217774" y="133016"/>
                </a:lnTo>
                <a:lnTo>
                  <a:pt x="177420" y="152277"/>
                </a:lnTo>
                <a:lnTo>
                  <a:pt x="127901" y="159346"/>
                </a:lnTo>
                <a:lnTo>
                  <a:pt x="78383" y="152277"/>
                </a:lnTo>
                <a:lnTo>
                  <a:pt x="38028" y="133016"/>
                </a:lnTo>
                <a:lnTo>
                  <a:pt x="10863" y="104482"/>
                </a:lnTo>
                <a:lnTo>
                  <a:pt x="914" y="69596"/>
                </a:lnTo>
              </a:path>
              <a:path w="255904" h="280670">
                <a:moveTo>
                  <a:pt x="254888" y="86995"/>
                </a:moveTo>
                <a:lnTo>
                  <a:pt x="244939" y="121881"/>
                </a:lnTo>
                <a:lnTo>
                  <a:pt x="217774" y="150415"/>
                </a:lnTo>
                <a:lnTo>
                  <a:pt x="177420" y="169676"/>
                </a:lnTo>
                <a:lnTo>
                  <a:pt x="127901" y="176745"/>
                </a:lnTo>
                <a:lnTo>
                  <a:pt x="78383" y="169676"/>
                </a:lnTo>
                <a:lnTo>
                  <a:pt x="38028" y="150415"/>
                </a:lnTo>
                <a:lnTo>
                  <a:pt x="10863" y="121881"/>
                </a:lnTo>
                <a:lnTo>
                  <a:pt x="914" y="86995"/>
                </a:lnTo>
              </a:path>
              <a:path w="255904" h="280670">
                <a:moveTo>
                  <a:pt x="253974" y="104394"/>
                </a:moveTo>
                <a:lnTo>
                  <a:pt x="244039" y="139138"/>
                </a:lnTo>
                <a:lnTo>
                  <a:pt x="216974" y="167357"/>
                </a:lnTo>
                <a:lnTo>
                  <a:pt x="176891" y="186304"/>
                </a:lnTo>
                <a:lnTo>
                  <a:pt x="127901" y="193230"/>
                </a:lnTo>
                <a:lnTo>
                  <a:pt x="78383" y="186304"/>
                </a:lnTo>
                <a:lnTo>
                  <a:pt x="38028" y="167357"/>
                </a:lnTo>
                <a:lnTo>
                  <a:pt x="10863" y="139138"/>
                </a:lnTo>
                <a:lnTo>
                  <a:pt x="914" y="104394"/>
                </a:lnTo>
              </a:path>
              <a:path w="255904" h="280670">
                <a:moveTo>
                  <a:pt x="253974" y="121793"/>
                </a:moveTo>
                <a:lnTo>
                  <a:pt x="244039" y="156537"/>
                </a:lnTo>
                <a:lnTo>
                  <a:pt x="216974" y="184756"/>
                </a:lnTo>
                <a:lnTo>
                  <a:pt x="176891" y="203703"/>
                </a:lnTo>
                <a:lnTo>
                  <a:pt x="127901" y="210629"/>
                </a:lnTo>
                <a:lnTo>
                  <a:pt x="78525" y="203703"/>
                </a:lnTo>
                <a:lnTo>
                  <a:pt x="38485" y="184756"/>
                </a:lnTo>
                <a:lnTo>
                  <a:pt x="11635" y="156537"/>
                </a:lnTo>
                <a:lnTo>
                  <a:pt x="1828" y="121793"/>
                </a:lnTo>
              </a:path>
              <a:path w="255904" h="280670">
                <a:moveTo>
                  <a:pt x="253974" y="139192"/>
                </a:moveTo>
                <a:lnTo>
                  <a:pt x="244039" y="173550"/>
                </a:lnTo>
                <a:lnTo>
                  <a:pt x="216974" y="201812"/>
                </a:lnTo>
                <a:lnTo>
                  <a:pt x="176891" y="220973"/>
                </a:lnTo>
                <a:lnTo>
                  <a:pt x="127901" y="228028"/>
                </a:lnTo>
                <a:lnTo>
                  <a:pt x="78911" y="220973"/>
                </a:lnTo>
                <a:lnTo>
                  <a:pt x="38828" y="201812"/>
                </a:lnTo>
                <a:lnTo>
                  <a:pt x="11763" y="173550"/>
                </a:lnTo>
                <a:lnTo>
                  <a:pt x="1828" y="139192"/>
                </a:lnTo>
              </a:path>
              <a:path w="255904" h="280670">
                <a:moveTo>
                  <a:pt x="253974" y="156603"/>
                </a:moveTo>
                <a:lnTo>
                  <a:pt x="244039" y="190954"/>
                </a:lnTo>
                <a:lnTo>
                  <a:pt x="216974" y="219213"/>
                </a:lnTo>
                <a:lnTo>
                  <a:pt x="176891" y="238372"/>
                </a:lnTo>
                <a:lnTo>
                  <a:pt x="127901" y="245427"/>
                </a:lnTo>
                <a:lnTo>
                  <a:pt x="78911" y="238372"/>
                </a:lnTo>
                <a:lnTo>
                  <a:pt x="38828" y="219213"/>
                </a:lnTo>
                <a:lnTo>
                  <a:pt x="11763" y="190954"/>
                </a:lnTo>
                <a:lnTo>
                  <a:pt x="1828" y="156603"/>
                </a:lnTo>
              </a:path>
              <a:path w="255904" h="280670">
                <a:moveTo>
                  <a:pt x="253974" y="174002"/>
                </a:moveTo>
                <a:lnTo>
                  <a:pt x="244039" y="208358"/>
                </a:lnTo>
                <a:lnTo>
                  <a:pt x="216974" y="236616"/>
                </a:lnTo>
                <a:lnTo>
                  <a:pt x="176891" y="255773"/>
                </a:lnTo>
                <a:lnTo>
                  <a:pt x="127901" y="262826"/>
                </a:lnTo>
                <a:lnTo>
                  <a:pt x="78911" y="255773"/>
                </a:lnTo>
                <a:lnTo>
                  <a:pt x="38828" y="236616"/>
                </a:lnTo>
                <a:lnTo>
                  <a:pt x="11763" y="208358"/>
                </a:lnTo>
                <a:lnTo>
                  <a:pt x="1828" y="174002"/>
                </a:lnTo>
              </a:path>
              <a:path w="255904" h="280670">
                <a:moveTo>
                  <a:pt x="253060" y="191401"/>
                </a:moveTo>
                <a:lnTo>
                  <a:pt x="243267" y="225759"/>
                </a:lnTo>
                <a:lnTo>
                  <a:pt x="216517" y="254022"/>
                </a:lnTo>
                <a:lnTo>
                  <a:pt x="176748" y="273183"/>
                </a:lnTo>
                <a:lnTo>
                  <a:pt x="127901" y="280238"/>
                </a:lnTo>
                <a:lnTo>
                  <a:pt x="78911" y="273183"/>
                </a:lnTo>
                <a:lnTo>
                  <a:pt x="38828" y="254022"/>
                </a:lnTo>
                <a:lnTo>
                  <a:pt x="11763" y="225759"/>
                </a:lnTo>
                <a:lnTo>
                  <a:pt x="1828" y="1914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24670" y="3111357"/>
            <a:ext cx="704367" cy="11904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5437" y="3184436"/>
            <a:ext cx="357974" cy="103684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701952" y="6292075"/>
            <a:ext cx="2919095" cy="411480"/>
          </a:xfrm>
          <a:custGeom>
            <a:avLst/>
            <a:gdLst/>
            <a:ahLst/>
            <a:cxnLst/>
            <a:rect l="l" t="t" r="r" b="b"/>
            <a:pathLst>
              <a:path w="2919095" h="411479">
                <a:moveTo>
                  <a:pt x="2918561" y="0"/>
                </a:moveTo>
                <a:lnTo>
                  <a:pt x="0" y="140906"/>
                </a:lnTo>
                <a:lnTo>
                  <a:pt x="8953" y="271195"/>
                </a:lnTo>
                <a:lnTo>
                  <a:pt x="2918561" y="410883"/>
                </a:lnTo>
                <a:lnTo>
                  <a:pt x="2918561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84181" y="7187425"/>
            <a:ext cx="664578" cy="54480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25292" y="6794742"/>
            <a:ext cx="363842" cy="21092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7996378" y="5963336"/>
            <a:ext cx="3613785" cy="1311275"/>
            <a:chOff x="2941777" y="5963335"/>
            <a:chExt cx="3613785" cy="1311275"/>
          </a:xfrm>
        </p:grpSpPr>
        <p:sp>
          <p:nvSpPr>
            <p:cNvPr id="14" name="object 14"/>
            <p:cNvSpPr/>
            <p:nvPr/>
          </p:nvSpPr>
          <p:spPr>
            <a:xfrm>
              <a:off x="5914631" y="6069621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4">
                  <a:moveTo>
                    <a:pt x="0" y="0"/>
                  </a:moveTo>
                  <a:lnTo>
                    <a:pt x="0" y="2427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41777" y="5963335"/>
              <a:ext cx="3613696" cy="13107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2790" y="5963335"/>
              <a:ext cx="266306" cy="925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6091" y="5963335"/>
              <a:ext cx="212432" cy="7369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761229" y="515367"/>
            <a:ext cx="125793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Gama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Compacta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100" dirty="0">
                <a:latin typeface="Tahoma"/>
                <a:cs typeface="Tahoma"/>
              </a:rPr>
              <a:t>II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8837" y="489965"/>
            <a:ext cx="429831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55" dirty="0">
                <a:latin typeface="Microsoft Sans Serif"/>
                <a:cs typeface="Microsoft Sans Serif"/>
              </a:rPr>
              <a:t>II </a:t>
            </a:r>
            <a:r>
              <a:rPr sz="950" spc="25" dirty="0">
                <a:latin typeface="Microsoft Sans Serif"/>
                <a:cs typeface="Microsoft Sans Serif"/>
              </a:rPr>
              <a:t>son similares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25" dirty="0">
                <a:latin typeface="Microsoft Sans Serif"/>
                <a:cs typeface="Microsoft Sans Serif"/>
              </a:rPr>
              <a:t>apariencia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los sensores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20" dirty="0">
                <a:latin typeface="Microsoft Sans Serif"/>
                <a:cs typeface="Microsoft Sans Serif"/>
              </a:rPr>
              <a:t>I. Una </a:t>
            </a:r>
            <a:r>
              <a:rPr sz="950" spc="30" dirty="0">
                <a:latin typeface="Microsoft Sans Serif"/>
                <a:cs typeface="Microsoft Sans Serif"/>
              </a:rPr>
              <a:t>diferencia </a:t>
            </a:r>
            <a:r>
              <a:rPr sz="950" spc="50" dirty="0">
                <a:latin typeface="Microsoft Sans Serif"/>
                <a:cs typeface="Microsoft Sans Serif"/>
              </a:rPr>
              <a:t>importante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los 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55" dirty="0">
                <a:latin typeface="Microsoft Sans Serif"/>
                <a:cs typeface="Microsoft Sans Serif"/>
              </a:rPr>
              <a:t>II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30" dirty="0">
                <a:latin typeface="Microsoft Sans Serif"/>
                <a:cs typeface="Microsoft Sans Serif"/>
              </a:rPr>
              <a:t>ajustar </a:t>
            </a:r>
            <a:r>
              <a:rPr sz="950" spc="45" dirty="0">
                <a:latin typeface="Microsoft Sans Serif"/>
                <a:cs typeface="Microsoft Sans Serif"/>
              </a:rPr>
              <a:t>manualmente 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-40" dirty="0">
                <a:latin typeface="Microsoft Sans Serif"/>
                <a:cs typeface="Microsoft Sans Serif"/>
              </a:rPr>
              <a:t>SONPROG. </a:t>
            </a:r>
            <a:r>
              <a:rPr sz="950" dirty="0">
                <a:latin typeface="Microsoft Sans Serif"/>
                <a:cs typeface="Microsoft Sans Serif"/>
              </a:rPr>
              <a:t>Están 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 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-10" dirty="0">
                <a:latin typeface="Microsoft Sans Serif"/>
                <a:cs typeface="Microsoft Sans Serif"/>
              </a:rPr>
              <a:t>(NO)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cerrado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(NC).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También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salidas,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abierta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(NO)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uno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normalmente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cerrado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(NC).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Estos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cilíndrica </a:t>
            </a:r>
            <a:r>
              <a:rPr sz="950" spc="15" dirty="0">
                <a:latin typeface="Microsoft Sans Serif"/>
                <a:cs typeface="Microsoft Sans Serif"/>
              </a:rPr>
              <a:t>(M30 </a:t>
            </a:r>
            <a:r>
              <a:rPr sz="950" spc="25" dirty="0">
                <a:latin typeface="Microsoft Sans Serif"/>
                <a:cs typeface="Microsoft Sans Serif"/>
              </a:rPr>
              <a:t>x </a:t>
            </a:r>
            <a:r>
              <a:rPr sz="950" spc="15" dirty="0">
                <a:latin typeface="Microsoft Sans Serif"/>
                <a:cs typeface="Microsoft Sans Serif"/>
              </a:rPr>
              <a:t>150 </a:t>
            </a:r>
            <a:r>
              <a:rPr sz="950" spc="35" dirty="0">
                <a:latin typeface="Microsoft Sans Serif"/>
                <a:cs typeface="Microsoft Sans Serif"/>
              </a:rPr>
              <a:t>mm). </a:t>
            </a:r>
            <a:r>
              <a:rPr sz="950" spc="10" dirty="0">
                <a:latin typeface="Microsoft Sans Serif"/>
                <a:cs typeface="Microsoft Sans Serif"/>
              </a:rPr>
              <a:t>Hay </a:t>
            </a:r>
            <a:r>
              <a:rPr sz="950" spc="15" dirty="0">
                <a:latin typeface="Microsoft Sans Serif"/>
                <a:cs typeface="Microsoft Sans Serif"/>
              </a:rPr>
              <a:t>varias </a:t>
            </a:r>
            <a:r>
              <a:rPr sz="950" spc="20" dirty="0">
                <a:latin typeface="Microsoft Sans Serif"/>
                <a:cs typeface="Microsoft Sans Serif"/>
              </a:rPr>
              <a:t>versiones </a:t>
            </a:r>
            <a:r>
              <a:rPr sz="950" spc="25" dirty="0">
                <a:latin typeface="Microsoft Sans Serif"/>
                <a:cs typeface="Microsoft Sans Serif"/>
              </a:rPr>
              <a:t>disponibles, </a:t>
            </a:r>
            <a:r>
              <a:rPr sz="950" spc="35" dirty="0">
                <a:latin typeface="Microsoft Sans Serif"/>
                <a:cs typeface="Microsoft Sans Serif"/>
              </a:rPr>
              <a:t>incluido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transductor </a:t>
            </a:r>
            <a:r>
              <a:rPr sz="950" spc="20" dirty="0">
                <a:latin typeface="Microsoft Sans Serif"/>
                <a:cs typeface="Microsoft Sans Serif"/>
              </a:rPr>
              <a:t>separado.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5" dirty="0">
                <a:latin typeface="Microsoft Sans Serif"/>
                <a:cs typeface="Microsoft Sans Serif"/>
              </a:rPr>
              <a:t>funcionan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20 </a:t>
            </a:r>
            <a:r>
              <a:rPr sz="950" spc="-15" dirty="0">
                <a:latin typeface="Microsoft Sans Serif"/>
                <a:cs typeface="Microsoft Sans Serif"/>
              </a:rPr>
              <a:t>- </a:t>
            </a:r>
            <a:r>
              <a:rPr sz="950" spc="15" dirty="0">
                <a:latin typeface="Microsoft Sans Serif"/>
                <a:cs typeface="Microsoft Sans Serif"/>
              </a:rPr>
              <a:t>30 </a:t>
            </a:r>
            <a:r>
              <a:rPr sz="950" spc="-80" dirty="0">
                <a:latin typeface="Microsoft Sans Serif"/>
                <a:cs typeface="Microsoft Sans Serif"/>
              </a:rPr>
              <a:t>VCC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manejar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hasta </a:t>
            </a:r>
            <a:r>
              <a:rPr sz="950" spc="15" dirty="0">
                <a:latin typeface="Microsoft Sans Serif"/>
                <a:cs typeface="Microsoft Sans Serif"/>
              </a:rPr>
              <a:t>300 </a:t>
            </a:r>
            <a:r>
              <a:rPr sz="950" spc="20" dirty="0">
                <a:latin typeface="Microsoft Sans Serif"/>
                <a:cs typeface="Microsoft Sans Serif"/>
              </a:rPr>
              <a:t>mA.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55" dirty="0">
                <a:latin typeface="Microsoft Sans Serif"/>
                <a:cs typeface="Microsoft Sans Serif"/>
              </a:rPr>
              <a:t>II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25" dirty="0">
                <a:latin typeface="Microsoft Sans Serif"/>
                <a:cs typeface="Microsoft Sans Serif"/>
              </a:rPr>
              <a:t>sincronizar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evitar interferencias </a:t>
            </a:r>
            <a:r>
              <a:rPr sz="950" spc="45" dirty="0">
                <a:latin typeface="Microsoft Sans Serif"/>
                <a:cs typeface="Microsoft Sans Serif"/>
              </a:rPr>
              <a:t>mutuas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muy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cerca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unos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otros.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8836" y="4819396"/>
            <a:ext cx="4274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Según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rango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40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300 </a:t>
            </a:r>
            <a:r>
              <a:rPr sz="1000" spc="40" dirty="0">
                <a:latin typeface="Microsoft Sans Serif"/>
                <a:cs typeface="Microsoft Sans Serif"/>
              </a:rPr>
              <a:t>cm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60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600 </a:t>
            </a:r>
            <a:r>
              <a:rPr sz="1000" spc="20" dirty="0">
                <a:latin typeface="Microsoft Sans Serif"/>
                <a:cs typeface="Microsoft Sans Serif"/>
              </a:rPr>
              <a:t>cm.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20" dirty="0">
                <a:latin typeface="Microsoft Sans Serif"/>
                <a:cs typeface="Microsoft Sans Serif"/>
              </a:rPr>
              <a:t>frecuencias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varían de </a:t>
            </a:r>
            <a:r>
              <a:rPr sz="1000" spc="15" dirty="0">
                <a:latin typeface="Microsoft Sans Serif"/>
                <a:cs typeface="Microsoft Sans Serif"/>
              </a:rPr>
              <a:t>1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8 </a:t>
            </a:r>
            <a:r>
              <a:rPr sz="1000" spc="-10" dirty="0">
                <a:latin typeface="Microsoft Sans Serif"/>
                <a:cs typeface="Microsoft Sans Serif"/>
              </a:rPr>
              <a:t>Hz.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25" dirty="0">
                <a:latin typeface="Microsoft Sans Serif"/>
                <a:cs typeface="Microsoft Sans Serif"/>
              </a:rPr>
              <a:t>Compact </a:t>
            </a:r>
            <a:r>
              <a:rPr sz="1000" spc="5" dirty="0">
                <a:latin typeface="Microsoft Sans Serif"/>
                <a:cs typeface="Microsoft Sans Serif"/>
              </a:rPr>
              <a:t>Range </a:t>
            </a:r>
            <a:r>
              <a:rPr sz="1000" spc="60" dirty="0">
                <a:latin typeface="Microsoft Sans Serif"/>
                <a:cs typeface="Microsoft Sans Serif"/>
              </a:rPr>
              <a:t>II </a:t>
            </a:r>
            <a:r>
              <a:rPr sz="1000" spc="40" dirty="0">
                <a:latin typeface="Microsoft Sans Serif"/>
                <a:cs typeface="Microsoft Sans Serif"/>
              </a:rPr>
              <a:t>tienen </a:t>
            </a:r>
            <a:r>
              <a:rPr sz="1000" spc="30" dirty="0">
                <a:latin typeface="Microsoft Sans Serif"/>
                <a:cs typeface="Microsoft Sans Serif"/>
              </a:rPr>
              <a:t>supresión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fondo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primer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5840" y="2321534"/>
            <a:ext cx="1206677" cy="13128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061742" y="2688946"/>
            <a:ext cx="840740" cy="106045"/>
          </a:xfrm>
          <a:custGeom>
            <a:avLst/>
            <a:gdLst/>
            <a:ahLst/>
            <a:cxnLst/>
            <a:rect l="l" t="t" r="r" b="b"/>
            <a:pathLst>
              <a:path w="840739" h="106044">
                <a:moveTo>
                  <a:pt x="0" y="105498"/>
                </a:moveTo>
                <a:lnTo>
                  <a:pt x="50139" y="105498"/>
                </a:lnTo>
                <a:lnTo>
                  <a:pt x="50139" y="0"/>
                </a:lnTo>
                <a:lnTo>
                  <a:pt x="100279" y="0"/>
                </a:lnTo>
                <a:lnTo>
                  <a:pt x="100279" y="105498"/>
                </a:lnTo>
                <a:lnTo>
                  <a:pt x="150418" y="105498"/>
                </a:lnTo>
                <a:lnTo>
                  <a:pt x="150418" y="0"/>
                </a:lnTo>
                <a:lnTo>
                  <a:pt x="200558" y="0"/>
                </a:lnTo>
                <a:lnTo>
                  <a:pt x="200558" y="105498"/>
                </a:lnTo>
                <a:lnTo>
                  <a:pt x="250685" y="105498"/>
                </a:lnTo>
                <a:lnTo>
                  <a:pt x="250685" y="0"/>
                </a:lnTo>
                <a:lnTo>
                  <a:pt x="299148" y="0"/>
                </a:lnTo>
                <a:lnTo>
                  <a:pt x="299148" y="105498"/>
                </a:lnTo>
                <a:lnTo>
                  <a:pt x="347624" y="105498"/>
                </a:lnTo>
                <a:lnTo>
                  <a:pt x="347624" y="0"/>
                </a:lnTo>
                <a:lnTo>
                  <a:pt x="396087" y="0"/>
                </a:lnTo>
                <a:lnTo>
                  <a:pt x="396087" y="105498"/>
                </a:lnTo>
                <a:lnTo>
                  <a:pt x="444550" y="105498"/>
                </a:lnTo>
                <a:lnTo>
                  <a:pt x="444550" y="0"/>
                </a:lnTo>
                <a:lnTo>
                  <a:pt x="493013" y="0"/>
                </a:lnTo>
                <a:lnTo>
                  <a:pt x="493013" y="105498"/>
                </a:lnTo>
                <a:lnTo>
                  <a:pt x="543153" y="105498"/>
                </a:lnTo>
                <a:lnTo>
                  <a:pt x="543153" y="0"/>
                </a:lnTo>
                <a:lnTo>
                  <a:pt x="591616" y="0"/>
                </a:lnTo>
                <a:lnTo>
                  <a:pt x="591616" y="105498"/>
                </a:lnTo>
                <a:lnTo>
                  <a:pt x="641756" y="105498"/>
                </a:lnTo>
                <a:lnTo>
                  <a:pt x="641756" y="0"/>
                </a:lnTo>
                <a:lnTo>
                  <a:pt x="690219" y="0"/>
                </a:lnTo>
                <a:lnTo>
                  <a:pt x="690219" y="105498"/>
                </a:lnTo>
                <a:lnTo>
                  <a:pt x="740359" y="105498"/>
                </a:lnTo>
                <a:lnTo>
                  <a:pt x="740359" y="0"/>
                </a:lnTo>
                <a:lnTo>
                  <a:pt x="790498" y="0"/>
                </a:lnTo>
                <a:lnTo>
                  <a:pt x="790498" y="105498"/>
                </a:lnTo>
                <a:lnTo>
                  <a:pt x="840625" y="1054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904426" y="2686660"/>
            <a:ext cx="1329055" cy="110489"/>
            <a:chOff x="4849825" y="2686659"/>
            <a:chExt cx="1329055" cy="110489"/>
          </a:xfrm>
        </p:grpSpPr>
        <p:sp>
          <p:nvSpPr>
            <p:cNvPr id="5" name="object 5"/>
            <p:cNvSpPr/>
            <p:nvPr/>
          </p:nvSpPr>
          <p:spPr>
            <a:xfrm>
              <a:off x="5731891" y="2688945"/>
              <a:ext cx="445134" cy="106045"/>
            </a:xfrm>
            <a:custGeom>
              <a:avLst/>
              <a:gdLst/>
              <a:ahLst/>
              <a:cxnLst/>
              <a:rect l="l" t="t" r="r" b="b"/>
              <a:pathLst>
                <a:path w="445135" h="106044">
                  <a:moveTo>
                    <a:pt x="0" y="105498"/>
                  </a:moveTo>
                  <a:lnTo>
                    <a:pt x="48463" y="105498"/>
                  </a:lnTo>
                  <a:lnTo>
                    <a:pt x="48463" y="0"/>
                  </a:lnTo>
                  <a:lnTo>
                    <a:pt x="96939" y="0"/>
                  </a:lnTo>
                  <a:lnTo>
                    <a:pt x="96939" y="105498"/>
                  </a:lnTo>
                  <a:lnTo>
                    <a:pt x="147066" y="105498"/>
                  </a:lnTo>
                  <a:lnTo>
                    <a:pt x="147066" y="0"/>
                  </a:lnTo>
                  <a:lnTo>
                    <a:pt x="195541" y="0"/>
                  </a:lnTo>
                  <a:lnTo>
                    <a:pt x="195541" y="105498"/>
                  </a:lnTo>
                  <a:lnTo>
                    <a:pt x="245668" y="105498"/>
                  </a:lnTo>
                  <a:lnTo>
                    <a:pt x="245668" y="0"/>
                  </a:lnTo>
                  <a:lnTo>
                    <a:pt x="294132" y="0"/>
                  </a:lnTo>
                  <a:lnTo>
                    <a:pt x="294132" y="105498"/>
                  </a:lnTo>
                  <a:lnTo>
                    <a:pt x="344271" y="105498"/>
                  </a:lnTo>
                  <a:lnTo>
                    <a:pt x="344271" y="0"/>
                  </a:lnTo>
                  <a:lnTo>
                    <a:pt x="394411" y="0"/>
                  </a:lnTo>
                  <a:lnTo>
                    <a:pt x="394411" y="105498"/>
                  </a:lnTo>
                  <a:lnTo>
                    <a:pt x="444550" y="10549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9825" y="2794711"/>
              <a:ext cx="869315" cy="0"/>
            </a:xfrm>
            <a:custGeom>
              <a:avLst/>
              <a:gdLst/>
              <a:ahLst/>
              <a:cxnLst/>
              <a:rect l="l" t="t" r="r" b="b"/>
              <a:pathLst>
                <a:path w="869314">
                  <a:moveTo>
                    <a:pt x="0" y="0"/>
                  </a:moveTo>
                  <a:lnTo>
                    <a:pt x="869035" y="0"/>
                  </a:lnTo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068512" y="3092297"/>
            <a:ext cx="814069" cy="107950"/>
          </a:xfrm>
          <a:custGeom>
            <a:avLst/>
            <a:gdLst/>
            <a:ahLst/>
            <a:cxnLst/>
            <a:rect l="l" t="t" r="r" b="b"/>
            <a:pathLst>
              <a:path w="814070" h="107950">
                <a:moveTo>
                  <a:pt x="0" y="105498"/>
                </a:moveTo>
                <a:lnTo>
                  <a:pt x="25057" y="105498"/>
                </a:lnTo>
                <a:lnTo>
                  <a:pt x="25057" y="0"/>
                </a:lnTo>
                <a:lnTo>
                  <a:pt x="50101" y="0"/>
                </a:lnTo>
                <a:lnTo>
                  <a:pt x="50101" y="105498"/>
                </a:lnTo>
                <a:lnTo>
                  <a:pt x="75158" y="105498"/>
                </a:lnTo>
                <a:lnTo>
                  <a:pt x="75158" y="0"/>
                </a:lnTo>
                <a:lnTo>
                  <a:pt x="100215" y="0"/>
                </a:lnTo>
                <a:lnTo>
                  <a:pt x="100215" y="105498"/>
                </a:lnTo>
                <a:lnTo>
                  <a:pt x="125272" y="105498"/>
                </a:lnTo>
                <a:lnTo>
                  <a:pt x="125272" y="0"/>
                </a:lnTo>
                <a:lnTo>
                  <a:pt x="149491" y="0"/>
                </a:lnTo>
                <a:lnTo>
                  <a:pt x="149491" y="105498"/>
                </a:lnTo>
                <a:lnTo>
                  <a:pt x="173710" y="105498"/>
                </a:lnTo>
                <a:lnTo>
                  <a:pt x="173710" y="0"/>
                </a:lnTo>
                <a:lnTo>
                  <a:pt x="197942" y="0"/>
                </a:lnTo>
                <a:lnTo>
                  <a:pt x="197942" y="105498"/>
                </a:lnTo>
                <a:lnTo>
                  <a:pt x="222161" y="105498"/>
                </a:lnTo>
                <a:lnTo>
                  <a:pt x="222161" y="0"/>
                </a:lnTo>
                <a:lnTo>
                  <a:pt x="246380" y="0"/>
                </a:lnTo>
                <a:lnTo>
                  <a:pt x="246380" y="105498"/>
                </a:lnTo>
                <a:lnTo>
                  <a:pt x="271437" y="105498"/>
                </a:lnTo>
                <a:lnTo>
                  <a:pt x="271437" y="0"/>
                </a:lnTo>
                <a:lnTo>
                  <a:pt x="295656" y="0"/>
                </a:lnTo>
                <a:lnTo>
                  <a:pt x="295656" y="105498"/>
                </a:lnTo>
                <a:lnTo>
                  <a:pt x="320713" y="105498"/>
                </a:lnTo>
                <a:lnTo>
                  <a:pt x="320713" y="0"/>
                </a:lnTo>
                <a:lnTo>
                  <a:pt x="344932" y="0"/>
                </a:lnTo>
                <a:lnTo>
                  <a:pt x="344932" y="105498"/>
                </a:lnTo>
                <a:lnTo>
                  <a:pt x="369989" y="105498"/>
                </a:lnTo>
                <a:lnTo>
                  <a:pt x="369989" y="0"/>
                </a:lnTo>
                <a:lnTo>
                  <a:pt x="395046" y="0"/>
                </a:lnTo>
                <a:lnTo>
                  <a:pt x="395046" y="105498"/>
                </a:lnTo>
                <a:lnTo>
                  <a:pt x="420090" y="105498"/>
                </a:lnTo>
              </a:path>
              <a:path w="814070" h="107950">
                <a:moveTo>
                  <a:pt x="418795" y="107607"/>
                </a:moveTo>
                <a:lnTo>
                  <a:pt x="418795" y="2095"/>
                </a:lnTo>
                <a:lnTo>
                  <a:pt x="443852" y="2095"/>
                </a:lnTo>
                <a:lnTo>
                  <a:pt x="443852" y="107607"/>
                </a:lnTo>
                <a:lnTo>
                  <a:pt x="468909" y="107607"/>
                </a:lnTo>
                <a:lnTo>
                  <a:pt x="468909" y="2095"/>
                </a:lnTo>
                <a:lnTo>
                  <a:pt x="493966" y="2095"/>
                </a:lnTo>
                <a:lnTo>
                  <a:pt x="493966" y="107607"/>
                </a:lnTo>
                <a:lnTo>
                  <a:pt x="519023" y="107607"/>
                </a:lnTo>
                <a:lnTo>
                  <a:pt x="519023" y="2095"/>
                </a:lnTo>
                <a:lnTo>
                  <a:pt x="543242" y="2095"/>
                </a:lnTo>
                <a:lnTo>
                  <a:pt x="543242" y="107607"/>
                </a:lnTo>
                <a:lnTo>
                  <a:pt x="567461" y="107607"/>
                </a:lnTo>
                <a:lnTo>
                  <a:pt x="567461" y="2095"/>
                </a:lnTo>
                <a:lnTo>
                  <a:pt x="591680" y="2095"/>
                </a:lnTo>
                <a:lnTo>
                  <a:pt x="591680" y="107607"/>
                </a:lnTo>
                <a:lnTo>
                  <a:pt x="615899" y="107607"/>
                </a:lnTo>
                <a:lnTo>
                  <a:pt x="615899" y="2095"/>
                </a:lnTo>
                <a:lnTo>
                  <a:pt x="640118" y="2095"/>
                </a:lnTo>
                <a:lnTo>
                  <a:pt x="640118" y="107607"/>
                </a:lnTo>
                <a:lnTo>
                  <a:pt x="665175" y="107607"/>
                </a:lnTo>
                <a:lnTo>
                  <a:pt x="665175" y="2095"/>
                </a:lnTo>
                <a:lnTo>
                  <a:pt x="689394" y="2095"/>
                </a:lnTo>
                <a:lnTo>
                  <a:pt x="689394" y="107607"/>
                </a:lnTo>
                <a:lnTo>
                  <a:pt x="714451" y="107607"/>
                </a:lnTo>
                <a:lnTo>
                  <a:pt x="714451" y="2095"/>
                </a:lnTo>
                <a:lnTo>
                  <a:pt x="738670" y="2095"/>
                </a:lnTo>
                <a:lnTo>
                  <a:pt x="738670" y="107607"/>
                </a:lnTo>
                <a:lnTo>
                  <a:pt x="763727" y="107607"/>
                </a:lnTo>
                <a:lnTo>
                  <a:pt x="763727" y="2095"/>
                </a:lnTo>
                <a:lnTo>
                  <a:pt x="788784" y="2095"/>
                </a:lnTo>
                <a:lnTo>
                  <a:pt x="788784" y="107607"/>
                </a:lnTo>
                <a:lnTo>
                  <a:pt x="813841" y="1076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886785" y="3090011"/>
            <a:ext cx="1340485" cy="111760"/>
            <a:chOff x="4832184" y="3090011"/>
            <a:chExt cx="1340485" cy="111760"/>
          </a:xfrm>
        </p:grpSpPr>
        <p:sp>
          <p:nvSpPr>
            <p:cNvPr id="9" name="object 9"/>
            <p:cNvSpPr/>
            <p:nvPr/>
          </p:nvSpPr>
          <p:spPr>
            <a:xfrm>
              <a:off x="5753252" y="3092297"/>
              <a:ext cx="417195" cy="106045"/>
            </a:xfrm>
            <a:custGeom>
              <a:avLst/>
              <a:gdLst/>
              <a:ahLst/>
              <a:cxnLst/>
              <a:rect l="l" t="t" r="r" b="b"/>
              <a:pathLst>
                <a:path w="417195" h="106044">
                  <a:moveTo>
                    <a:pt x="0" y="105498"/>
                  </a:moveTo>
                  <a:lnTo>
                    <a:pt x="24218" y="105498"/>
                  </a:lnTo>
                  <a:lnTo>
                    <a:pt x="24218" y="0"/>
                  </a:lnTo>
                  <a:lnTo>
                    <a:pt x="48437" y="0"/>
                  </a:lnTo>
                  <a:lnTo>
                    <a:pt x="48437" y="105498"/>
                  </a:lnTo>
                  <a:lnTo>
                    <a:pt x="73494" y="105498"/>
                  </a:lnTo>
                  <a:lnTo>
                    <a:pt x="73494" y="0"/>
                  </a:lnTo>
                  <a:lnTo>
                    <a:pt x="97713" y="0"/>
                  </a:lnTo>
                  <a:lnTo>
                    <a:pt x="97713" y="105498"/>
                  </a:lnTo>
                  <a:lnTo>
                    <a:pt x="122770" y="105498"/>
                  </a:lnTo>
                  <a:lnTo>
                    <a:pt x="122770" y="0"/>
                  </a:lnTo>
                  <a:lnTo>
                    <a:pt x="146989" y="0"/>
                  </a:lnTo>
                  <a:lnTo>
                    <a:pt x="146989" y="105498"/>
                  </a:lnTo>
                  <a:lnTo>
                    <a:pt x="172046" y="105498"/>
                  </a:lnTo>
                  <a:lnTo>
                    <a:pt x="172046" y="0"/>
                  </a:lnTo>
                  <a:lnTo>
                    <a:pt x="197103" y="0"/>
                  </a:lnTo>
                  <a:lnTo>
                    <a:pt x="197103" y="105498"/>
                  </a:lnTo>
                </a:path>
                <a:path w="417195" h="106044">
                  <a:moveTo>
                    <a:pt x="194513" y="105498"/>
                  </a:moveTo>
                  <a:lnTo>
                    <a:pt x="218732" y="105498"/>
                  </a:lnTo>
                  <a:lnTo>
                    <a:pt x="218732" y="0"/>
                  </a:lnTo>
                  <a:lnTo>
                    <a:pt x="242950" y="0"/>
                  </a:lnTo>
                  <a:lnTo>
                    <a:pt x="242950" y="105498"/>
                  </a:lnTo>
                  <a:lnTo>
                    <a:pt x="268008" y="105498"/>
                  </a:lnTo>
                  <a:lnTo>
                    <a:pt x="268008" y="0"/>
                  </a:lnTo>
                  <a:lnTo>
                    <a:pt x="292226" y="0"/>
                  </a:lnTo>
                  <a:lnTo>
                    <a:pt x="292226" y="105498"/>
                  </a:lnTo>
                  <a:lnTo>
                    <a:pt x="317284" y="105498"/>
                  </a:lnTo>
                  <a:lnTo>
                    <a:pt x="317284" y="0"/>
                  </a:lnTo>
                  <a:lnTo>
                    <a:pt x="341502" y="0"/>
                  </a:lnTo>
                  <a:lnTo>
                    <a:pt x="341502" y="105498"/>
                  </a:lnTo>
                  <a:lnTo>
                    <a:pt x="366560" y="105498"/>
                  </a:lnTo>
                  <a:lnTo>
                    <a:pt x="366560" y="0"/>
                  </a:lnTo>
                  <a:lnTo>
                    <a:pt x="391617" y="0"/>
                  </a:lnTo>
                  <a:lnTo>
                    <a:pt x="391617" y="105498"/>
                  </a:lnTo>
                  <a:lnTo>
                    <a:pt x="416674" y="10549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2184" y="3199447"/>
              <a:ext cx="921385" cy="0"/>
            </a:xfrm>
            <a:custGeom>
              <a:avLst/>
              <a:gdLst/>
              <a:ahLst/>
              <a:cxnLst/>
              <a:rect l="l" t="t" r="r" b="b"/>
              <a:pathLst>
                <a:path w="921385">
                  <a:moveTo>
                    <a:pt x="0" y="0"/>
                  </a:moveTo>
                  <a:lnTo>
                    <a:pt x="920978" y="0"/>
                  </a:lnTo>
                </a:path>
              </a:pathLst>
            </a:custGeom>
            <a:ln w="457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264354" y="2700070"/>
            <a:ext cx="652145" cy="74930"/>
            <a:chOff x="6209753" y="2700070"/>
            <a:chExt cx="652145" cy="7493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9753" y="2701582"/>
              <a:ext cx="102374" cy="727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5283" y="2700070"/>
              <a:ext cx="104495" cy="7326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500202" y="2736507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774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774" y="5486"/>
                  </a:lnTo>
                  <a:lnTo>
                    <a:pt x="50774" y="0"/>
                  </a:lnTo>
                  <a:close/>
                </a:path>
                <a:path w="50800" h="24764">
                  <a:moveTo>
                    <a:pt x="50774" y="18961"/>
                  </a:moveTo>
                  <a:lnTo>
                    <a:pt x="0" y="18961"/>
                  </a:lnTo>
                  <a:lnTo>
                    <a:pt x="0" y="24447"/>
                  </a:lnTo>
                  <a:lnTo>
                    <a:pt x="50774" y="24447"/>
                  </a:lnTo>
                  <a:lnTo>
                    <a:pt x="50774" y="189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2836" y="2701582"/>
              <a:ext cx="102374" cy="727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32879" y="2721076"/>
              <a:ext cx="128905" cy="53975"/>
            </a:xfrm>
            <a:custGeom>
              <a:avLst/>
              <a:gdLst/>
              <a:ahLst/>
              <a:cxnLst/>
              <a:rect l="l" t="t" r="r" b="b"/>
              <a:pathLst>
                <a:path w="128904" h="53975">
                  <a:moveTo>
                    <a:pt x="42240" y="15582"/>
                  </a:moveTo>
                  <a:lnTo>
                    <a:pt x="25298" y="0"/>
                  </a:lnTo>
                  <a:lnTo>
                    <a:pt x="16586" y="0"/>
                  </a:lnTo>
                  <a:lnTo>
                    <a:pt x="11430" y="2070"/>
                  </a:lnTo>
                  <a:lnTo>
                    <a:pt x="2451" y="11049"/>
                  </a:lnTo>
                  <a:lnTo>
                    <a:pt x="0" y="18148"/>
                  </a:lnTo>
                  <a:lnTo>
                    <a:pt x="0" y="36398"/>
                  </a:lnTo>
                  <a:lnTo>
                    <a:pt x="2501" y="43192"/>
                  </a:lnTo>
                  <a:lnTo>
                    <a:pt x="11569" y="51511"/>
                  </a:lnTo>
                  <a:lnTo>
                    <a:pt x="16560" y="53378"/>
                  </a:lnTo>
                  <a:lnTo>
                    <a:pt x="28524" y="53378"/>
                  </a:lnTo>
                  <a:lnTo>
                    <a:pt x="33299" y="51752"/>
                  </a:lnTo>
                  <a:lnTo>
                    <a:pt x="39865" y="45618"/>
                  </a:lnTo>
                  <a:lnTo>
                    <a:pt x="41694" y="41567"/>
                  </a:lnTo>
                  <a:lnTo>
                    <a:pt x="42240" y="36423"/>
                  </a:lnTo>
                  <a:lnTo>
                    <a:pt x="35433" y="36423"/>
                  </a:lnTo>
                  <a:lnTo>
                    <a:pt x="35433" y="39535"/>
                  </a:lnTo>
                  <a:lnTo>
                    <a:pt x="34378" y="42189"/>
                  </a:lnTo>
                  <a:lnTo>
                    <a:pt x="29921" y="46774"/>
                  </a:lnTo>
                  <a:lnTo>
                    <a:pt x="26657" y="48006"/>
                  </a:lnTo>
                  <a:lnTo>
                    <a:pt x="20447" y="48006"/>
                  </a:lnTo>
                  <a:lnTo>
                    <a:pt x="6604" y="29730"/>
                  </a:lnTo>
                  <a:lnTo>
                    <a:pt x="6604" y="21628"/>
                  </a:lnTo>
                  <a:lnTo>
                    <a:pt x="7556" y="17005"/>
                  </a:lnTo>
                  <a:lnTo>
                    <a:pt x="12153" y="8089"/>
                  </a:lnTo>
                  <a:lnTo>
                    <a:pt x="16586" y="5473"/>
                  </a:lnTo>
                  <a:lnTo>
                    <a:pt x="26733" y="5473"/>
                  </a:lnTo>
                  <a:lnTo>
                    <a:pt x="29781" y="6565"/>
                  </a:lnTo>
                  <a:lnTo>
                    <a:pt x="33782" y="10680"/>
                  </a:lnTo>
                  <a:lnTo>
                    <a:pt x="34899" y="13576"/>
                  </a:lnTo>
                  <a:lnTo>
                    <a:pt x="35229" y="17335"/>
                  </a:lnTo>
                  <a:lnTo>
                    <a:pt x="42240" y="17335"/>
                  </a:lnTo>
                  <a:lnTo>
                    <a:pt x="42240" y="15582"/>
                  </a:lnTo>
                  <a:close/>
                </a:path>
                <a:path w="128904" h="53975">
                  <a:moveTo>
                    <a:pt x="128485" y="16344"/>
                  </a:moveTo>
                  <a:lnTo>
                    <a:pt x="127736" y="12128"/>
                  </a:lnTo>
                  <a:lnTo>
                    <a:pt x="123532" y="3416"/>
                  </a:lnTo>
                  <a:lnTo>
                    <a:pt x="118376" y="596"/>
                  </a:lnTo>
                  <a:lnTo>
                    <a:pt x="106603" y="596"/>
                  </a:lnTo>
                  <a:lnTo>
                    <a:pt x="102984" y="1549"/>
                  </a:lnTo>
                  <a:lnTo>
                    <a:pt x="97370" y="5067"/>
                  </a:lnTo>
                  <a:lnTo>
                    <a:pt x="94843" y="7594"/>
                  </a:lnTo>
                  <a:lnTo>
                    <a:pt x="92417" y="10972"/>
                  </a:lnTo>
                  <a:lnTo>
                    <a:pt x="91008" y="6972"/>
                  </a:lnTo>
                  <a:lnTo>
                    <a:pt x="88620" y="4127"/>
                  </a:lnTo>
                  <a:lnTo>
                    <a:pt x="82943" y="1219"/>
                  </a:lnTo>
                  <a:lnTo>
                    <a:pt x="80124" y="596"/>
                  </a:lnTo>
                  <a:lnTo>
                    <a:pt x="73380" y="596"/>
                  </a:lnTo>
                  <a:lnTo>
                    <a:pt x="70116" y="1409"/>
                  </a:lnTo>
                  <a:lnTo>
                    <a:pt x="64173" y="4572"/>
                  </a:lnTo>
                  <a:lnTo>
                    <a:pt x="61849" y="6845"/>
                  </a:lnTo>
                  <a:lnTo>
                    <a:pt x="60236" y="9740"/>
                  </a:lnTo>
                  <a:lnTo>
                    <a:pt x="59817" y="1320"/>
                  </a:lnTo>
                  <a:lnTo>
                    <a:pt x="53530" y="1320"/>
                  </a:lnTo>
                  <a:lnTo>
                    <a:pt x="54140" y="12090"/>
                  </a:lnTo>
                  <a:lnTo>
                    <a:pt x="54140" y="52260"/>
                  </a:lnTo>
                  <a:lnTo>
                    <a:pt x="60642" y="52260"/>
                  </a:lnTo>
                  <a:lnTo>
                    <a:pt x="60642" y="19151"/>
                  </a:lnTo>
                  <a:lnTo>
                    <a:pt x="61722" y="14833"/>
                  </a:lnTo>
                  <a:lnTo>
                    <a:pt x="66382" y="7950"/>
                  </a:lnTo>
                  <a:lnTo>
                    <a:pt x="70180" y="6083"/>
                  </a:lnTo>
                  <a:lnTo>
                    <a:pt x="80200" y="6083"/>
                  </a:lnTo>
                  <a:lnTo>
                    <a:pt x="83693" y="7747"/>
                  </a:lnTo>
                  <a:lnTo>
                    <a:pt x="87261" y="13614"/>
                  </a:lnTo>
                  <a:lnTo>
                    <a:pt x="88049" y="17589"/>
                  </a:lnTo>
                  <a:lnTo>
                    <a:pt x="88049" y="52260"/>
                  </a:lnTo>
                  <a:lnTo>
                    <a:pt x="94564" y="52260"/>
                  </a:lnTo>
                  <a:lnTo>
                    <a:pt x="94564" y="19151"/>
                  </a:lnTo>
                  <a:lnTo>
                    <a:pt x="95643" y="14833"/>
                  </a:lnTo>
                  <a:lnTo>
                    <a:pt x="100304" y="7950"/>
                  </a:lnTo>
                  <a:lnTo>
                    <a:pt x="104101" y="6083"/>
                  </a:lnTo>
                  <a:lnTo>
                    <a:pt x="114122" y="6083"/>
                  </a:lnTo>
                  <a:lnTo>
                    <a:pt x="117614" y="7747"/>
                  </a:lnTo>
                  <a:lnTo>
                    <a:pt x="121183" y="13614"/>
                  </a:lnTo>
                  <a:lnTo>
                    <a:pt x="121983" y="17589"/>
                  </a:lnTo>
                  <a:lnTo>
                    <a:pt x="121983" y="52260"/>
                  </a:lnTo>
                  <a:lnTo>
                    <a:pt x="128485" y="52260"/>
                  </a:lnTo>
                  <a:lnTo>
                    <a:pt x="128485" y="16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1277396" y="3103423"/>
            <a:ext cx="386080" cy="74295"/>
            <a:chOff x="6222796" y="3103422"/>
            <a:chExt cx="386080" cy="74295"/>
          </a:xfrm>
        </p:grpSpPr>
        <p:sp>
          <p:nvSpPr>
            <p:cNvPr id="18" name="object 18"/>
            <p:cNvSpPr/>
            <p:nvPr/>
          </p:nvSpPr>
          <p:spPr>
            <a:xfrm>
              <a:off x="6222796" y="310545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43" y="0"/>
                  </a:lnTo>
                  <a:lnTo>
                    <a:pt x="10820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36" y="7200"/>
                  </a:lnTo>
                  <a:lnTo>
                    <a:pt x="15836" y="71234"/>
                  </a:lnTo>
                  <a:lnTo>
                    <a:pt x="22555" y="71234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64960" y="3104934"/>
              <a:ext cx="104813" cy="727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12928" y="3103422"/>
              <a:ext cx="104482" cy="7326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57848" y="3139859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774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774" y="5486"/>
                  </a:lnTo>
                  <a:lnTo>
                    <a:pt x="50774" y="0"/>
                  </a:lnTo>
                  <a:close/>
                </a:path>
                <a:path w="50800" h="24764">
                  <a:moveTo>
                    <a:pt x="50774" y="18973"/>
                  </a:moveTo>
                  <a:lnTo>
                    <a:pt x="0" y="18973"/>
                  </a:lnTo>
                  <a:lnTo>
                    <a:pt x="0" y="24460"/>
                  </a:lnTo>
                  <a:lnTo>
                    <a:pt x="50774" y="24460"/>
                  </a:lnTo>
                  <a:lnTo>
                    <a:pt x="50774" y="189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1711355" y="3104935"/>
            <a:ext cx="313690" cy="73025"/>
            <a:chOff x="6656755" y="3104934"/>
            <a:chExt cx="313690" cy="73025"/>
          </a:xfrm>
        </p:grpSpPr>
        <p:sp>
          <p:nvSpPr>
            <p:cNvPr id="23" name="object 23"/>
            <p:cNvSpPr/>
            <p:nvPr/>
          </p:nvSpPr>
          <p:spPr>
            <a:xfrm>
              <a:off x="6656755" y="310545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59" h="71755">
                  <a:moveTo>
                    <a:pt x="22555" y="0"/>
                  </a:moveTo>
                  <a:lnTo>
                    <a:pt x="16243" y="0"/>
                  </a:lnTo>
                  <a:lnTo>
                    <a:pt x="10820" y="4813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61"/>
                  </a:lnTo>
                  <a:lnTo>
                    <a:pt x="0" y="17665"/>
                  </a:lnTo>
                  <a:lnTo>
                    <a:pt x="15836" y="7200"/>
                  </a:lnTo>
                  <a:lnTo>
                    <a:pt x="15836" y="71234"/>
                  </a:lnTo>
                  <a:lnTo>
                    <a:pt x="22555" y="71234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8919" y="3104934"/>
              <a:ext cx="104813" cy="7278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841401" y="3124428"/>
              <a:ext cx="128905" cy="53975"/>
            </a:xfrm>
            <a:custGeom>
              <a:avLst/>
              <a:gdLst/>
              <a:ahLst/>
              <a:cxnLst/>
              <a:rect l="l" t="t" r="r" b="b"/>
              <a:pathLst>
                <a:path w="128904" h="53975">
                  <a:moveTo>
                    <a:pt x="42240" y="15582"/>
                  </a:moveTo>
                  <a:lnTo>
                    <a:pt x="25298" y="0"/>
                  </a:lnTo>
                  <a:lnTo>
                    <a:pt x="16586" y="0"/>
                  </a:lnTo>
                  <a:lnTo>
                    <a:pt x="11430" y="2070"/>
                  </a:lnTo>
                  <a:lnTo>
                    <a:pt x="2451" y="11061"/>
                  </a:lnTo>
                  <a:lnTo>
                    <a:pt x="0" y="18148"/>
                  </a:lnTo>
                  <a:lnTo>
                    <a:pt x="0" y="36398"/>
                  </a:lnTo>
                  <a:lnTo>
                    <a:pt x="2501" y="43205"/>
                  </a:lnTo>
                  <a:lnTo>
                    <a:pt x="11569" y="51511"/>
                  </a:lnTo>
                  <a:lnTo>
                    <a:pt x="16548" y="53378"/>
                  </a:lnTo>
                  <a:lnTo>
                    <a:pt x="28524" y="53378"/>
                  </a:lnTo>
                  <a:lnTo>
                    <a:pt x="33299" y="51765"/>
                  </a:lnTo>
                  <a:lnTo>
                    <a:pt x="39865" y="45618"/>
                  </a:lnTo>
                  <a:lnTo>
                    <a:pt x="41694" y="41579"/>
                  </a:lnTo>
                  <a:lnTo>
                    <a:pt x="42240" y="36423"/>
                  </a:lnTo>
                  <a:lnTo>
                    <a:pt x="35433" y="36423"/>
                  </a:lnTo>
                  <a:lnTo>
                    <a:pt x="35433" y="39535"/>
                  </a:lnTo>
                  <a:lnTo>
                    <a:pt x="34378" y="42189"/>
                  </a:lnTo>
                  <a:lnTo>
                    <a:pt x="29921" y="46786"/>
                  </a:lnTo>
                  <a:lnTo>
                    <a:pt x="26657" y="48006"/>
                  </a:lnTo>
                  <a:lnTo>
                    <a:pt x="20434" y="48006"/>
                  </a:lnTo>
                  <a:lnTo>
                    <a:pt x="6604" y="29743"/>
                  </a:lnTo>
                  <a:lnTo>
                    <a:pt x="6604" y="21628"/>
                  </a:lnTo>
                  <a:lnTo>
                    <a:pt x="7556" y="17018"/>
                  </a:lnTo>
                  <a:lnTo>
                    <a:pt x="12153" y="8089"/>
                  </a:lnTo>
                  <a:lnTo>
                    <a:pt x="16586" y="5473"/>
                  </a:lnTo>
                  <a:lnTo>
                    <a:pt x="26720" y="5473"/>
                  </a:lnTo>
                  <a:lnTo>
                    <a:pt x="29781" y="6565"/>
                  </a:lnTo>
                  <a:lnTo>
                    <a:pt x="33782" y="10680"/>
                  </a:lnTo>
                  <a:lnTo>
                    <a:pt x="34899" y="13576"/>
                  </a:lnTo>
                  <a:lnTo>
                    <a:pt x="35229" y="17348"/>
                  </a:lnTo>
                  <a:lnTo>
                    <a:pt x="42240" y="17348"/>
                  </a:lnTo>
                  <a:lnTo>
                    <a:pt x="42240" y="15582"/>
                  </a:lnTo>
                  <a:close/>
                </a:path>
                <a:path w="128904" h="53975">
                  <a:moveTo>
                    <a:pt x="128473" y="16344"/>
                  </a:moveTo>
                  <a:lnTo>
                    <a:pt x="127723" y="12141"/>
                  </a:lnTo>
                  <a:lnTo>
                    <a:pt x="123532" y="3416"/>
                  </a:lnTo>
                  <a:lnTo>
                    <a:pt x="118376" y="596"/>
                  </a:lnTo>
                  <a:lnTo>
                    <a:pt x="106603" y="596"/>
                  </a:lnTo>
                  <a:lnTo>
                    <a:pt x="102984" y="1549"/>
                  </a:lnTo>
                  <a:lnTo>
                    <a:pt x="97358" y="5080"/>
                  </a:lnTo>
                  <a:lnTo>
                    <a:pt x="94843" y="7594"/>
                  </a:lnTo>
                  <a:lnTo>
                    <a:pt x="92417" y="10972"/>
                  </a:lnTo>
                  <a:lnTo>
                    <a:pt x="91008" y="6972"/>
                  </a:lnTo>
                  <a:lnTo>
                    <a:pt x="88607" y="4127"/>
                  </a:lnTo>
                  <a:lnTo>
                    <a:pt x="82943" y="1219"/>
                  </a:lnTo>
                  <a:lnTo>
                    <a:pt x="80124" y="596"/>
                  </a:lnTo>
                  <a:lnTo>
                    <a:pt x="73367" y="596"/>
                  </a:lnTo>
                  <a:lnTo>
                    <a:pt x="70104" y="1409"/>
                  </a:lnTo>
                  <a:lnTo>
                    <a:pt x="64160" y="4572"/>
                  </a:lnTo>
                  <a:lnTo>
                    <a:pt x="61849" y="6845"/>
                  </a:lnTo>
                  <a:lnTo>
                    <a:pt x="60236" y="9753"/>
                  </a:lnTo>
                  <a:lnTo>
                    <a:pt x="59817" y="1320"/>
                  </a:lnTo>
                  <a:lnTo>
                    <a:pt x="53530" y="1320"/>
                  </a:lnTo>
                  <a:lnTo>
                    <a:pt x="54127" y="12090"/>
                  </a:lnTo>
                  <a:lnTo>
                    <a:pt x="54127" y="52260"/>
                  </a:lnTo>
                  <a:lnTo>
                    <a:pt x="60642" y="52260"/>
                  </a:lnTo>
                  <a:lnTo>
                    <a:pt x="60642" y="19151"/>
                  </a:lnTo>
                  <a:lnTo>
                    <a:pt x="61722" y="14846"/>
                  </a:lnTo>
                  <a:lnTo>
                    <a:pt x="66382" y="7950"/>
                  </a:lnTo>
                  <a:lnTo>
                    <a:pt x="70180" y="6083"/>
                  </a:lnTo>
                  <a:lnTo>
                    <a:pt x="80187" y="6083"/>
                  </a:lnTo>
                  <a:lnTo>
                    <a:pt x="83693" y="7747"/>
                  </a:lnTo>
                  <a:lnTo>
                    <a:pt x="87261" y="13614"/>
                  </a:lnTo>
                  <a:lnTo>
                    <a:pt x="88049" y="17589"/>
                  </a:lnTo>
                  <a:lnTo>
                    <a:pt x="88049" y="52260"/>
                  </a:lnTo>
                  <a:lnTo>
                    <a:pt x="94551" y="52260"/>
                  </a:lnTo>
                  <a:lnTo>
                    <a:pt x="94551" y="19151"/>
                  </a:lnTo>
                  <a:lnTo>
                    <a:pt x="95643" y="14846"/>
                  </a:lnTo>
                  <a:lnTo>
                    <a:pt x="100304" y="7950"/>
                  </a:lnTo>
                  <a:lnTo>
                    <a:pt x="104101" y="6083"/>
                  </a:lnTo>
                  <a:lnTo>
                    <a:pt x="114122" y="6083"/>
                  </a:lnTo>
                  <a:lnTo>
                    <a:pt x="117614" y="7747"/>
                  </a:lnTo>
                  <a:lnTo>
                    <a:pt x="121183" y="13614"/>
                  </a:lnTo>
                  <a:lnTo>
                    <a:pt x="121970" y="17589"/>
                  </a:lnTo>
                  <a:lnTo>
                    <a:pt x="121970" y="52260"/>
                  </a:lnTo>
                  <a:lnTo>
                    <a:pt x="128473" y="52260"/>
                  </a:lnTo>
                  <a:lnTo>
                    <a:pt x="128473" y="16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174182" y="2323275"/>
            <a:ext cx="1991995" cy="348615"/>
            <a:chOff x="4119581" y="2323274"/>
            <a:chExt cx="1991995" cy="348615"/>
          </a:xfrm>
        </p:grpSpPr>
        <p:sp>
          <p:nvSpPr>
            <p:cNvPr id="27" name="object 27"/>
            <p:cNvSpPr/>
            <p:nvPr/>
          </p:nvSpPr>
          <p:spPr>
            <a:xfrm>
              <a:off x="4158703" y="2458745"/>
              <a:ext cx="1913889" cy="196850"/>
            </a:xfrm>
            <a:custGeom>
              <a:avLst/>
              <a:gdLst/>
              <a:ahLst/>
              <a:cxnLst/>
              <a:rect l="l" t="t" r="r" b="b"/>
              <a:pathLst>
                <a:path w="1913889" h="196850">
                  <a:moveTo>
                    <a:pt x="0" y="196557"/>
                  </a:moveTo>
                  <a:lnTo>
                    <a:pt x="0" y="0"/>
                  </a:lnTo>
                  <a:lnTo>
                    <a:pt x="1913331" y="0"/>
                  </a:lnTo>
                  <a:lnTo>
                    <a:pt x="1913331" y="1965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25975" y="2614764"/>
              <a:ext cx="1979295" cy="50800"/>
            </a:xfrm>
            <a:custGeom>
              <a:avLst/>
              <a:gdLst/>
              <a:ahLst/>
              <a:cxnLst/>
              <a:rect l="l" t="t" r="r" b="b"/>
              <a:pathLst>
                <a:path w="1979295" h="50800">
                  <a:moveTo>
                    <a:pt x="0" y="0"/>
                  </a:moveTo>
                  <a:lnTo>
                    <a:pt x="32727" y="50457"/>
                  </a:lnTo>
                  <a:lnTo>
                    <a:pt x="65481" y="0"/>
                  </a:lnTo>
                </a:path>
                <a:path w="1979295" h="50800">
                  <a:moveTo>
                    <a:pt x="1978787" y="0"/>
                  </a:moveTo>
                  <a:lnTo>
                    <a:pt x="1946059" y="50457"/>
                  </a:lnTo>
                  <a:lnTo>
                    <a:pt x="1913305" y="0"/>
                  </a:lnTo>
                </a:path>
              </a:pathLst>
            </a:custGeom>
            <a:ln w="12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88840" y="2323274"/>
              <a:ext cx="1058938" cy="95084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54896" y="3329788"/>
            <a:ext cx="1037031" cy="75831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8645169" y="6486664"/>
            <a:ext cx="588010" cy="379730"/>
          </a:xfrm>
          <a:custGeom>
            <a:avLst/>
            <a:gdLst/>
            <a:ahLst/>
            <a:cxnLst/>
            <a:rect l="l" t="t" r="r" b="b"/>
            <a:pathLst>
              <a:path w="588010" h="379729">
                <a:moveTo>
                  <a:pt x="587870" y="189572"/>
                </a:moveTo>
                <a:lnTo>
                  <a:pt x="581895" y="227694"/>
                </a:lnTo>
                <a:lnTo>
                  <a:pt x="564757" y="263240"/>
                </a:lnTo>
                <a:lnTo>
                  <a:pt x="537633" y="295436"/>
                </a:lnTo>
                <a:lnTo>
                  <a:pt x="501702" y="323511"/>
                </a:lnTo>
                <a:lnTo>
                  <a:pt x="458142" y="346692"/>
                </a:lnTo>
                <a:lnTo>
                  <a:pt x="408131" y="364207"/>
                </a:lnTo>
                <a:lnTo>
                  <a:pt x="352848" y="375282"/>
                </a:lnTo>
                <a:lnTo>
                  <a:pt x="293471" y="379145"/>
                </a:lnTo>
                <a:lnTo>
                  <a:pt x="234137" y="375282"/>
                </a:lnTo>
                <a:lnTo>
                  <a:pt x="178961" y="364207"/>
                </a:lnTo>
                <a:lnTo>
                  <a:pt x="129099" y="346692"/>
                </a:lnTo>
                <a:lnTo>
                  <a:pt x="85709" y="323511"/>
                </a:lnTo>
                <a:lnTo>
                  <a:pt x="49946" y="295436"/>
                </a:lnTo>
                <a:lnTo>
                  <a:pt x="22969" y="263240"/>
                </a:lnTo>
                <a:lnTo>
                  <a:pt x="5935" y="227694"/>
                </a:lnTo>
                <a:lnTo>
                  <a:pt x="0" y="189572"/>
                </a:lnTo>
                <a:lnTo>
                  <a:pt x="5935" y="151188"/>
                </a:lnTo>
                <a:lnTo>
                  <a:pt x="22969" y="115519"/>
                </a:lnTo>
                <a:lnTo>
                  <a:pt x="49946" y="83307"/>
                </a:lnTo>
                <a:lnTo>
                  <a:pt x="85709" y="55291"/>
                </a:lnTo>
                <a:lnTo>
                  <a:pt x="129099" y="32211"/>
                </a:lnTo>
                <a:lnTo>
                  <a:pt x="178961" y="14809"/>
                </a:lnTo>
                <a:lnTo>
                  <a:pt x="234137" y="3825"/>
                </a:lnTo>
                <a:lnTo>
                  <a:pt x="293471" y="0"/>
                </a:lnTo>
                <a:lnTo>
                  <a:pt x="352848" y="3825"/>
                </a:lnTo>
                <a:lnTo>
                  <a:pt x="408131" y="14809"/>
                </a:lnTo>
                <a:lnTo>
                  <a:pt x="458142" y="32211"/>
                </a:lnTo>
                <a:lnTo>
                  <a:pt x="501702" y="55291"/>
                </a:lnTo>
                <a:lnTo>
                  <a:pt x="537633" y="83307"/>
                </a:lnTo>
                <a:lnTo>
                  <a:pt x="564757" y="115519"/>
                </a:lnTo>
                <a:lnTo>
                  <a:pt x="581895" y="151188"/>
                </a:lnTo>
                <a:lnTo>
                  <a:pt x="587870" y="18957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07907" y="6994029"/>
            <a:ext cx="261620" cy="694690"/>
          </a:xfrm>
          <a:custGeom>
            <a:avLst/>
            <a:gdLst/>
            <a:ahLst/>
            <a:cxnLst/>
            <a:rect l="l" t="t" r="r" b="b"/>
            <a:pathLst>
              <a:path w="261620" h="694690">
                <a:moveTo>
                  <a:pt x="261480" y="0"/>
                </a:moveTo>
                <a:lnTo>
                  <a:pt x="261480" y="51282"/>
                </a:lnTo>
                <a:lnTo>
                  <a:pt x="251209" y="86841"/>
                </a:lnTo>
                <a:lnTo>
                  <a:pt x="223196" y="115960"/>
                </a:lnTo>
                <a:lnTo>
                  <a:pt x="181638" y="135636"/>
                </a:lnTo>
                <a:lnTo>
                  <a:pt x="130733" y="142862"/>
                </a:lnTo>
                <a:lnTo>
                  <a:pt x="79836" y="135636"/>
                </a:lnTo>
                <a:lnTo>
                  <a:pt x="38282" y="115960"/>
                </a:lnTo>
                <a:lnTo>
                  <a:pt x="10270" y="86841"/>
                </a:lnTo>
                <a:lnTo>
                  <a:pt x="0" y="51282"/>
                </a:lnTo>
                <a:lnTo>
                  <a:pt x="0" y="914"/>
                </a:lnTo>
              </a:path>
              <a:path w="261620" h="694690">
                <a:moveTo>
                  <a:pt x="255993" y="187731"/>
                </a:moveTo>
                <a:lnTo>
                  <a:pt x="255993" y="366318"/>
                </a:lnTo>
                <a:lnTo>
                  <a:pt x="246194" y="400677"/>
                </a:lnTo>
                <a:lnTo>
                  <a:pt x="219424" y="428939"/>
                </a:lnTo>
                <a:lnTo>
                  <a:pt x="179623" y="448100"/>
                </a:lnTo>
                <a:lnTo>
                  <a:pt x="130733" y="455155"/>
                </a:lnTo>
                <a:lnTo>
                  <a:pt x="81708" y="448100"/>
                </a:lnTo>
                <a:lnTo>
                  <a:pt x="41597" y="428939"/>
                </a:lnTo>
                <a:lnTo>
                  <a:pt x="14513" y="400677"/>
                </a:lnTo>
                <a:lnTo>
                  <a:pt x="4572" y="366318"/>
                </a:lnTo>
                <a:lnTo>
                  <a:pt x="4572" y="176745"/>
                </a:lnTo>
              </a:path>
              <a:path w="261620" h="694690">
                <a:moveTo>
                  <a:pt x="237705" y="414858"/>
                </a:moveTo>
                <a:lnTo>
                  <a:pt x="237705" y="619074"/>
                </a:lnTo>
                <a:lnTo>
                  <a:pt x="229221" y="648193"/>
                </a:lnTo>
                <a:lnTo>
                  <a:pt x="206165" y="672076"/>
                </a:lnTo>
                <a:lnTo>
                  <a:pt x="172136" y="688231"/>
                </a:lnTo>
                <a:lnTo>
                  <a:pt x="130733" y="694169"/>
                </a:lnTo>
                <a:lnTo>
                  <a:pt x="88952" y="688231"/>
                </a:lnTo>
                <a:lnTo>
                  <a:pt x="54970" y="672076"/>
                </a:lnTo>
                <a:lnTo>
                  <a:pt x="32130" y="648193"/>
                </a:lnTo>
                <a:lnTo>
                  <a:pt x="23774" y="619074"/>
                </a:lnTo>
                <a:lnTo>
                  <a:pt x="23774" y="41577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45169" y="6517806"/>
            <a:ext cx="588010" cy="709295"/>
          </a:xfrm>
          <a:custGeom>
            <a:avLst/>
            <a:gdLst/>
            <a:ahLst/>
            <a:cxnLst/>
            <a:rect l="l" t="t" r="r" b="b"/>
            <a:pathLst>
              <a:path w="588010" h="709295">
                <a:moveTo>
                  <a:pt x="538505" y="158432"/>
                </a:moveTo>
                <a:lnTo>
                  <a:pt x="513598" y="227710"/>
                </a:lnTo>
                <a:lnTo>
                  <a:pt x="484671" y="256957"/>
                </a:lnTo>
                <a:lnTo>
                  <a:pt x="446723" y="281349"/>
                </a:lnTo>
                <a:lnTo>
                  <a:pt x="401226" y="299942"/>
                </a:lnTo>
                <a:lnTo>
                  <a:pt x="349652" y="311791"/>
                </a:lnTo>
                <a:lnTo>
                  <a:pt x="293471" y="315950"/>
                </a:lnTo>
                <a:lnTo>
                  <a:pt x="237295" y="311791"/>
                </a:lnTo>
                <a:lnTo>
                  <a:pt x="185724" y="299942"/>
                </a:lnTo>
                <a:lnTo>
                  <a:pt x="140229" y="281349"/>
                </a:lnTo>
                <a:lnTo>
                  <a:pt x="102283" y="256957"/>
                </a:lnTo>
                <a:lnTo>
                  <a:pt x="73357" y="227710"/>
                </a:lnTo>
                <a:lnTo>
                  <a:pt x="48450" y="158432"/>
                </a:lnTo>
                <a:lnTo>
                  <a:pt x="54922" y="122264"/>
                </a:lnTo>
                <a:lnTo>
                  <a:pt x="102283" y="59553"/>
                </a:lnTo>
                <a:lnTo>
                  <a:pt x="140229" y="34964"/>
                </a:lnTo>
                <a:lnTo>
                  <a:pt x="185724" y="16191"/>
                </a:lnTo>
                <a:lnTo>
                  <a:pt x="237295" y="4210"/>
                </a:lnTo>
                <a:lnTo>
                  <a:pt x="293471" y="0"/>
                </a:lnTo>
                <a:lnTo>
                  <a:pt x="349652" y="4210"/>
                </a:lnTo>
                <a:lnTo>
                  <a:pt x="401226" y="16191"/>
                </a:lnTo>
                <a:lnTo>
                  <a:pt x="446723" y="34964"/>
                </a:lnTo>
                <a:lnTo>
                  <a:pt x="484671" y="59553"/>
                </a:lnTo>
                <a:lnTo>
                  <a:pt x="513598" y="88978"/>
                </a:lnTo>
                <a:lnTo>
                  <a:pt x="538505" y="158432"/>
                </a:lnTo>
                <a:close/>
              </a:path>
              <a:path w="588010" h="709295">
                <a:moveTo>
                  <a:pt x="0" y="158432"/>
                </a:moveTo>
                <a:lnTo>
                  <a:pt x="0" y="289394"/>
                </a:lnTo>
                <a:lnTo>
                  <a:pt x="4706" y="326674"/>
                </a:lnTo>
                <a:lnTo>
                  <a:pt x="39921" y="394170"/>
                </a:lnTo>
                <a:lnTo>
                  <a:pt x="68804" y="423195"/>
                </a:lnTo>
                <a:lnTo>
                  <a:pt x="104120" y="448278"/>
                </a:lnTo>
                <a:lnTo>
                  <a:pt x="145058" y="468824"/>
                </a:lnTo>
                <a:lnTo>
                  <a:pt x="190804" y="484236"/>
                </a:lnTo>
                <a:lnTo>
                  <a:pt x="240546" y="493920"/>
                </a:lnTo>
                <a:lnTo>
                  <a:pt x="293471" y="497281"/>
                </a:lnTo>
                <a:lnTo>
                  <a:pt x="346431" y="493920"/>
                </a:lnTo>
                <a:lnTo>
                  <a:pt x="396260" y="484236"/>
                </a:lnTo>
                <a:lnTo>
                  <a:pt x="442130" y="468824"/>
                </a:lnTo>
                <a:lnTo>
                  <a:pt x="483214" y="448278"/>
                </a:lnTo>
                <a:lnTo>
                  <a:pt x="518683" y="423195"/>
                </a:lnTo>
                <a:lnTo>
                  <a:pt x="547711" y="394170"/>
                </a:lnTo>
                <a:lnTo>
                  <a:pt x="569470" y="361798"/>
                </a:lnTo>
                <a:lnTo>
                  <a:pt x="587870" y="289394"/>
                </a:lnTo>
                <a:lnTo>
                  <a:pt x="587870" y="158432"/>
                </a:lnTo>
              </a:path>
              <a:path w="588010" h="709295">
                <a:moveTo>
                  <a:pt x="110617" y="513765"/>
                </a:moveTo>
                <a:lnTo>
                  <a:pt x="197472" y="634657"/>
                </a:lnTo>
                <a:lnTo>
                  <a:pt x="373024" y="646557"/>
                </a:lnTo>
                <a:lnTo>
                  <a:pt x="469011" y="543077"/>
                </a:lnTo>
                <a:lnTo>
                  <a:pt x="469011" y="604431"/>
                </a:lnTo>
                <a:lnTo>
                  <a:pt x="373024" y="708837"/>
                </a:lnTo>
                <a:lnTo>
                  <a:pt x="197472" y="696010"/>
                </a:lnTo>
                <a:lnTo>
                  <a:pt x="110617" y="575119"/>
                </a:lnTo>
                <a:lnTo>
                  <a:pt x="110617" y="513765"/>
                </a:lnTo>
                <a:close/>
              </a:path>
              <a:path w="588010" h="709295">
                <a:moveTo>
                  <a:pt x="469011" y="572376"/>
                </a:moveTo>
                <a:lnTo>
                  <a:pt x="373024" y="676783"/>
                </a:lnTo>
                <a:lnTo>
                  <a:pt x="197472" y="663956"/>
                </a:lnTo>
                <a:lnTo>
                  <a:pt x="110617" y="543077"/>
                </a:lnTo>
              </a:path>
              <a:path w="588010" h="709295">
                <a:moveTo>
                  <a:pt x="110617" y="513765"/>
                </a:moveTo>
                <a:lnTo>
                  <a:pt x="157251" y="475297"/>
                </a:lnTo>
              </a:path>
              <a:path w="588010" h="709295">
                <a:moveTo>
                  <a:pt x="469011" y="543077"/>
                </a:moveTo>
                <a:lnTo>
                  <a:pt x="424218" y="483539"/>
                </a:lnTo>
              </a:path>
              <a:path w="588010" h="709295">
                <a:moveTo>
                  <a:pt x="197472" y="634657"/>
                </a:moveTo>
                <a:lnTo>
                  <a:pt x="197472" y="696010"/>
                </a:lnTo>
              </a:path>
              <a:path w="588010" h="709295">
                <a:moveTo>
                  <a:pt x="373024" y="646557"/>
                </a:moveTo>
                <a:lnTo>
                  <a:pt x="373024" y="70883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833968" y="7632802"/>
            <a:ext cx="203873" cy="146519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8808822" y="6994945"/>
            <a:ext cx="259715" cy="144145"/>
          </a:xfrm>
          <a:custGeom>
            <a:avLst/>
            <a:gdLst/>
            <a:ahLst/>
            <a:cxnLst/>
            <a:rect l="l" t="t" r="r" b="b"/>
            <a:pathLst>
              <a:path w="259714" h="144145">
                <a:moveTo>
                  <a:pt x="226733" y="9156"/>
                </a:moveTo>
                <a:lnTo>
                  <a:pt x="206966" y="22132"/>
                </a:lnTo>
                <a:lnTo>
                  <a:pt x="183767" y="31930"/>
                </a:lnTo>
                <a:lnTo>
                  <a:pt x="157822" y="38124"/>
                </a:lnTo>
                <a:lnTo>
                  <a:pt x="129819" y="40284"/>
                </a:lnTo>
                <a:lnTo>
                  <a:pt x="101294" y="38124"/>
                </a:lnTo>
                <a:lnTo>
                  <a:pt x="75080" y="31930"/>
                </a:lnTo>
                <a:lnTo>
                  <a:pt x="51779" y="22132"/>
                </a:lnTo>
                <a:lnTo>
                  <a:pt x="31991" y="9156"/>
                </a:lnTo>
              </a:path>
              <a:path w="259714" h="144145">
                <a:moveTo>
                  <a:pt x="245935" y="6400"/>
                </a:moveTo>
                <a:lnTo>
                  <a:pt x="226120" y="27167"/>
                </a:lnTo>
                <a:lnTo>
                  <a:pt x="199193" y="43383"/>
                </a:lnTo>
                <a:lnTo>
                  <a:pt x="166607" y="53931"/>
                </a:lnTo>
                <a:lnTo>
                  <a:pt x="129819" y="57696"/>
                </a:lnTo>
                <a:lnTo>
                  <a:pt x="92236" y="53760"/>
                </a:lnTo>
                <a:lnTo>
                  <a:pt x="58851" y="42697"/>
                </a:lnTo>
                <a:lnTo>
                  <a:pt x="31467" y="25624"/>
                </a:lnTo>
                <a:lnTo>
                  <a:pt x="11887" y="3657"/>
                </a:lnTo>
              </a:path>
              <a:path w="259714" h="144145">
                <a:moveTo>
                  <a:pt x="256908" y="0"/>
                </a:moveTo>
                <a:lnTo>
                  <a:pt x="241294" y="29748"/>
                </a:lnTo>
                <a:lnTo>
                  <a:pt x="212909" y="53230"/>
                </a:lnTo>
                <a:lnTo>
                  <a:pt x="174751" y="68642"/>
                </a:lnTo>
                <a:lnTo>
                  <a:pt x="129819" y="74180"/>
                </a:lnTo>
                <a:lnTo>
                  <a:pt x="84880" y="68513"/>
                </a:lnTo>
                <a:lnTo>
                  <a:pt x="46626" y="52887"/>
                </a:lnTo>
                <a:lnTo>
                  <a:pt x="17971" y="29362"/>
                </a:lnTo>
                <a:lnTo>
                  <a:pt x="1828" y="0"/>
                </a:lnTo>
              </a:path>
              <a:path w="259714" h="144145">
                <a:moveTo>
                  <a:pt x="259651" y="0"/>
                </a:moveTo>
                <a:lnTo>
                  <a:pt x="249395" y="35558"/>
                </a:lnTo>
                <a:lnTo>
                  <a:pt x="221481" y="64677"/>
                </a:lnTo>
                <a:lnTo>
                  <a:pt x="180195" y="84353"/>
                </a:lnTo>
                <a:lnTo>
                  <a:pt x="129819" y="91579"/>
                </a:lnTo>
                <a:lnTo>
                  <a:pt x="79451" y="84353"/>
                </a:lnTo>
                <a:lnTo>
                  <a:pt x="38168" y="64677"/>
                </a:lnTo>
                <a:lnTo>
                  <a:pt x="10256" y="35558"/>
                </a:lnTo>
                <a:lnTo>
                  <a:pt x="0" y="0"/>
                </a:lnTo>
              </a:path>
              <a:path w="259714" h="144145">
                <a:moveTo>
                  <a:pt x="259651" y="17398"/>
                </a:moveTo>
                <a:lnTo>
                  <a:pt x="249395" y="52957"/>
                </a:lnTo>
                <a:lnTo>
                  <a:pt x="221481" y="82076"/>
                </a:lnTo>
                <a:lnTo>
                  <a:pt x="180195" y="101752"/>
                </a:lnTo>
                <a:lnTo>
                  <a:pt x="129819" y="108978"/>
                </a:lnTo>
                <a:lnTo>
                  <a:pt x="79451" y="101752"/>
                </a:lnTo>
                <a:lnTo>
                  <a:pt x="38168" y="82076"/>
                </a:lnTo>
                <a:lnTo>
                  <a:pt x="10256" y="52957"/>
                </a:lnTo>
                <a:lnTo>
                  <a:pt x="0" y="17398"/>
                </a:lnTo>
              </a:path>
              <a:path w="259714" h="144145">
                <a:moveTo>
                  <a:pt x="258737" y="34797"/>
                </a:moveTo>
                <a:lnTo>
                  <a:pt x="248623" y="70356"/>
                </a:lnTo>
                <a:lnTo>
                  <a:pt x="221024" y="99475"/>
                </a:lnTo>
                <a:lnTo>
                  <a:pt x="180052" y="119151"/>
                </a:lnTo>
                <a:lnTo>
                  <a:pt x="129819" y="126377"/>
                </a:lnTo>
                <a:lnTo>
                  <a:pt x="79451" y="119151"/>
                </a:lnTo>
                <a:lnTo>
                  <a:pt x="38168" y="99475"/>
                </a:lnTo>
                <a:lnTo>
                  <a:pt x="10256" y="70356"/>
                </a:lnTo>
                <a:lnTo>
                  <a:pt x="0" y="34797"/>
                </a:lnTo>
              </a:path>
              <a:path w="259714" h="144145">
                <a:moveTo>
                  <a:pt x="258737" y="52196"/>
                </a:moveTo>
                <a:lnTo>
                  <a:pt x="248623" y="87755"/>
                </a:lnTo>
                <a:lnTo>
                  <a:pt x="221024" y="116874"/>
                </a:lnTo>
                <a:lnTo>
                  <a:pt x="180052" y="136550"/>
                </a:lnTo>
                <a:lnTo>
                  <a:pt x="129819" y="143776"/>
                </a:lnTo>
                <a:lnTo>
                  <a:pt x="79593" y="136550"/>
                </a:lnTo>
                <a:lnTo>
                  <a:pt x="38625" y="116874"/>
                </a:lnTo>
                <a:lnTo>
                  <a:pt x="11027" y="87755"/>
                </a:lnTo>
                <a:lnTo>
                  <a:pt x="914" y="521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810650" y="7168946"/>
            <a:ext cx="256540" cy="280670"/>
          </a:xfrm>
          <a:custGeom>
            <a:avLst/>
            <a:gdLst/>
            <a:ahLst/>
            <a:cxnLst/>
            <a:rect l="l" t="t" r="r" b="b"/>
            <a:pathLst>
              <a:path w="256539" h="280670">
                <a:moveTo>
                  <a:pt x="159080" y="53111"/>
                </a:moveTo>
                <a:lnTo>
                  <a:pt x="151393" y="54311"/>
                </a:lnTo>
                <a:lnTo>
                  <a:pt x="143535" y="55168"/>
                </a:lnTo>
                <a:lnTo>
                  <a:pt x="135677" y="55683"/>
                </a:lnTo>
                <a:lnTo>
                  <a:pt x="127990" y="55854"/>
                </a:lnTo>
                <a:lnTo>
                  <a:pt x="113924" y="55340"/>
                </a:lnTo>
                <a:lnTo>
                  <a:pt x="100455" y="53795"/>
                </a:lnTo>
                <a:lnTo>
                  <a:pt x="87498" y="51220"/>
                </a:lnTo>
                <a:lnTo>
                  <a:pt x="74968" y="47612"/>
                </a:lnTo>
              </a:path>
              <a:path w="256539" h="280670">
                <a:moveTo>
                  <a:pt x="199313" y="57696"/>
                </a:moveTo>
                <a:lnTo>
                  <a:pt x="183411" y="63991"/>
                </a:lnTo>
                <a:lnTo>
                  <a:pt x="166052" y="68914"/>
                </a:lnTo>
                <a:lnTo>
                  <a:pt x="147493" y="72121"/>
                </a:lnTo>
                <a:lnTo>
                  <a:pt x="127990" y="73266"/>
                </a:lnTo>
                <a:lnTo>
                  <a:pt x="100808" y="71261"/>
                </a:lnTo>
                <a:lnTo>
                  <a:pt x="75766" y="65478"/>
                </a:lnTo>
                <a:lnTo>
                  <a:pt x="53293" y="56260"/>
                </a:lnTo>
                <a:lnTo>
                  <a:pt x="33820" y="43954"/>
                </a:lnTo>
              </a:path>
              <a:path w="256539" h="280670">
                <a:moveTo>
                  <a:pt x="255079" y="5486"/>
                </a:moveTo>
                <a:lnTo>
                  <a:pt x="243194" y="38744"/>
                </a:lnTo>
                <a:lnTo>
                  <a:pt x="215538" y="65478"/>
                </a:lnTo>
                <a:lnTo>
                  <a:pt x="175880" y="83281"/>
                </a:lnTo>
                <a:lnTo>
                  <a:pt x="127990" y="89750"/>
                </a:lnTo>
                <a:lnTo>
                  <a:pt x="78293" y="82681"/>
                </a:lnTo>
                <a:lnTo>
                  <a:pt x="37596" y="63420"/>
                </a:lnTo>
                <a:lnTo>
                  <a:pt x="10099" y="34886"/>
                </a:lnTo>
                <a:lnTo>
                  <a:pt x="0" y="0"/>
                </a:lnTo>
              </a:path>
              <a:path w="256539" h="280670">
                <a:moveTo>
                  <a:pt x="255993" y="17398"/>
                </a:moveTo>
                <a:lnTo>
                  <a:pt x="245894" y="52285"/>
                </a:lnTo>
                <a:lnTo>
                  <a:pt x="218395" y="80819"/>
                </a:lnTo>
                <a:lnTo>
                  <a:pt x="177694" y="100080"/>
                </a:lnTo>
                <a:lnTo>
                  <a:pt x="127990" y="107149"/>
                </a:lnTo>
                <a:lnTo>
                  <a:pt x="78293" y="100080"/>
                </a:lnTo>
                <a:lnTo>
                  <a:pt x="37596" y="80819"/>
                </a:lnTo>
                <a:lnTo>
                  <a:pt x="10099" y="52285"/>
                </a:lnTo>
                <a:lnTo>
                  <a:pt x="0" y="17398"/>
                </a:lnTo>
              </a:path>
              <a:path w="256539" h="280670">
                <a:moveTo>
                  <a:pt x="255079" y="34797"/>
                </a:moveTo>
                <a:lnTo>
                  <a:pt x="245123" y="69684"/>
                </a:lnTo>
                <a:lnTo>
                  <a:pt x="217938" y="98218"/>
                </a:lnTo>
                <a:lnTo>
                  <a:pt x="177551" y="117479"/>
                </a:lnTo>
                <a:lnTo>
                  <a:pt x="127990" y="124548"/>
                </a:lnTo>
                <a:lnTo>
                  <a:pt x="78436" y="117479"/>
                </a:lnTo>
                <a:lnTo>
                  <a:pt x="38053" y="98218"/>
                </a:lnTo>
                <a:lnTo>
                  <a:pt x="10870" y="69684"/>
                </a:lnTo>
                <a:lnTo>
                  <a:pt x="914" y="34797"/>
                </a:lnTo>
              </a:path>
              <a:path w="256539" h="280670">
                <a:moveTo>
                  <a:pt x="255079" y="52196"/>
                </a:moveTo>
                <a:lnTo>
                  <a:pt x="245123" y="87083"/>
                </a:lnTo>
                <a:lnTo>
                  <a:pt x="217938" y="115617"/>
                </a:lnTo>
                <a:lnTo>
                  <a:pt x="177551" y="134878"/>
                </a:lnTo>
                <a:lnTo>
                  <a:pt x="127990" y="141947"/>
                </a:lnTo>
                <a:lnTo>
                  <a:pt x="78436" y="134878"/>
                </a:lnTo>
                <a:lnTo>
                  <a:pt x="38053" y="115617"/>
                </a:lnTo>
                <a:lnTo>
                  <a:pt x="10870" y="87083"/>
                </a:lnTo>
                <a:lnTo>
                  <a:pt x="914" y="52196"/>
                </a:lnTo>
              </a:path>
              <a:path w="256539" h="280670">
                <a:moveTo>
                  <a:pt x="255079" y="69595"/>
                </a:moveTo>
                <a:lnTo>
                  <a:pt x="245123" y="104482"/>
                </a:lnTo>
                <a:lnTo>
                  <a:pt x="217938" y="133016"/>
                </a:lnTo>
                <a:lnTo>
                  <a:pt x="177551" y="152277"/>
                </a:lnTo>
                <a:lnTo>
                  <a:pt x="127990" y="159346"/>
                </a:lnTo>
                <a:lnTo>
                  <a:pt x="78436" y="152277"/>
                </a:lnTo>
                <a:lnTo>
                  <a:pt x="38053" y="133016"/>
                </a:lnTo>
                <a:lnTo>
                  <a:pt x="10870" y="104482"/>
                </a:lnTo>
                <a:lnTo>
                  <a:pt x="914" y="69595"/>
                </a:lnTo>
              </a:path>
              <a:path w="256539" h="280670">
                <a:moveTo>
                  <a:pt x="255079" y="86994"/>
                </a:moveTo>
                <a:lnTo>
                  <a:pt x="245123" y="121881"/>
                </a:lnTo>
                <a:lnTo>
                  <a:pt x="217938" y="150415"/>
                </a:lnTo>
                <a:lnTo>
                  <a:pt x="177551" y="169676"/>
                </a:lnTo>
                <a:lnTo>
                  <a:pt x="127990" y="176745"/>
                </a:lnTo>
                <a:lnTo>
                  <a:pt x="78436" y="169676"/>
                </a:lnTo>
                <a:lnTo>
                  <a:pt x="38053" y="150415"/>
                </a:lnTo>
                <a:lnTo>
                  <a:pt x="10870" y="121881"/>
                </a:lnTo>
                <a:lnTo>
                  <a:pt x="914" y="86994"/>
                </a:lnTo>
              </a:path>
              <a:path w="256539" h="280670">
                <a:moveTo>
                  <a:pt x="254165" y="104393"/>
                </a:moveTo>
                <a:lnTo>
                  <a:pt x="244222" y="139138"/>
                </a:lnTo>
                <a:lnTo>
                  <a:pt x="217138" y="167357"/>
                </a:lnTo>
                <a:lnTo>
                  <a:pt x="177023" y="186304"/>
                </a:lnTo>
                <a:lnTo>
                  <a:pt x="127990" y="193230"/>
                </a:lnTo>
                <a:lnTo>
                  <a:pt x="78436" y="186304"/>
                </a:lnTo>
                <a:lnTo>
                  <a:pt x="38053" y="167357"/>
                </a:lnTo>
                <a:lnTo>
                  <a:pt x="10870" y="139138"/>
                </a:lnTo>
                <a:lnTo>
                  <a:pt x="914" y="104393"/>
                </a:lnTo>
              </a:path>
              <a:path w="256539" h="280670">
                <a:moveTo>
                  <a:pt x="254165" y="121792"/>
                </a:moveTo>
                <a:lnTo>
                  <a:pt x="244222" y="156537"/>
                </a:lnTo>
                <a:lnTo>
                  <a:pt x="217138" y="184756"/>
                </a:lnTo>
                <a:lnTo>
                  <a:pt x="177023" y="203703"/>
                </a:lnTo>
                <a:lnTo>
                  <a:pt x="127990" y="210629"/>
                </a:lnTo>
                <a:lnTo>
                  <a:pt x="78579" y="203703"/>
                </a:lnTo>
                <a:lnTo>
                  <a:pt x="38511" y="184756"/>
                </a:lnTo>
                <a:lnTo>
                  <a:pt x="11642" y="156537"/>
                </a:lnTo>
                <a:lnTo>
                  <a:pt x="1828" y="121792"/>
                </a:lnTo>
              </a:path>
              <a:path w="256539" h="280670">
                <a:moveTo>
                  <a:pt x="254165" y="139191"/>
                </a:moveTo>
                <a:lnTo>
                  <a:pt x="244222" y="173550"/>
                </a:lnTo>
                <a:lnTo>
                  <a:pt x="217138" y="201812"/>
                </a:lnTo>
                <a:lnTo>
                  <a:pt x="177023" y="220973"/>
                </a:lnTo>
                <a:lnTo>
                  <a:pt x="127990" y="228028"/>
                </a:lnTo>
                <a:lnTo>
                  <a:pt x="78965" y="220973"/>
                </a:lnTo>
                <a:lnTo>
                  <a:pt x="38854" y="201812"/>
                </a:lnTo>
                <a:lnTo>
                  <a:pt x="11770" y="173550"/>
                </a:lnTo>
                <a:lnTo>
                  <a:pt x="1828" y="139191"/>
                </a:lnTo>
              </a:path>
              <a:path w="256539" h="280670">
                <a:moveTo>
                  <a:pt x="254165" y="156603"/>
                </a:moveTo>
                <a:lnTo>
                  <a:pt x="244222" y="190954"/>
                </a:lnTo>
                <a:lnTo>
                  <a:pt x="217138" y="219213"/>
                </a:lnTo>
                <a:lnTo>
                  <a:pt x="177023" y="238372"/>
                </a:lnTo>
                <a:lnTo>
                  <a:pt x="127990" y="245427"/>
                </a:lnTo>
                <a:lnTo>
                  <a:pt x="78965" y="238372"/>
                </a:lnTo>
                <a:lnTo>
                  <a:pt x="38854" y="219213"/>
                </a:lnTo>
                <a:lnTo>
                  <a:pt x="11770" y="190954"/>
                </a:lnTo>
                <a:lnTo>
                  <a:pt x="1828" y="156603"/>
                </a:lnTo>
              </a:path>
              <a:path w="256539" h="280670">
                <a:moveTo>
                  <a:pt x="254165" y="174002"/>
                </a:moveTo>
                <a:lnTo>
                  <a:pt x="244222" y="208358"/>
                </a:lnTo>
                <a:lnTo>
                  <a:pt x="217138" y="236616"/>
                </a:lnTo>
                <a:lnTo>
                  <a:pt x="177023" y="255773"/>
                </a:lnTo>
                <a:lnTo>
                  <a:pt x="127990" y="262826"/>
                </a:lnTo>
                <a:lnTo>
                  <a:pt x="78965" y="255773"/>
                </a:lnTo>
                <a:lnTo>
                  <a:pt x="38854" y="236616"/>
                </a:lnTo>
                <a:lnTo>
                  <a:pt x="11770" y="208358"/>
                </a:lnTo>
                <a:lnTo>
                  <a:pt x="1828" y="174002"/>
                </a:lnTo>
              </a:path>
              <a:path w="256539" h="280670">
                <a:moveTo>
                  <a:pt x="253250" y="191401"/>
                </a:moveTo>
                <a:lnTo>
                  <a:pt x="243451" y="225759"/>
                </a:lnTo>
                <a:lnTo>
                  <a:pt x="216681" y="254022"/>
                </a:lnTo>
                <a:lnTo>
                  <a:pt x="176880" y="273183"/>
                </a:lnTo>
                <a:lnTo>
                  <a:pt x="127990" y="280238"/>
                </a:lnTo>
                <a:lnTo>
                  <a:pt x="78965" y="273183"/>
                </a:lnTo>
                <a:lnTo>
                  <a:pt x="38854" y="254022"/>
                </a:lnTo>
                <a:lnTo>
                  <a:pt x="11770" y="225759"/>
                </a:lnTo>
                <a:lnTo>
                  <a:pt x="1828" y="19140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531006" y="6540357"/>
            <a:ext cx="704900" cy="1190424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815631" y="6613435"/>
            <a:ext cx="358241" cy="1036840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10820045" y="6803530"/>
            <a:ext cx="380365" cy="80645"/>
          </a:xfrm>
          <a:custGeom>
            <a:avLst/>
            <a:gdLst/>
            <a:ahLst/>
            <a:cxnLst/>
            <a:rect l="l" t="t" r="r" b="b"/>
            <a:pathLst>
              <a:path w="380364" h="80645">
                <a:moveTo>
                  <a:pt x="380339" y="40297"/>
                </a:moveTo>
                <a:lnTo>
                  <a:pt x="365411" y="56253"/>
                </a:lnTo>
                <a:lnTo>
                  <a:pt x="324683" y="69032"/>
                </a:lnTo>
                <a:lnTo>
                  <a:pt x="264241" y="77517"/>
                </a:lnTo>
                <a:lnTo>
                  <a:pt x="190169" y="80594"/>
                </a:lnTo>
                <a:lnTo>
                  <a:pt x="116098" y="77517"/>
                </a:lnTo>
                <a:lnTo>
                  <a:pt x="55656" y="69032"/>
                </a:lnTo>
                <a:lnTo>
                  <a:pt x="14928" y="56253"/>
                </a:lnTo>
                <a:lnTo>
                  <a:pt x="0" y="40297"/>
                </a:lnTo>
                <a:lnTo>
                  <a:pt x="14928" y="24731"/>
                </a:lnTo>
                <a:lnTo>
                  <a:pt x="55656" y="11909"/>
                </a:lnTo>
                <a:lnTo>
                  <a:pt x="116098" y="3206"/>
                </a:lnTo>
                <a:lnTo>
                  <a:pt x="190169" y="0"/>
                </a:lnTo>
                <a:lnTo>
                  <a:pt x="264241" y="3206"/>
                </a:lnTo>
                <a:lnTo>
                  <a:pt x="324683" y="11909"/>
                </a:lnTo>
                <a:lnTo>
                  <a:pt x="365411" y="24731"/>
                </a:lnTo>
                <a:lnTo>
                  <a:pt x="380339" y="4029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284496" y="6842912"/>
            <a:ext cx="17780" cy="60960"/>
          </a:xfrm>
          <a:custGeom>
            <a:avLst/>
            <a:gdLst/>
            <a:ahLst/>
            <a:cxnLst/>
            <a:rect l="l" t="t" r="r" b="b"/>
            <a:pathLst>
              <a:path w="17779" h="60959">
                <a:moveTo>
                  <a:pt x="0" y="0"/>
                </a:moveTo>
                <a:lnTo>
                  <a:pt x="7343" y="4824"/>
                </a:lnTo>
                <a:lnTo>
                  <a:pt x="12801" y="9734"/>
                </a:lnTo>
                <a:lnTo>
                  <a:pt x="16202" y="14816"/>
                </a:lnTo>
                <a:lnTo>
                  <a:pt x="17373" y="20154"/>
                </a:lnTo>
                <a:lnTo>
                  <a:pt x="17373" y="6045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560849" y="6765531"/>
            <a:ext cx="899794" cy="732790"/>
            <a:chOff x="5506249" y="6765531"/>
            <a:chExt cx="899794" cy="732790"/>
          </a:xfrm>
        </p:grpSpPr>
        <p:sp>
          <p:nvSpPr>
            <p:cNvPr id="42" name="object 42"/>
            <p:cNvSpPr/>
            <p:nvPr/>
          </p:nvSpPr>
          <p:spPr>
            <a:xfrm>
              <a:off x="5508535" y="6767817"/>
              <a:ext cx="893444" cy="432434"/>
            </a:xfrm>
            <a:custGeom>
              <a:avLst/>
              <a:gdLst/>
              <a:ahLst/>
              <a:cxnLst/>
              <a:rect l="l" t="t" r="r" b="b"/>
              <a:pathLst>
                <a:path w="893445" h="432434">
                  <a:moveTo>
                    <a:pt x="171881" y="75095"/>
                  </a:moveTo>
                  <a:lnTo>
                    <a:pt x="165066" y="79919"/>
                  </a:lnTo>
                  <a:lnTo>
                    <a:pt x="159880" y="84829"/>
                  </a:lnTo>
                  <a:lnTo>
                    <a:pt x="156579" y="89911"/>
                  </a:lnTo>
                  <a:lnTo>
                    <a:pt x="155422" y="95250"/>
                  </a:lnTo>
                  <a:lnTo>
                    <a:pt x="155422" y="133705"/>
                  </a:lnTo>
                </a:path>
                <a:path w="893445" h="432434">
                  <a:moveTo>
                    <a:pt x="724103" y="101650"/>
                  </a:moveTo>
                  <a:lnTo>
                    <a:pt x="686210" y="137031"/>
                  </a:lnTo>
                  <a:lnTo>
                    <a:pt x="642845" y="151337"/>
                  </a:lnTo>
                  <a:lnTo>
                    <a:pt x="586756" y="162438"/>
                  </a:lnTo>
                  <a:lnTo>
                    <a:pt x="520612" y="169621"/>
                  </a:lnTo>
                  <a:lnTo>
                    <a:pt x="447078" y="172173"/>
                  </a:lnTo>
                  <a:lnTo>
                    <a:pt x="373226" y="169621"/>
                  </a:lnTo>
                  <a:lnTo>
                    <a:pt x="306992" y="162438"/>
                  </a:lnTo>
                  <a:lnTo>
                    <a:pt x="250967" y="151337"/>
                  </a:lnTo>
                  <a:lnTo>
                    <a:pt x="207742" y="137031"/>
                  </a:lnTo>
                  <a:lnTo>
                    <a:pt x="170052" y="101650"/>
                  </a:lnTo>
                  <a:lnTo>
                    <a:pt x="170052" y="82423"/>
                  </a:lnTo>
                  <a:lnTo>
                    <a:pt x="207742" y="45281"/>
                  </a:lnTo>
                  <a:lnTo>
                    <a:pt x="250967" y="30221"/>
                  </a:lnTo>
                  <a:lnTo>
                    <a:pt x="306992" y="18519"/>
                  </a:lnTo>
                  <a:lnTo>
                    <a:pt x="373226" y="10938"/>
                  </a:lnTo>
                  <a:lnTo>
                    <a:pt x="447078" y="8242"/>
                  </a:lnTo>
                  <a:lnTo>
                    <a:pt x="520612" y="10938"/>
                  </a:lnTo>
                  <a:lnTo>
                    <a:pt x="586756" y="18519"/>
                  </a:lnTo>
                  <a:lnTo>
                    <a:pt x="642845" y="30221"/>
                  </a:lnTo>
                  <a:lnTo>
                    <a:pt x="686210" y="45281"/>
                  </a:lnTo>
                  <a:lnTo>
                    <a:pt x="724103" y="82423"/>
                  </a:lnTo>
                  <a:lnTo>
                    <a:pt x="724103" y="101650"/>
                  </a:lnTo>
                  <a:close/>
                </a:path>
                <a:path w="893445" h="432434">
                  <a:moveTo>
                    <a:pt x="738733" y="88836"/>
                  </a:moveTo>
                  <a:lnTo>
                    <a:pt x="748477" y="94489"/>
                  </a:lnTo>
                  <a:lnTo>
                    <a:pt x="755650" y="100399"/>
                  </a:lnTo>
                  <a:lnTo>
                    <a:pt x="760079" y="106481"/>
                  </a:lnTo>
                  <a:lnTo>
                    <a:pt x="761593" y="112649"/>
                  </a:lnTo>
                  <a:lnTo>
                    <a:pt x="753287" y="127157"/>
                  </a:lnTo>
                  <a:lnTo>
                    <a:pt x="692500" y="152490"/>
                  </a:lnTo>
                  <a:lnTo>
                    <a:pt x="643795" y="162482"/>
                  </a:lnTo>
                  <a:lnTo>
                    <a:pt x="585397" y="170135"/>
                  </a:lnTo>
                  <a:lnTo>
                    <a:pt x="519196" y="175033"/>
                  </a:lnTo>
                  <a:lnTo>
                    <a:pt x="447078" y="176758"/>
                  </a:lnTo>
                  <a:lnTo>
                    <a:pt x="374959" y="175033"/>
                  </a:lnTo>
                  <a:lnTo>
                    <a:pt x="308758" y="170135"/>
                  </a:lnTo>
                  <a:lnTo>
                    <a:pt x="250361" y="162482"/>
                  </a:lnTo>
                  <a:lnTo>
                    <a:pt x="201655" y="152490"/>
                  </a:lnTo>
                  <a:lnTo>
                    <a:pt x="164528" y="140576"/>
                  </a:lnTo>
                  <a:lnTo>
                    <a:pt x="132562" y="112649"/>
                  </a:lnTo>
                  <a:lnTo>
                    <a:pt x="133919" y="106481"/>
                  </a:lnTo>
                  <a:lnTo>
                    <a:pt x="137934" y="100399"/>
                  </a:lnTo>
                  <a:lnTo>
                    <a:pt x="144521" y="94489"/>
                  </a:lnTo>
                  <a:lnTo>
                    <a:pt x="153593" y="88836"/>
                  </a:lnTo>
                </a:path>
                <a:path w="893445" h="432434">
                  <a:moveTo>
                    <a:pt x="405015" y="216128"/>
                  </a:moveTo>
                  <a:lnTo>
                    <a:pt x="178282" y="216128"/>
                  </a:lnTo>
                  <a:lnTo>
                    <a:pt x="38392" y="154774"/>
                  </a:lnTo>
                  <a:lnTo>
                    <a:pt x="24297" y="146733"/>
                  </a:lnTo>
                  <a:lnTo>
                    <a:pt x="11999" y="135772"/>
                  </a:lnTo>
                  <a:lnTo>
                    <a:pt x="3300" y="123092"/>
                  </a:lnTo>
                  <a:lnTo>
                    <a:pt x="0" y="109893"/>
                  </a:lnTo>
                  <a:lnTo>
                    <a:pt x="3243" y="97129"/>
                  </a:lnTo>
                  <a:lnTo>
                    <a:pt x="51193" y="59524"/>
                  </a:lnTo>
                  <a:lnTo>
                    <a:pt x="127996" y="30111"/>
                  </a:lnTo>
                  <a:lnTo>
                    <a:pt x="166654" y="16130"/>
                  </a:lnTo>
                  <a:lnTo>
                    <a:pt x="188340" y="8242"/>
                  </a:lnTo>
                  <a:lnTo>
                    <a:pt x="198397" y="5411"/>
                  </a:lnTo>
                  <a:lnTo>
                    <a:pt x="209137" y="2749"/>
                  </a:lnTo>
                  <a:lnTo>
                    <a:pt x="220219" y="773"/>
                  </a:lnTo>
                  <a:lnTo>
                    <a:pt x="231305" y="0"/>
                  </a:lnTo>
                  <a:lnTo>
                    <a:pt x="662851" y="0"/>
                  </a:lnTo>
                  <a:lnTo>
                    <a:pt x="704900" y="8242"/>
                  </a:lnTo>
                  <a:lnTo>
                    <a:pt x="766044" y="30111"/>
                  </a:lnTo>
                  <a:lnTo>
                    <a:pt x="808917" y="45979"/>
                  </a:lnTo>
                  <a:lnTo>
                    <a:pt x="865086" y="71259"/>
                  </a:lnTo>
                  <a:lnTo>
                    <a:pt x="893241" y="109893"/>
                  </a:lnTo>
                  <a:lnTo>
                    <a:pt x="889955" y="123092"/>
                  </a:lnTo>
                  <a:lnTo>
                    <a:pt x="881354" y="135772"/>
                  </a:lnTo>
                  <a:lnTo>
                    <a:pt x="869324" y="146733"/>
                  </a:lnTo>
                  <a:lnTo>
                    <a:pt x="855751" y="154774"/>
                  </a:lnTo>
                  <a:lnTo>
                    <a:pt x="715873" y="216128"/>
                  </a:lnTo>
                  <a:lnTo>
                    <a:pt x="480910" y="216128"/>
                  </a:lnTo>
                </a:path>
                <a:path w="893445" h="432434">
                  <a:moveTo>
                    <a:pt x="402272" y="195071"/>
                  </a:moveTo>
                  <a:lnTo>
                    <a:pt x="476326" y="195071"/>
                  </a:lnTo>
                  <a:lnTo>
                    <a:pt x="476326" y="270167"/>
                  </a:lnTo>
                  <a:lnTo>
                    <a:pt x="402272" y="270167"/>
                  </a:lnTo>
                  <a:lnTo>
                    <a:pt x="402272" y="195071"/>
                  </a:lnTo>
                  <a:close/>
                </a:path>
                <a:path w="893445" h="432434">
                  <a:moveTo>
                    <a:pt x="855751" y="273824"/>
                  </a:moveTo>
                  <a:lnTo>
                    <a:pt x="793584" y="303136"/>
                  </a:lnTo>
                  <a:lnTo>
                    <a:pt x="793584" y="260095"/>
                  </a:lnTo>
                  <a:lnTo>
                    <a:pt x="764324" y="274739"/>
                  </a:lnTo>
                  <a:lnTo>
                    <a:pt x="764324" y="316864"/>
                  </a:lnTo>
                  <a:lnTo>
                    <a:pt x="715873" y="339763"/>
                  </a:lnTo>
                  <a:lnTo>
                    <a:pt x="670166" y="339763"/>
                  </a:lnTo>
                  <a:lnTo>
                    <a:pt x="670166" y="293979"/>
                  </a:lnTo>
                  <a:lnTo>
                    <a:pt x="668237" y="284461"/>
                  </a:lnTo>
                  <a:lnTo>
                    <a:pt x="662965" y="276920"/>
                  </a:lnTo>
                  <a:lnTo>
                    <a:pt x="655121" y="271955"/>
                  </a:lnTo>
                  <a:lnTo>
                    <a:pt x="645477" y="270167"/>
                  </a:lnTo>
                  <a:lnTo>
                    <a:pt x="636362" y="271955"/>
                  </a:lnTo>
                  <a:lnTo>
                    <a:pt x="628789" y="276920"/>
                  </a:lnTo>
                  <a:lnTo>
                    <a:pt x="623617" y="284461"/>
                  </a:lnTo>
                  <a:lnTo>
                    <a:pt x="621703" y="293979"/>
                  </a:lnTo>
                  <a:lnTo>
                    <a:pt x="621703" y="339763"/>
                  </a:lnTo>
                  <a:lnTo>
                    <a:pt x="256908" y="339763"/>
                  </a:lnTo>
                  <a:lnTo>
                    <a:pt x="256908" y="293979"/>
                  </a:lnTo>
                  <a:lnTo>
                    <a:pt x="255122" y="284461"/>
                  </a:lnTo>
                  <a:lnTo>
                    <a:pt x="250164" y="276920"/>
                  </a:lnTo>
                  <a:lnTo>
                    <a:pt x="242635" y="271955"/>
                  </a:lnTo>
                  <a:lnTo>
                    <a:pt x="233133" y="270167"/>
                  </a:lnTo>
                  <a:lnTo>
                    <a:pt x="224020" y="271955"/>
                  </a:lnTo>
                  <a:lnTo>
                    <a:pt x="216452" y="276920"/>
                  </a:lnTo>
                  <a:lnTo>
                    <a:pt x="211284" y="284461"/>
                  </a:lnTo>
                  <a:lnTo>
                    <a:pt x="209372" y="293979"/>
                  </a:lnTo>
                  <a:lnTo>
                    <a:pt x="209372" y="339763"/>
                  </a:lnTo>
                  <a:lnTo>
                    <a:pt x="178282" y="339763"/>
                  </a:lnTo>
                  <a:lnTo>
                    <a:pt x="114287" y="309549"/>
                  </a:lnTo>
                  <a:lnTo>
                    <a:pt x="114287" y="274739"/>
                  </a:lnTo>
                  <a:lnTo>
                    <a:pt x="85026" y="260095"/>
                  </a:lnTo>
                  <a:lnTo>
                    <a:pt x="85026" y="295808"/>
                  </a:lnTo>
                  <a:lnTo>
                    <a:pt x="38392" y="273824"/>
                  </a:lnTo>
                  <a:lnTo>
                    <a:pt x="24297" y="265240"/>
                  </a:lnTo>
                  <a:lnTo>
                    <a:pt x="11999" y="253909"/>
                  </a:lnTo>
                  <a:lnTo>
                    <a:pt x="3300" y="240861"/>
                  </a:lnTo>
                  <a:lnTo>
                    <a:pt x="0" y="227126"/>
                  </a:lnTo>
                  <a:lnTo>
                    <a:pt x="0" y="243611"/>
                  </a:lnTo>
                  <a:lnTo>
                    <a:pt x="24297" y="282368"/>
                  </a:lnTo>
                  <a:lnTo>
                    <a:pt x="85026" y="313207"/>
                  </a:lnTo>
                  <a:lnTo>
                    <a:pt x="85026" y="353504"/>
                  </a:lnTo>
                  <a:lnTo>
                    <a:pt x="114287" y="368160"/>
                  </a:lnTo>
                  <a:lnTo>
                    <a:pt x="114287" y="326948"/>
                  </a:lnTo>
                  <a:lnTo>
                    <a:pt x="178282" y="357162"/>
                  </a:lnTo>
                  <a:lnTo>
                    <a:pt x="209372" y="357162"/>
                  </a:lnTo>
                  <a:lnTo>
                    <a:pt x="209372" y="408457"/>
                  </a:lnTo>
                  <a:lnTo>
                    <a:pt x="211284" y="417582"/>
                  </a:lnTo>
                  <a:lnTo>
                    <a:pt x="216452" y="425162"/>
                  </a:lnTo>
                  <a:lnTo>
                    <a:pt x="224020" y="430340"/>
                  </a:lnTo>
                  <a:lnTo>
                    <a:pt x="233133" y="432257"/>
                  </a:lnTo>
                  <a:lnTo>
                    <a:pt x="242635" y="430340"/>
                  </a:lnTo>
                  <a:lnTo>
                    <a:pt x="250164" y="425162"/>
                  </a:lnTo>
                  <a:lnTo>
                    <a:pt x="255122" y="417582"/>
                  </a:lnTo>
                  <a:lnTo>
                    <a:pt x="256908" y="408457"/>
                  </a:lnTo>
                  <a:lnTo>
                    <a:pt x="256908" y="357162"/>
                  </a:lnTo>
                  <a:lnTo>
                    <a:pt x="621703" y="357162"/>
                  </a:lnTo>
                  <a:lnTo>
                    <a:pt x="621703" y="408457"/>
                  </a:lnTo>
                  <a:lnTo>
                    <a:pt x="623617" y="417582"/>
                  </a:lnTo>
                  <a:lnTo>
                    <a:pt x="628789" y="425162"/>
                  </a:lnTo>
                  <a:lnTo>
                    <a:pt x="636362" y="430340"/>
                  </a:lnTo>
                  <a:lnTo>
                    <a:pt x="645477" y="432257"/>
                  </a:lnTo>
                  <a:lnTo>
                    <a:pt x="655121" y="430340"/>
                  </a:lnTo>
                  <a:lnTo>
                    <a:pt x="662965" y="425162"/>
                  </a:lnTo>
                  <a:lnTo>
                    <a:pt x="668237" y="417582"/>
                  </a:lnTo>
                  <a:lnTo>
                    <a:pt x="670166" y="408457"/>
                  </a:lnTo>
                  <a:lnTo>
                    <a:pt x="670166" y="357162"/>
                  </a:lnTo>
                  <a:lnTo>
                    <a:pt x="715873" y="357162"/>
                  </a:lnTo>
                  <a:lnTo>
                    <a:pt x="764324" y="334276"/>
                  </a:lnTo>
                  <a:lnTo>
                    <a:pt x="764324" y="368160"/>
                  </a:lnTo>
                  <a:lnTo>
                    <a:pt x="793584" y="353504"/>
                  </a:lnTo>
                  <a:lnTo>
                    <a:pt x="793584" y="319620"/>
                  </a:lnTo>
                  <a:lnTo>
                    <a:pt x="855751" y="291223"/>
                  </a:lnTo>
                  <a:lnTo>
                    <a:pt x="869324" y="282368"/>
                  </a:lnTo>
                  <a:lnTo>
                    <a:pt x="881354" y="270508"/>
                  </a:lnTo>
                  <a:lnTo>
                    <a:pt x="889955" y="257103"/>
                  </a:lnTo>
                  <a:lnTo>
                    <a:pt x="893241" y="243611"/>
                  </a:lnTo>
                  <a:lnTo>
                    <a:pt x="893241" y="227126"/>
                  </a:lnTo>
                  <a:lnTo>
                    <a:pt x="889955" y="240861"/>
                  </a:lnTo>
                  <a:lnTo>
                    <a:pt x="881354" y="253909"/>
                  </a:lnTo>
                  <a:lnTo>
                    <a:pt x="869324" y="265240"/>
                  </a:lnTo>
                  <a:lnTo>
                    <a:pt x="855751" y="2738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15837" y="6967016"/>
              <a:ext cx="64922" cy="6729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508535" y="6803529"/>
              <a:ext cx="895350" cy="692785"/>
            </a:xfrm>
            <a:custGeom>
              <a:avLst/>
              <a:gdLst/>
              <a:ahLst/>
              <a:cxnLst/>
              <a:rect l="l" t="t" r="r" b="b"/>
              <a:pathLst>
                <a:path w="895350" h="692784">
                  <a:moveTo>
                    <a:pt x="6400" y="59537"/>
                  </a:moveTo>
                  <a:lnTo>
                    <a:pt x="64909" y="59537"/>
                  </a:lnTo>
                  <a:lnTo>
                    <a:pt x="75368" y="60166"/>
                  </a:lnTo>
                  <a:lnTo>
                    <a:pt x="84112" y="61825"/>
                  </a:lnTo>
                  <a:lnTo>
                    <a:pt x="90112" y="64172"/>
                  </a:lnTo>
                  <a:lnTo>
                    <a:pt x="92341" y="66865"/>
                  </a:lnTo>
                  <a:lnTo>
                    <a:pt x="90112" y="70082"/>
                  </a:lnTo>
                  <a:lnTo>
                    <a:pt x="84112" y="72701"/>
                  </a:lnTo>
                  <a:lnTo>
                    <a:pt x="75368" y="74462"/>
                  </a:lnTo>
                  <a:lnTo>
                    <a:pt x="64909" y="75107"/>
                  </a:lnTo>
                  <a:lnTo>
                    <a:pt x="0" y="75107"/>
                  </a:lnTo>
                </a:path>
                <a:path w="895350" h="692784">
                  <a:moveTo>
                    <a:pt x="889584" y="59537"/>
                  </a:moveTo>
                  <a:lnTo>
                    <a:pt x="830160" y="59537"/>
                  </a:lnTo>
                  <a:lnTo>
                    <a:pt x="819845" y="60166"/>
                  </a:lnTo>
                  <a:lnTo>
                    <a:pt x="811415" y="61825"/>
                  </a:lnTo>
                  <a:lnTo>
                    <a:pt x="805729" y="64172"/>
                  </a:lnTo>
                  <a:lnTo>
                    <a:pt x="803643" y="66865"/>
                  </a:lnTo>
                  <a:lnTo>
                    <a:pt x="805729" y="70082"/>
                  </a:lnTo>
                  <a:lnTo>
                    <a:pt x="811415" y="72701"/>
                  </a:lnTo>
                  <a:lnTo>
                    <a:pt x="819845" y="74462"/>
                  </a:lnTo>
                  <a:lnTo>
                    <a:pt x="830160" y="75107"/>
                  </a:lnTo>
                  <a:lnTo>
                    <a:pt x="895070" y="75107"/>
                  </a:lnTo>
                </a:path>
                <a:path w="895350" h="692784">
                  <a:moveTo>
                    <a:pt x="0" y="74180"/>
                  </a:moveTo>
                  <a:lnTo>
                    <a:pt x="0" y="321449"/>
                  </a:lnTo>
                  <a:lnTo>
                    <a:pt x="3300" y="335477"/>
                  </a:lnTo>
                  <a:lnTo>
                    <a:pt x="11999" y="349157"/>
                  </a:lnTo>
                  <a:lnTo>
                    <a:pt x="24297" y="361118"/>
                  </a:lnTo>
                  <a:lnTo>
                    <a:pt x="38392" y="369989"/>
                  </a:lnTo>
                  <a:lnTo>
                    <a:pt x="178282" y="435927"/>
                  </a:lnTo>
                  <a:lnTo>
                    <a:pt x="392226" y="435927"/>
                  </a:lnTo>
                  <a:lnTo>
                    <a:pt x="392226" y="384644"/>
                  </a:lnTo>
                  <a:lnTo>
                    <a:pt x="476338" y="384644"/>
                  </a:lnTo>
                  <a:lnTo>
                    <a:pt x="476338" y="435927"/>
                  </a:lnTo>
                  <a:lnTo>
                    <a:pt x="715873" y="435927"/>
                  </a:lnTo>
                  <a:lnTo>
                    <a:pt x="855751" y="369989"/>
                  </a:lnTo>
                  <a:lnTo>
                    <a:pt x="889955" y="335477"/>
                  </a:lnTo>
                  <a:lnTo>
                    <a:pt x="893241" y="321449"/>
                  </a:lnTo>
                  <a:lnTo>
                    <a:pt x="893241" y="74180"/>
                  </a:lnTo>
                </a:path>
                <a:path w="895350" h="692784">
                  <a:moveTo>
                    <a:pt x="401358" y="384644"/>
                  </a:moveTo>
                  <a:lnTo>
                    <a:pt x="401358" y="400215"/>
                  </a:lnTo>
                  <a:lnTo>
                    <a:pt x="403944" y="405982"/>
                  </a:lnTo>
                  <a:lnTo>
                    <a:pt x="411073" y="410633"/>
                  </a:lnTo>
                  <a:lnTo>
                    <a:pt x="421803" y="413740"/>
                  </a:lnTo>
                  <a:lnTo>
                    <a:pt x="435190" y="414870"/>
                  </a:lnTo>
                  <a:lnTo>
                    <a:pt x="448049" y="413740"/>
                  </a:lnTo>
                  <a:lnTo>
                    <a:pt x="458508" y="410633"/>
                  </a:lnTo>
                  <a:lnTo>
                    <a:pt x="465537" y="405982"/>
                  </a:lnTo>
                  <a:lnTo>
                    <a:pt x="468109" y="400215"/>
                  </a:lnTo>
                  <a:lnTo>
                    <a:pt x="468109" y="384644"/>
                  </a:lnTo>
                </a:path>
                <a:path w="895350" h="692784">
                  <a:moveTo>
                    <a:pt x="242277" y="466153"/>
                  </a:moveTo>
                  <a:lnTo>
                    <a:pt x="242277" y="640156"/>
                  </a:lnTo>
                  <a:lnTo>
                    <a:pt x="257663" y="660286"/>
                  </a:lnTo>
                  <a:lnTo>
                    <a:pt x="299534" y="676898"/>
                  </a:lnTo>
                  <a:lnTo>
                    <a:pt x="361462" y="688188"/>
                  </a:lnTo>
                  <a:lnTo>
                    <a:pt x="437019" y="692353"/>
                  </a:lnTo>
                  <a:lnTo>
                    <a:pt x="512434" y="688188"/>
                  </a:lnTo>
                  <a:lnTo>
                    <a:pt x="574047" y="676898"/>
                  </a:lnTo>
                  <a:lnTo>
                    <a:pt x="615604" y="660286"/>
                  </a:lnTo>
                  <a:lnTo>
                    <a:pt x="630847" y="640156"/>
                  </a:lnTo>
                  <a:lnTo>
                    <a:pt x="630847" y="461568"/>
                  </a:lnTo>
                </a:path>
                <a:path w="895350" h="692784">
                  <a:moveTo>
                    <a:pt x="178282" y="180416"/>
                  </a:moveTo>
                  <a:lnTo>
                    <a:pt x="178282" y="435927"/>
                  </a:lnTo>
                </a:path>
                <a:path w="895350" h="692784">
                  <a:moveTo>
                    <a:pt x="715873" y="180416"/>
                  </a:moveTo>
                  <a:lnTo>
                    <a:pt x="715873" y="435927"/>
                  </a:lnTo>
                </a:path>
                <a:path w="895350" h="692784">
                  <a:moveTo>
                    <a:pt x="182854" y="136461"/>
                  </a:moveTo>
                  <a:lnTo>
                    <a:pt x="182854" y="138290"/>
                  </a:lnTo>
                  <a:lnTo>
                    <a:pt x="171881" y="140119"/>
                  </a:lnTo>
                  <a:lnTo>
                    <a:pt x="159080" y="140119"/>
                  </a:lnTo>
                  <a:lnTo>
                    <a:pt x="146278" y="140119"/>
                  </a:lnTo>
                  <a:lnTo>
                    <a:pt x="136220" y="138290"/>
                  </a:lnTo>
                  <a:lnTo>
                    <a:pt x="136220" y="136461"/>
                  </a:lnTo>
                  <a:lnTo>
                    <a:pt x="136220" y="133718"/>
                  </a:lnTo>
                  <a:lnTo>
                    <a:pt x="146278" y="131876"/>
                  </a:lnTo>
                  <a:lnTo>
                    <a:pt x="159080" y="131876"/>
                  </a:lnTo>
                  <a:lnTo>
                    <a:pt x="171881" y="131876"/>
                  </a:lnTo>
                  <a:lnTo>
                    <a:pt x="182854" y="133718"/>
                  </a:lnTo>
                  <a:lnTo>
                    <a:pt x="182854" y="136461"/>
                  </a:lnTo>
                  <a:close/>
                </a:path>
                <a:path w="895350" h="692784">
                  <a:moveTo>
                    <a:pt x="749706" y="144703"/>
                  </a:moveTo>
                  <a:lnTo>
                    <a:pt x="749706" y="146532"/>
                  </a:lnTo>
                  <a:lnTo>
                    <a:pt x="738733" y="148361"/>
                  </a:lnTo>
                  <a:lnTo>
                    <a:pt x="725932" y="148361"/>
                  </a:lnTo>
                  <a:lnTo>
                    <a:pt x="713130" y="148361"/>
                  </a:lnTo>
                  <a:lnTo>
                    <a:pt x="703072" y="146532"/>
                  </a:lnTo>
                  <a:lnTo>
                    <a:pt x="703072" y="144703"/>
                  </a:lnTo>
                  <a:lnTo>
                    <a:pt x="703072" y="141960"/>
                  </a:lnTo>
                  <a:lnTo>
                    <a:pt x="713130" y="140119"/>
                  </a:lnTo>
                  <a:lnTo>
                    <a:pt x="725932" y="140119"/>
                  </a:lnTo>
                  <a:lnTo>
                    <a:pt x="738733" y="140119"/>
                  </a:lnTo>
                  <a:lnTo>
                    <a:pt x="749706" y="141960"/>
                  </a:lnTo>
                  <a:lnTo>
                    <a:pt x="749706" y="144703"/>
                  </a:lnTo>
                  <a:close/>
                </a:path>
                <a:path w="895350" h="692784">
                  <a:moveTo>
                    <a:pt x="743305" y="4584"/>
                  </a:moveTo>
                  <a:lnTo>
                    <a:pt x="743305" y="7327"/>
                  </a:lnTo>
                  <a:lnTo>
                    <a:pt x="733247" y="9169"/>
                  </a:lnTo>
                  <a:lnTo>
                    <a:pt x="719531" y="9169"/>
                  </a:lnTo>
                  <a:lnTo>
                    <a:pt x="706729" y="9169"/>
                  </a:lnTo>
                  <a:lnTo>
                    <a:pt x="696671" y="7327"/>
                  </a:lnTo>
                  <a:lnTo>
                    <a:pt x="696671" y="4584"/>
                  </a:lnTo>
                  <a:lnTo>
                    <a:pt x="696671" y="2755"/>
                  </a:lnTo>
                  <a:lnTo>
                    <a:pt x="706729" y="0"/>
                  </a:lnTo>
                  <a:lnTo>
                    <a:pt x="719531" y="0"/>
                  </a:lnTo>
                  <a:lnTo>
                    <a:pt x="733247" y="0"/>
                  </a:lnTo>
                  <a:lnTo>
                    <a:pt x="743305" y="2755"/>
                  </a:lnTo>
                  <a:lnTo>
                    <a:pt x="743305" y="4584"/>
                  </a:lnTo>
                  <a:close/>
                </a:path>
                <a:path w="895350" h="692784">
                  <a:moveTo>
                    <a:pt x="201142" y="4584"/>
                  </a:moveTo>
                  <a:lnTo>
                    <a:pt x="201142" y="7327"/>
                  </a:lnTo>
                  <a:lnTo>
                    <a:pt x="191084" y="9169"/>
                  </a:lnTo>
                  <a:lnTo>
                    <a:pt x="178282" y="9169"/>
                  </a:lnTo>
                  <a:lnTo>
                    <a:pt x="165481" y="9169"/>
                  </a:lnTo>
                  <a:lnTo>
                    <a:pt x="154508" y="7327"/>
                  </a:lnTo>
                  <a:lnTo>
                    <a:pt x="154508" y="4584"/>
                  </a:lnTo>
                  <a:lnTo>
                    <a:pt x="154508" y="2755"/>
                  </a:lnTo>
                  <a:lnTo>
                    <a:pt x="165481" y="0"/>
                  </a:lnTo>
                  <a:lnTo>
                    <a:pt x="178282" y="0"/>
                  </a:lnTo>
                  <a:lnTo>
                    <a:pt x="191084" y="0"/>
                  </a:lnTo>
                  <a:lnTo>
                    <a:pt x="201142" y="2755"/>
                  </a:lnTo>
                  <a:lnTo>
                    <a:pt x="201142" y="4584"/>
                  </a:lnTo>
                  <a:close/>
                </a:path>
                <a:path w="895350" h="692784">
                  <a:moveTo>
                    <a:pt x="455307" y="690524"/>
                  </a:moveTo>
                  <a:lnTo>
                    <a:pt x="455307" y="587032"/>
                  </a:lnTo>
                  <a:lnTo>
                    <a:pt x="474510" y="587032"/>
                  </a:lnTo>
                  <a:lnTo>
                    <a:pt x="474510" y="435927"/>
                  </a:lnTo>
                  <a:lnTo>
                    <a:pt x="392226" y="435927"/>
                  </a:lnTo>
                  <a:lnTo>
                    <a:pt x="392226" y="587032"/>
                  </a:lnTo>
                  <a:lnTo>
                    <a:pt x="411416" y="587032"/>
                  </a:lnTo>
                  <a:lnTo>
                    <a:pt x="411416" y="690524"/>
                  </a:lnTo>
                </a:path>
                <a:path w="895350" h="692784">
                  <a:moveTo>
                    <a:pt x="389483" y="504609"/>
                  </a:moveTo>
                  <a:lnTo>
                    <a:pt x="326497" y="495399"/>
                  </a:lnTo>
                  <a:lnTo>
                    <a:pt x="274394" y="479659"/>
                  </a:lnTo>
                  <a:lnTo>
                    <a:pt x="236862" y="458767"/>
                  </a:lnTo>
                  <a:lnTo>
                    <a:pt x="217589" y="434098"/>
                  </a:lnTo>
                </a:path>
                <a:path w="895350" h="692784">
                  <a:moveTo>
                    <a:pt x="655535" y="435927"/>
                  </a:moveTo>
                  <a:lnTo>
                    <a:pt x="634349" y="460439"/>
                  </a:lnTo>
                  <a:lnTo>
                    <a:pt x="595079" y="480917"/>
                  </a:lnTo>
                  <a:lnTo>
                    <a:pt x="541237" y="496070"/>
                  </a:lnTo>
                  <a:lnTo>
                    <a:pt x="476338" y="50460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581396" y="466470"/>
            <a:ext cx="1257935" cy="4133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spcBef>
                <a:spcPts val="484"/>
              </a:spcBef>
            </a:pPr>
            <a:r>
              <a:rPr sz="1050" b="1" dirty="0">
                <a:latin typeface="Tahoma"/>
                <a:cs typeface="Tahoma"/>
              </a:rPr>
              <a:t>Gama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Compacta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100" dirty="0">
                <a:latin typeface="Tahoma"/>
                <a:cs typeface="Tahoma"/>
              </a:rPr>
              <a:t>II</a:t>
            </a:r>
            <a:endParaRPr sz="1050">
              <a:latin typeface="Tahoma"/>
              <a:cs typeface="Tahoma"/>
            </a:endParaRPr>
          </a:p>
          <a:p>
            <a:pPr marL="43180">
              <a:spcBef>
                <a:spcPts val="330"/>
              </a:spcBef>
            </a:pPr>
            <a:r>
              <a:rPr sz="900" b="1" spc="-5" dirty="0">
                <a:latin typeface="Tahoma"/>
                <a:cs typeface="Tahoma"/>
              </a:rPr>
              <a:t>Versión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analógica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779005" y="491235"/>
            <a:ext cx="42144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Hay </a:t>
            </a:r>
            <a:r>
              <a:rPr sz="1000" spc="35" dirty="0">
                <a:latin typeface="Microsoft Sans Serif"/>
                <a:cs typeface="Microsoft Sans Serif"/>
              </a:rPr>
              <a:t>disponible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30" dirty="0">
                <a:latin typeface="Microsoft Sans Serif"/>
                <a:cs typeface="Microsoft Sans Serif"/>
              </a:rPr>
              <a:t>versión </a:t>
            </a:r>
            <a:r>
              <a:rPr sz="1000" spc="20" dirty="0">
                <a:latin typeface="Microsoft Sans Serif"/>
                <a:cs typeface="Microsoft Sans Serif"/>
              </a:rPr>
              <a:t>analógica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5" dirty="0">
                <a:latin typeface="Microsoft Sans Serif"/>
                <a:cs typeface="Microsoft Sans Serif"/>
              </a:rPr>
              <a:t>sensor Compact </a:t>
            </a:r>
            <a:r>
              <a:rPr sz="1000" spc="5" dirty="0">
                <a:latin typeface="Microsoft Sans Serif"/>
                <a:cs typeface="Microsoft Sans Serif"/>
              </a:rPr>
              <a:t>Range </a:t>
            </a:r>
            <a:r>
              <a:rPr sz="1000" spc="35" dirty="0">
                <a:latin typeface="Microsoft Sans Serif"/>
                <a:cs typeface="Microsoft Sans Serif"/>
              </a:rPr>
              <a:t>II.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convierte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medición </a:t>
            </a:r>
            <a:r>
              <a:rPr sz="1000" spc="20" dirty="0">
                <a:latin typeface="Microsoft Sans Serif"/>
                <a:cs typeface="Microsoft Sans Serif"/>
              </a:rPr>
              <a:t>analógica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25" dirty="0">
                <a:latin typeface="Microsoft Sans Serif"/>
                <a:cs typeface="Microsoft Sans Serif"/>
              </a:rPr>
              <a:t>pulsos digitales. </a:t>
            </a: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contador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LOGO!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PLC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cuenta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pulsos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hace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conversión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medida. </a:t>
            </a:r>
            <a:r>
              <a:rPr sz="1000" spc="-35" dirty="0">
                <a:latin typeface="Microsoft Sans Serif"/>
                <a:cs typeface="Microsoft Sans Serif"/>
              </a:rPr>
              <a:t>Si,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30" dirty="0">
                <a:latin typeface="Microsoft Sans Serif"/>
                <a:cs typeface="Microsoft Sans Serif"/>
              </a:rPr>
              <a:t>ejemplo,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ajusta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forma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50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spc="30" dirty="0">
                <a:latin typeface="Microsoft Sans Serif"/>
                <a:cs typeface="Microsoft Sans Serif"/>
              </a:rPr>
              <a:t>equivalgan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50 </a:t>
            </a:r>
            <a:r>
              <a:rPr sz="1000" spc="40" dirty="0">
                <a:latin typeface="Microsoft Sans Serif"/>
                <a:cs typeface="Microsoft Sans Serif"/>
              </a:rPr>
              <a:t>cm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5" dirty="0">
                <a:latin typeface="Microsoft Sans Serif"/>
                <a:cs typeface="Microsoft Sans Serif"/>
              </a:rPr>
              <a:t>tiempo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puerta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0" dirty="0">
                <a:latin typeface="Microsoft Sans Serif"/>
                <a:cs typeface="Microsoft Sans Serif"/>
              </a:rPr>
              <a:t>LOGO!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5" dirty="0">
                <a:latin typeface="Microsoft Sans Serif"/>
                <a:cs typeface="Microsoft Sans Serif"/>
              </a:rPr>
              <a:t>configuró </a:t>
            </a:r>
            <a:r>
              <a:rPr sz="1000" spc="50" dirty="0">
                <a:latin typeface="Microsoft Sans Serif"/>
                <a:cs typeface="Microsoft Sans Serif"/>
              </a:rPr>
              <a:t>durante </a:t>
            </a:r>
            <a:r>
              <a:rPr sz="1000" spc="15" dirty="0">
                <a:latin typeface="Microsoft Sans Serif"/>
                <a:cs typeface="Microsoft Sans Serif"/>
              </a:rPr>
              <a:t>1 </a:t>
            </a:r>
            <a:r>
              <a:rPr sz="1000" spc="30" dirty="0">
                <a:latin typeface="Microsoft Sans Serif"/>
                <a:cs typeface="Microsoft Sans Serif"/>
              </a:rPr>
              <a:t>segundo, </a:t>
            </a:r>
            <a:r>
              <a:rPr sz="1000" spc="-20" dirty="0">
                <a:latin typeface="Microsoft Sans Serif"/>
                <a:cs typeface="Microsoft Sans Serif"/>
              </a:rPr>
              <a:t>LOGO! </a:t>
            </a:r>
            <a:r>
              <a:rPr sz="1000" spc="20" dirty="0">
                <a:latin typeface="Microsoft Sans Serif"/>
                <a:cs typeface="Microsoft Sans Serif"/>
              </a:rPr>
              <a:t>sería </a:t>
            </a:r>
            <a:r>
              <a:rPr sz="1000" dirty="0">
                <a:latin typeface="Microsoft Sans Serif"/>
                <a:cs typeface="Microsoft Sans Serif"/>
              </a:rPr>
              <a:t>capaz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convertir </a:t>
            </a:r>
            <a:r>
              <a:rPr sz="1000" spc="30" dirty="0">
                <a:latin typeface="Microsoft Sans Serif"/>
                <a:cs typeface="Microsoft Sans Serif"/>
              </a:rPr>
              <a:t>con precisión </a:t>
            </a:r>
            <a:r>
              <a:rPr sz="1000" spc="35" dirty="0">
                <a:latin typeface="Microsoft Sans Serif"/>
                <a:cs typeface="Microsoft Sans Serif"/>
              </a:rPr>
              <a:t>cualquier </a:t>
            </a:r>
            <a:r>
              <a:rPr sz="1000" spc="25" dirty="0">
                <a:latin typeface="Microsoft Sans Serif"/>
                <a:cs typeface="Microsoft Sans Serif"/>
              </a:rPr>
              <a:t>frecuencia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20" dirty="0">
                <a:latin typeface="Microsoft Sans Serif"/>
                <a:cs typeface="Microsoft Sans Serif"/>
              </a:rPr>
              <a:t>su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correspondiente.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81395" y="3944366"/>
            <a:ext cx="130937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Gama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Compacta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100" dirty="0">
                <a:latin typeface="Tahoma"/>
                <a:cs typeface="Tahoma"/>
              </a:rPr>
              <a:t>III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79004" y="3918965"/>
            <a:ext cx="433197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dirty="0">
                <a:latin typeface="Microsoft Sans Serif"/>
                <a:cs typeface="Microsoft Sans Serif"/>
              </a:rPr>
              <a:t>Al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igual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Compact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II,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Compact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III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30" dirty="0">
                <a:latin typeface="Microsoft Sans Serif"/>
                <a:cs typeface="Microsoft Sans Serif"/>
              </a:rPr>
              <a:t>ajustar </a:t>
            </a:r>
            <a:r>
              <a:rPr sz="950" spc="45" dirty="0">
                <a:latin typeface="Microsoft Sans Serif"/>
                <a:cs typeface="Microsoft Sans Serif"/>
              </a:rPr>
              <a:t>manualmente o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-40" dirty="0">
                <a:latin typeface="Microsoft Sans Serif"/>
                <a:cs typeface="Microsoft Sans Serif"/>
              </a:rPr>
              <a:t>SONPROG. </a:t>
            </a:r>
            <a:r>
              <a:rPr sz="950" dirty="0">
                <a:latin typeface="Microsoft Sans Serif"/>
                <a:cs typeface="Microsoft Sans Serif"/>
              </a:rPr>
              <a:t>Están </a:t>
            </a:r>
            <a:r>
              <a:rPr sz="950" spc="25" dirty="0">
                <a:latin typeface="Microsoft Sans Serif"/>
                <a:cs typeface="Microsoft Sans Serif"/>
              </a:rPr>
              <a:t>disponibles 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contacto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-10" dirty="0">
                <a:latin typeface="Microsoft Sans Serif"/>
                <a:cs typeface="Microsoft Sans Serif"/>
              </a:rPr>
              <a:t>(NO)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50" dirty="0"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latin typeface="Microsoft Sans Serif"/>
                <a:cs typeface="Microsoft Sans Serif"/>
              </a:rPr>
              <a:t>cerrado </a:t>
            </a:r>
            <a:r>
              <a:rPr sz="950" spc="-25" dirty="0">
                <a:latin typeface="Microsoft Sans Serif"/>
                <a:cs typeface="Microsoft Sans Serif"/>
              </a:rPr>
              <a:t>(NC). </a:t>
            </a:r>
            <a:r>
              <a:rPr sz="950" spc="25" dirty="0">
                <a:latin typeface="Microsoft Sans Serif"/>
                <a:cs typeface="Microsoft Sans Serif"/>
              </a:rPr>
              <a:t>También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 disponibles con dos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15" dirty="0">
                <a:latin typeface="Microsoft Sans Serif"/>
                <a:cs typeface="Microsoft Sans Serif"/>
              </a:rPr>
              <a:t>analógicas, 0 </a:t>
            </a:r>
            <a:r>
              <a:rPr sz="950" spc="-15" dirty="0">
                <a:latin typeface="Microsoft Sans Serif"/>
                <a:cs typeface="Microsoft Sans Serif"/>
              </a:rPr>
              <a:t>- </a:t>
            </a:r>
            <a:r>
              <a:rPr sz="950" spc="15" dirty="0">
                <a:latin typeface="Microsoft Sans Serif"/>
                <a:cs typeface="Microsoft Sans Serif"/>
              </a:rPr>
              <a:t>20 </a:t>
            </a:r>
            <a:r>
              <a:rPr sz="950" spc="35" dirty="0">
                <a:latin typeface="Microsoft Sans Serif"/>
                <a:cs typeface="Microsoft Sans Serif"/>
              </a:rPr>
              <a:t>mA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0 </a:t>
            </a:r>
            <a:r>
              <a:rPr sz="950" spc="-15" dirty="0">
                <a:latin typeface="Microsoft Sans Serif"/>
                <a:cs typeface="Microsoft Sans Serif"/>
              </a:rPr>
              <a:t>- </a:t>
            </a:r>
            <a:r>
              <a:rPr sz="950" spc="15" dirty="0">
                <a:latin typeface="Microsoft Sans Serif"/>
                <a:cs typeface="Microsoft Sans Serif"/>
              </a:rPr>
              <a:t>10 </a:t>
            </a:r>
            <a:r>
              <a:rPr sz="950" spc="-65" dirty="0">
                <a:latin typeface="Microsoft Sans Serif"/>
                <a:cs typeface="Microsoft Sans Serif"/>
              </a:rPr>
              <a:t>VCC.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5" dirty="0">
                <a:latin typeface="Microsoft Sans Serif"/>
                <a:cs typeface="Microsoft Sans Serif"/>
              </a:rPr>
              <a:t>funcionan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20 </a:t>
            </a:r>
            <a:r>
              <a:rPr sz="950" spc="-15" dirty="0">
                <a:latin typeface="Microsoft Sans Serif"/>
                <a:cs typeface="Microsoft Sans Serif"/>
              </a:rPr>
              <a:t>- </a:t>
            </a:r>
            <a:r>
              <a:rPr sz="950" spc="15" dirty="0">
                <a:latin typeface="Microsoft Sans Serif"/>
                <a:cs typeface="Microsoft Sans Serif"/>
              </a:rPr>
              <a:t>30 </a:t>
            </a:r>
            <a:r>
              <a:rPr sz="950" spc="-80" dirty="0">
                <a:latin typeface="Microsoft Sans Serif"/>
                <a:cs typeface="Microsoft Sans Serif"/>
              </a:rPr>
              <a:t>VCC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35" dirty="0">
                <a:latin typeface="Microsoft Sans Serif"/>
                <a:cs typeface="Microsoft Sans Serif"/>
              </a:rPr>
              <a:t>manejar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0" dirty="0">
                <a:latin typeface="Microsoft Sans Serif"/>
                <a:cs typeface="Microsoft Sans Serif"/>
              </a:rPr>
              <a:t>carga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hasta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300 </a:t>
            </a:r>
            <a:r>
              <a:rPr sz="950" spc="20" dirty="0">
                <a:latin typeface="Microsoft Sans Serif"/>
                <a:cs typeface="Microsoft Sans Serif"/>
              </a:rPr>
              <a:t>mA.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5" dirty="0">
                <a:latin typeface="Microsoft Sans Serif"/>
                <a:cs typeface="Microsoft Sans Serif"/>
              </a:rPr>
              <a:t>Range </a:t>
            </a:r>
            <a:r>
              <a:rPr sz="950" spc="55" dirty="0">
                <a:latin typeface="Microsoft Sans Serif"/>
                <a:cs typeface="Microsoft Sans Serif"/>
              </a:rPr>
              <a:t>III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25" dirty="0">
                <a:latin typeface="Microsoft Sans Serif"/>
                <a:cs typeface="Microsoft Sans Serif"/>
              </a:rPr>
              <a:t>sincronizar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evitar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interferencias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mutuas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muy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cerca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unos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otros.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Además,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ofrecen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media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aritmética.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Esto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útil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nivel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líquido </a:t>
            </a:r>
            <a:r>
              <a:rPr sz="950" spc="55" dirty="0">
                <a:latin typeface="Microsoft Sans Serif"/>
                <a:cs typeface="Microsoft Sans Serif"/>
              </a:rPr>
              <a:t>u </a:t>
            </a:r>
            <a:r>
              <a:rPr sz="950" spc="35" dirty="0">
                <a:latin typeface="Microsoft Sans Serif"/>
                <a:cs typeface="Microsoft Sans Serif"/>
              </a:rPr>
              <a:t>otras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40" dirty="0">
                <a:latin typeface="Microsoft Sans Serif"/>
                <a:cs typeface="Microsoft Sans Serif"/>
              </a:rPr>
              <a:t>donde pueden </a:t>
            </a:r>
            <a:r>
              <a:rPr sz="950" spc="45" dirty="0">
                <a:latin typeface="Microsoft Sans Serif"/>
                <a:cs typeface="Microsoft Sans Serif"/>
              </a:rPr>
              <a:t>ocurrir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variaciones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reflexión.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media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aritmética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ayuda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30" dirty="0">
                <a:latin typeface="Microsoft Sans Serif"/>
                <a:cs typeface="Microsoft Sans Serif"/>
              </a:rPr>
              <a:t>compensar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estas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variaciones.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01952" y="1976386"/>
            <a:ext cx="2919095" cy="411480"/>
          </a:xfrm>
          <a:custGeom>
            <a:avLst/>
            <a:gdLst/>
            <a:ahLst/>
            <a:cxnLst/>
            <a:rect l="l" t="t" r="r" b="b"/>
            <a:pathLst>
              <a:path w="2919095" h="411480">
                <a:moveTo>
                  <a:pt x="2918561" y="0"/>
                </a:moveTo>
                <a:lnTo>
                  <a:pt x="0" y="141020"/>
                </a:lnTo>
                <a:lnTo>
                  <a:pt x="8953" y="271424"/>
                </a:lnTo>
                <a:lnTo>
                  <a:pt x="2918561" y="411238"/>
                </a:lnTo>
                <a:lnTo>
                  <a:pt x="2918561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4181" y="2872498"/>
            <a:ext cx="664578" cy="6626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25292" y="2479471"/>
            <a:ext cx="363842" cy="21111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996378" y="1647367"/>
            <a:ext cx="3613785" cy="1311910"/>
            <a:chOff x="2941777" y="1647367"/>
            <a:chExt cx="3613785" cy="1311910"/>
          </a:xfrm>
        </p:grpSpPr>
        <p:sp>
          <p:nvSpPr>
            <p:cNvPr id="6" name="object 6"/>
            <p:cNvSpPr/>
            <p:nvPr/>
          </p:nvSpPr>
          <p:spPr>
            <a:xfrm>
              <a:off x="5914631" y="1753743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5">
                  <a:moveTo>
                    <a:pt x="0" y="0"/>
                  </a:moveTo>
                  <a:lnTo>
                    <a:pt x="0" y="2429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1777" y="1647367"/>
              <a:ext cx="3613696" cy="13118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2790" y="1647367"/>
              <a:ext cx="266306" cy="926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66091" y="1647367"/>
              <a:ext cx="212432" cy="73761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92706" y="5638939"/>
            <a:ext cx="1694332" cy="67180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697634" y="7774293"/>
            <a:ext cx="2935605" cy="412115"/>
          </a:xfrm>
          <a:custGeom>
            <a:avLst/>
            <a:gdLst/>
            <a:ahLst/>
            <a:cxnLst/>
            <a:rect l="l" t="t" r="r" b="b"/>
            <a:pathLst>
              <a:path w="2935604" h="412115">
                <a:moveTo>
                  <a:pt x="2935020" y="0"/>
                </a:moveTo>
                <a:lnTo>
                  <a:pt x="0" y="170599"/>
                </a:lnTo>
                <a:lnTo>
                  <a:pt x="2730" y="248462"/>
                </a:lnTo>
                <a:lnTo>
                  <a:pt x="2935020" y="411988"/>
                </a:lnTo>
                <a:lnTo>
                  <a:pt x="293502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64002" y="8618843"/>
            <a:ext cx="965949" cy="19361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8735157" y="7444676"/>
            <a:ext cx="2859405" cy="1315720"/>
            <a:chOff x="3680556" y="7444676"/>
            <a:chExt cx="2859405" cy="1315720"/>
          </a:xfrm>
        </p:grpSpPr>
        <p:sp>
          <p:nvSpPr>
            <p:cNvPr id="14" name="object 14"/>
            <p:cNvSpPr/>
            <p:nvPr/>
          </p:nvSpPr>
          <p:spPr>
            <a:xfrm>
              <a:off x="5926912" y="7551242"/>
              <a:ext cx="0" cy="243840"/>
            </a:xfrm>
            <a:custGeom>
              <a:avLst/>
              <a:gdLst/>
              <a:ahLst/>
              <a:cxnLst/>
              <a:rect l="l" t="t" r="r" b="b"/>
              <a:pathLst>
                <a:path h="243840">
                  <a:moveTo>
                    <a:pt x="0" y="0"/>
                  </a:moveTo>
                  <a:lnTo>
                    <a:pt x="0" y="2434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0556" y="7806499"/>
              <a:ext cx="2859168" cy="9537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75109" y="7444676"/>
              <a:ext cx="266268" cy="928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78359" y="7444676"/>
              <a:ext cx="212407" cy="73888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8071307" y="7902728"/>
            <a:ext cx="631190" cy="163195"/>
            <a:chOff x="3016707" y="7902727"/>
            <a:chExt cx="631190" cy="163195"/>
          </a:xfrm>
        </p:grpSpPr>
        <p:sp>
          <p:nvSpPr>
            <p:cNvPr id="19" name="object 19"/>
            <p:cNvSpPr/>
            <p:nvPr/>
          </p:nvSpPr>
          <p:spPr>
            <a:xfrm>
              <a:off x="3018993" y="7905013"/>
              <a:ext cx="43815" cy="158750"/>
            </a:xfrm>
            <a:custGeom>
              <a:avLst/>
              <a:gdLst/>
              <a:ahLst/>
              <a:cxnLst/>
              <a:rect l="l" t="t" r="r" b="b"/>
              <a:pathLst>
                <a:path w="43814" h="158750">
                  <a:moveTo>
                    <a:pt x="21475" y="0"/>
                  </a:moveTo>
                  <a:lnTo>
                    <a:pt x="29983" y="6284"/>
                  </a:lnTo>
                  <a:lnTo>
                    <a:pt x="37072" y="23394"/>
                  </a:lnTo>
                  <a:lnTo>
                    <a:pt x="41926" y="48718"/>
                  </a:lnTo>
                  <a:lnTo>
                    <a:pt x="43726" y="79641"/>
                  </a:lnTo>
                  <a:lnTo>
                    <a:pt x="41926" y="110449"/>
                  </a:lnTo>
                  <a:lnTo>
                    <a:pt x="37072" y="135505"/>
                  </a:lnTo>
                  <a:lnTo>
                    <a:pt x="29983" y="152347"/>
                  </a:lnTo>
                  <a:lnTo>
                    <a:pt x="21475" y="158508"/>
                  </a:lnTo>
                  <a:lnTo>
                    <a:pt x="13089" y="152347"/>
                  </a:lnTo>
                  <a:lnTo>
                    <a:pt x="6265" y="135505"/>
                  </a:lnTo>
                  <a:lnTo>
                    <a:pt x="1678" y="110449"/>
                  </a:lnTo>
                  <a:lnTo>
                    <a:pt x="0" y="79641"/>
                  </a:lnTo>
                  <a:lnTo>
                    <a:pt x="1678" y="48718"/>
                  </a:lnTo>
                  <a:lnTo>
                    <a:pt x="6265" y="23394"/>
                  </a:lnTo>
                  <a:lnTo>
                    <a:pt x="13089" y="6284"/>
                  </a:lnTo>
                  <a:lnTo>
                    <a:pt x="2147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40468" y="7905013"/>
              <a:ext cx="605155" cy="158750"/>
            </a:xfrm>
            <a:custGeom>
              <a:avLst/>
              <a:gdLst/>
              <a:ahLst/>
              <a:cxnLst/>
              <a:rect l="l" t="t" r="r" b="b"/>
              <a:pathLst>
                <a:path w="605154" h="158750">
                  <a:moveTo>
                    <a:pt x="583501" y="0"/>
                  </a:moveTo>
                  <a:lnTo>
                    <a:pt x="0" y="0"/>
                  </a:lnTo>
                  <a:lnTo>
                    <a:pt x="8507" y="6284"/>
                  </a:lnTo>
                  <a:lnTo>
                    <a:pt x="15597" y="23394"/>
                  </a:lnTo>
                  <a:lnTo>
                    <a:pt x="20450" y="48718"/>
                  </a:lnTo>
                  <a:lnTo>
                    <a:pt x="22250" y="79641"/>
                  </a:lnTo>
                  <a:lnTo>
                    <a:pt x="20450" y="110449"/>
                  </a:lnTo>
                  <a:lnTo>
                    <a:pt x="15597" y="135505"/>
                  </a:lnTo>
                  <a:lnTo>
                    <a:pt x="8507" y="152347"/>
                  </a:lnTo>
                  <a:lnTo>
                    <a:pt x="0" y="158508"/>
                  </a:lnTo>
                  <a:lnTo>
                    <a:pt x="583501" y="158508"/>
                  </a:lnTo>
                  <a:lnTo>
                    <a:pt x="591886" y="152347"/>
                  </a:lnTo>
                  <a:lnTo>
                    <a:pt x="598704" y="135505"/>
                  </a:lnTo>
                  <a:lnTo>
                    <a:pt x="603287" y="110449"/>
                  </a:lnTo>
                  <a:lnTo>
                    <a:pt x="604964" y="79641"/>
                  </a:lnTo>
                  <a:lnTo>
                    <a:pt x="603287" y="48718"/>
                  </a:lnTo>
                  <a:lnTo>
                    <a:pt x="598704" y="23394"/>
                  </a:lnTo>
                  <a:lnTo>
                    <a:pt x="591886" y="6284"/>
                  </a:lnTo>
                  <a:lnTo>
                    <a:pt x="583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40468" y="7905013"/>
              <a:ext cx="605155" cy="158750"/>
            </a:xfrm>
            <a:custGeom>
              <a:avLst/>
              <a:gdLst/>
              <a:ahLst/>
              <a:cxnLst/>
              <a:rect l="l" t="t" r="r" b="b"/>
              <a:pathLst>
                <a:path w="605154" h="158750">
                  <a:moveTo>
                    <a:pt x="22250" y="79641"/>
                  </a:moveTo>
                  <a:lnTo>
                    <a:pt x="20450" y="110449"/>
                  </a:lnTo>
                  <a:lnTo>
                    <a:pt x="15597" y="135505"/>
                  </a:lnTo>
                  <a:lnTo>
                    <a:pt x="8507" y="152347"/>
                  </a:lnTo>
                  <a:lnTo>
                    <a:pt x="0" y="158508"/>
                  </a:lnTo>
                  <a:lnTo>
                    <a:pt x="583501" y="158508"/>
                  </a:lnTo>
                  <a:lnTo>
                    <a:pt x="591886" y="152347"/>
                  </a:lnTo>
                  <a:lnTo>
                    <a:pt x="598704" y="135505"/>
                  </a:lnTo>
                  <a:lnTo>
                    <a:pt x="603287" y="110449"/>
                  </a:lnTo>
                  <a:lnTo>
                    <a:pt x="604964" y="79641"/>
                  </a:lnTo>
                  <a:lnTo>
                    <a:pt x="603287" y="48718"/>
                  </a:lnTo>
                  <a:lnTo>
                    <a:pt x="598704" y="23394"/>
                  </a:lnTo>
                  <a:lnTo>
                    <a:pt x="591886" y="6284"/>
                  </a:lnTo>
                  <a:lnTo>
                    <a:pt x="583501" y="0"/>
                  </a:lnTo>
                  <a:lnTo>
                    <a:pt x="0" y="0"/>
                  </a:lnTo>
                  <a:lnTo>
                    <a:pt x="8507" y="6284"/>
                  </a:lnTo>
                  <a:lnTo>
                    <a:pt x="15597" y="23394"/>
                  </a:lnTo>
                  <a:lnTo>
                    <a:pt x="20450" y="48718"/>
                  </a:lnTo>
                  <a:lnTo>
                    <a:pt x="22250" y="79641"/>
                  </a:lnTo>
                  <a:close/>
                </a:path>
                <a:path w="605154" h="158750">
                  <a:moveTo>
                    <a:pt x="438022" y="0"/>
                  </a:moveTo>
                  <a:lnTo>
                    <a:pt x="446407" y="6284"/>
                  </a:lnTo>
                  <a:lnTo>
                    <a:pt x="453226" y="23394"/>
                  </a:lnTo>
                  <a:lnTo>
                    <a:pt x="457809" y="48718"/>
                  </a:lnTo>
                  <a:lnTo>
                    <a:pt x="459485" y="79641"/>
                  </a:lnTo>
                  <a:lnTo>
                    <a:pt x="457809" y="110449"/>
                  </a:lnTo>
                  <a:lnTo>
                    <a:pt x="453226" y="135505"/>
                  </a:lnTo>
                  <a:lnTo>
                    <a:pt x="446407" y="152347"/>
                  </a:lnTo>
                  <a:lnTo>
                    <a:pt x="438022" y="1585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85871" y="7902727"/>
              <a:ext cx="338467" cy="16308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7987843" y="7956880"/>
            <a:ext cx="116839" cy="55244"/>
            <a:chOff x="2933242" y="7956880"/>
            <a:chExt cx="116839" cy="55244"/>
          </a:xfrm>
        </p:grpSpPr>
        <p:sp>
          <p:nvSpPr>
            <p:cNvPr id="24" name="object 24"/>
            <p:cNvSpPr/>
            <p:nvPr/>
          </p:nvSpPr>
          <p:spPr>
            <a:xfrm>
              <a:off x="2935528" y="7959166"/>
              <a:ext cx="13970" cy="50800"/>
            </a:xfrm>
            <a:custGeom>
              <a:avLst/>
              <a:gdLst/>
              <a:ahLst/>
              <a:cxnLst/>
              <a:rect l="l" t="t" r="r" b="b"/>
              <a:pathLst>
                <a:path w="13969" h="50800">
                  <a:moveTo>
                    <a:pt x="7150" y="0"/>
                  </a:moveTo>
                  <a:lnTo>
                    <a:pt x="9489" y="1968"/>
                  </a:lnTo>
                  <a:lnTo>
                    <a:pt x="11526" y="7372"/>
                  </a:lnTo>
                  <a:lnTo>
                    <a:pt x="12966" y="15462"/>
                  </a:lnTo>
                  <a:lnTo>
                    <a:pt x="13512" y="25488"/>
                  </a:lnTo>
                  <a:lnTo>
                    <a:pt x="12966" y="35065"/>
                  </a:lnTo>
                  <a:lnTo>
                    <a:pt x="11526" y="42921"/>
                  </a:lnTo>
                  <a:lnTo>
                    <a:pt x="9489" y="48236"/>
                  </a:lnTo>
                  <a:lnTo>
                    <a:pt x="7150" y="50190"/>
                  </a:lnTo>
                  <a:lnTo>
                    <a:pt x="4355" y="48236"/>
                  </a:lnTo>
                  <a:lnTo>
                    <a:pt x="2084" y="42921"/>
                  </a:lnTo>
                  <a:lnTo>
                    <a:pt x="558" y="35065"/>
                  </a:lnTo>
                  <a:lnTo>
                    <a:pt x="0" y="25488"/>
                  </a:lnTo>
                  <a:lnTo>
                    <a:pt x="558" y="15462"/>
                  </a:lnTo>
                  <a:lnTo>
                    <a:pt x="2084" y="7372"/>
                  </a:lnTo>
                  <a:lnTo>
                    <a:pt x="4355" y="1968"/>
                  </a:lnTo>
                  <a:lnTo>
                    <a:pt x="715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42678" y="7959166"/>
              <a:ext cx="105410" cy="50800"/>
            </a:xfrm>
            <a:custGeom>
              <a:avLst/>
              <a:gdLst/>
              <a:ahLst/>
              <a:cxnLst/>
              <a:rect l="l" t="t" r="r" b="b"/>
              <a:pathLst>
                <a:path w="105410" h="50800">
                  <a:moveTo>
                    <a:pt x="98577" y="0"/>
                  </a:moveTo>
                  <a:lnTo>
                    <a:pt x="0" y="0"/>
                  </a:lnTo>
                  <a:lnTo>
                    <a:pt x="2338" y="1968"/>
                  </a:lnTo>
                  <a:lnTo>
                    <a:pt x="4376" y="7372"/>
                  </a:lnTo>
                  <a:lnTo>
                    <a:pt x="5816" y="15462"/>
                  </a:lnTo>
                  <a:lnTo>
                    <a:pt x="6362" y="25488"/>
                  </a:lnTo>
                  <a:lnTo>
                    <a:pt x="5816" y="35065"/>
                  </a:lnTo>
                  <a:lnTo>
                    <a:pt x="4376" y="42921"/>
                  </a:lnTo>
                  <a:lnTo>
                    <a:pt x="2338" y="48236"/>
                  </a:lnTo>
                  <a:lnTo>
                    <a:pt x="0" y="50190"/>
                  </a:lnTo>
                  <a:lnTo>
                    <a:pt x="98577" y="50190"/>
                  </a:lnTo>
                  <a:lnTo>
                    <a:pt x="101248" y="48236"/>
                  </a:lnTo>
                  <a:lnTo>
                    <a:pt x="103249" y="42921"/>
                  </a:lnTo>
                  <a:lnTo>
                    <a:pt x="104504" y="35065"/>
                  </a:lnTo>
                  <a:lnTo>
                    <a:pt x="104940" y="25488"/>
                  </a:lnTo>
                  <a:lnTo>
                    <a:pt x="104504" y="15462"/>
                  </a:lnTo>
                  <a:lnTo>
                    <a:pt x="103249" y="7372"/>
                  </a:lnTo>
                  <a:lnTo>
                    <a:pt x="101248" y="1968"/>
                  </a:lnTo>
                  <a:lnTo>
                    <a:pt x="98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42678" y="7959166"/>
              <a:ext cx="105410" cy="50800"/>
            </a:xfrm>
            <a:custGeom>
              <a:avLst/>
              <a:gdLst/>
              <a:ahLst/>
              <a:cxnLst/>
              <a:rect l="l" t="t" r="r" b="b"/>
              <a:pathLst>
                <a:path w="105410" h="50800">
                  <a:moveTo>
                    <a:pt x="6362" y="25488"/>
                  </a:moveTo>
                  <a:lnTo>
                    <a:pt x="5816" y="35065"/>
                  </a:lnTo>
                  <a:lnTo>
                    <a:pt x="4376" y="42921"/>
                  </a:lnTo>
                  <a:lnTo>
                    <a:pt x="2338" y="48236"/>
                  </a:lnTo>
                  <a:lnTo>
                    <a:pt x="0" y="50190"/>
                  </a:lnTo>
                  <a:lnTo>
                    <a:pt x="98577" y="50190"/>
                  </a:lnTo>
                  <a:lnTo>
                    <a:pt x="101248" y="48236"/>
                  </a:lnTo>
                  <a:lnTo>
                    <a:pt x="103249" y="42921"/>
                  </a:lnTo>
                  <a:lnTo>
                    <a:pt x="104504" y="35065"/>
                  </a:lnTo>
                  <a:lnTo>
                    <a:pt x="104940" y="25488"/>
                  </a:lnTo>
                  <a:lnTo>
                    <a:pt x="104504" y="15462"/>
                  </a:lnTo>
                  <a:lnTo>
                    <a:pt x="103249" y="7372"/>
                  </a:lnTo>
                  <a:lnTo>
                    <a:pt x="101248" y="1968"/>
                  </a:lnTo>
                  <a:lnTo>
                    <a:pt x="98577" y="0"/>
                  </a:lnTo>
                  <a:lnTo>
                    <a:pt x="0" y="0"/>
                  </a:lnTo>
                  <a:lnTo>
                    <a:pt x="2338" y="1968"/>
                  </a:lnTo>
                  <a:lnTo>
                    <a:pt x="4376" y="7372"/>
                  </a:lnTo>
                  <a:lnTo>
                    <a:pt x="5816" y="15462"/>
                  </a:lnTo>
                  <a:lnTo>
                    <a:pt x="6362" y="254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958836" y="491235"/>
            <a:ext cx="4274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Según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rango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40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300 </a:t>
            </a:r>
            <a:r>
              <a:rPr sz="1000" spc="20" dirty="0">
                <a:latin typeface="Microsoft Sans Serif"/>
                <a:cs typeface="Microsoft Sans Serif"/>
              </a:rPr>
              <a:t>cm,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60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600 </a:t>
            </a:r>
            <a:r>
              <a:rPr sz="1000" spc="40" dirty="0">
                <a:latin typeface="Microsoft Sans Serif"/>
                <a:cs typeface="Microsoft Sans Serif"/>
              </a:rPr>
              <a:t>cm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80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1000 </a:t>
            </a:r>
            <a:r>
              <a:rPr sz="1000" spc="20" dirty="0">
                <a:latin typeface="Microsoft Sans Serif"/>
                <a:cs typeface="Microsoft Sans Serif"/>
              </a:rPr>
              <a:t>cm.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20" dirty="0">
                <a:latin typeface="Microsoft Sans Serif"/>
                <a:cs typeface="Microsoft Sans Serif"/>
              </a:rPr>
              <a:t>frecuencias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30" dirty="0">
                <a:latin typeface="Microsoft Sans Serif"/>
                <a:cs typeface="Microsoft Sans Serif"/>
              </a:rPr>
              <a:t>varían de </a:t>
            </a:r>
            <a:r>
              <a:rPr sz="1000" spc="5" dirty="0">
                <a:latin typeface="Microsoft Sans Serif"/>
                <a:cs typeface="Microsoft Sans Serif"/>
              </a:rPr>
              <a:t>0,5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5 </a:t>
            </a:r>
            <a:r>
              <a:rPr sz="1000" spc="-10" dirty="0">
                <a:latin typeface="Microsoft Sans Serif"/>
                <a:cs typeface="Microsoft Sans Serif"/>
              </a:rPr>
              <a:t>Hz.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25" dirty="0">
                <a:latin typeface="Microsoft Sans Serif"/>
                <a:cs typeface="Microsoft Sans Serif"/>
              </a:rPr>
              <a:t>Compact </a:t>
            </a:r>
            <a:r>
              <a:rPr sz="1000" spc="5" dirty="0">
                <a:latin typeface="Microsoft Sans Serif"/>
                <a:cs typeface="Microsoft Sans Serif"/>
              </a:rPr>
              <a:t>Range </a:t>
            </a:r>
            <a:r>
              <a:rPr sz="1000" spc="60" dirty="0">
                <a:latin typeface="Microsoft Sans Serif"/>
                <a:cs typeface="Microsoft Sans Serif"/>
              </a:rPr>
              <a:t>III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tienen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supresión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fondo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primer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1227" y="3898647"/>
            <a:ext cx="14325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Gama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Compacta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30" dirty="0">
                <a:latin typeface="Tahoma"/>
                <a:cs typeface="Tahoma"/>
              </a:rPr>
              <a:t>M18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8837" y="3871976"/>
            <a:ext cx="41954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tamaño </a:t>
            </a:r>
            <a:r>
              <a:rPr sz="900" spc="35" dirty="0">
                <a:latin typeface="Microsoft Sans Serif"/>
                <a:cs typeface="Microsoft Sans Serif"/>
              </a:rPr>
              <a:t>pequeño </a:t>
            </a:r>
            <a:r>
              <a:rPr sz="900" spc="15" dirty="0">
                <a:latin typeface="Microsoft Sans Serif"/>
                <a:cs typeface="Microsoft Sans Serif"/>
              </a:rPr>
              <a:t>(M18 </a:t>
            </a:r>
            <a:r>
              <a:rPr sz="900" spc="25" dirty="0">
                <a:latin typeface="Microsoft Sans Serif"/>
                <a:cs typeface="Microsoft Sans Serif"/>
              </a:rPr>
              <a:t>x </a:t>
            </a:r>
            <a:r>
              <a:rPr sz="900" spc="10" dirty="0">
                <a:latin typeface="Microsoft Sans Serif"/>
                <a:cs typeface="Microsoft Sans Serif"/>
              </a:rPr>
              <a:t>101 </a:t>
            </a:r>
            <a:r>
              <a:rPr sz="900" spc="50" dirty="0">
                <a:latin typeface="Microsoft Sans Serif"/>
                <a:cs typeface="Microsoft Sans Serif"/>
              </a:rPr>
              <a:t>mm)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30" dirty="0">
                <a:latin typeface="Microsoft Sans Serif"/>
                <a:cs typeface="Microsoft Sans Serif"/>
              </a:rPr>
              <a:t>M18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gama </a:t>
            </a:r>
            <a:r>
              <a:rPr sz="900" spc="25" dirty="0">
                <a:latin typeface="Microsoft Sans Serif"/>
                <a:cs typeface="Microsoft Sans Serif"/>
              </a:rPr>
              <a:t>compacta </a:t>
            </a:r>
            <a:r>
              <a:rPr sz="900" spc="35" dirty="0">
                <a:latin typeface="Microsoft Sans Serif"/>
                <a:cs typeface="Microsoft Sans Serif"/>
              </a:rPr>
              <a:t>lo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hace </a:t>
            </a:r>
            <a:r>
              <a:rPr sz="900" spc="25" dirty="0">
                <a:latin typeface="Microsoft Sans Serif"/>
                <a:cs typeface="Microsoft Sans Serif"/>
              </a:rPr>
              <a:t>adecuado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40" dirty="0">
                <a:latin typeface="Microsoft Sans Serif"/>
                <a:cs typeface="Microsoft Sans Serif"/>
              </a:rPr>
              <a:t>donde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10" dirty="0">
                <a:latin typeface="Microsoft Sans Serif"/>
                <a:cs typeface="Microsoft Sans Serif"/>
              </a:rPr>
              <a:t>espacio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5" dirty="0">
                <a:latin typeface="Microsoft Sans Serif"/>
                <a:cs typeface="Microsoft Sans Serif"/>
              </a:rPr>
              <a:t>limitado.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gama </a:t>
            </a:r>
            <a:r>
              <a:rPr sz="900" spc="25" dirty="0">
                <a:latin typeface="Microsoft Sans Serif"/>
                <a:cs typeface="Microsoft Sans Serif"/>
              </a:rPr>
              <a:t>compacta </a:t>
            </a:r>
            <a:r>
              <a:rPr sz="900" spc="30" dirty="0">
                <a:latin typeface="Microsoft Sans Serif"/>
                <a:cs typeface="Microsoft Sans Serif"/>
              </a:rPr>
              <a:t>M18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disponibles con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latin typeface="Microsoft Sans Serif"/>
                <a:cs typeface="Microsoft Sans Serif"/>
              </a:rPr>
              <a:t>normalmente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abierto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(NA)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cerrado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(NC).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También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disponibles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salida </a:t>
            </a:r>
            <a:r>
              <a:rPr sz="900" spc="20" dirty="0">
                <a:latin typeface="Microsoft Sans Serif"/>
                <a:cs typeface="Microsoft Sans Serif"/>
              </a:rPr>
              <a:t>analógica </a:t>
            </a:r>
            <a:r>
              <a:rPr sz="900" spc="-10" dirty="0">
                <a:latin typeface="Microsoft Sans Serif"/>
                <a:cs typeface="Microsoft Sans Serif"/>
              </a:rPr>
              <a:t>(4 - </a:t>
            </a:r>
            <a:r>
              <a:rPr sz="900" spc="10" dirty="0">
                <a:latin typeface="Microsoft Sans Serif"/>
                <a:cs typeface="Microsoft Sans Serif"/>
              </a:rPr>
              <a:t>20 </a:t>
            </a:r>
            <a:r>
              <a:rPr sz="900" spc="15" dirty="0">
                <a:latin typeface="Microsoft Sans Serif"/>
                <a:cs typeface="Microsoft Sans Serif"/>
              </a:rPr>
              <a:t>mA,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-10" dirty="0">
                <a:latin typeface="Microsoft Sans Serif"/>
                <a:cs typeface="Microsoft Sans Serif"/>
              </a:rPr>
              <a:t>- </a:t>
            </a:r>
            <a:r>
              <a:rPr sz="900" spc="10" dirty="0">
                <a:latin typeface="Microsoft Sans Serif"/>
                <a:cs typeface="Microsoft Sans Serif"/>
              </a:rPr>
              <a:t>20 </a:t>
            </a:r>
            <a:r>
              <a:rPr sz="900" spc="30" dirty="0">
                <a:latin typeface="Microsoft Sans Serif"/>
                <a:cs typeface="Microsoft Sans Serif"/>
              </a:rPr>
              <a:t>mA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10" dirty="0">
                <a:latin typeface="Microsoft Sans Serif"/>
                <a:cs typeface="Microsoft Sans Serif"/>
              </a:rPr>
              <a:t>0 </a:t>
            </a:r>
            <a:r>
              <a:rPr sz="900" spc="-10" dirty="0">
                <a:latin typeface="Microsoft Sans Serif"/>
                <a:cs typeface="Microsoft Sans Serif"/>
              </a:rPr>
              <a:t>- </a:t>
            </a:r>
            <a:r>
              <a:rPr sz="900" spc="10" dirty="0">
                <a:latin typeface="Microsoft Sans Serif"/>
                <a:cs typeface="Microsoft Sans Serif"/>
              </a:rPr>
              <a:t>10 </a:t>
            </a:r>
            <a:r>
              <a:rPr sz="900" spc="-55" dirty="0">
                <a:latin typeface="Microsoft Sans Serif"/>
                <a:cs typeface="Microsoft Sans Serif"/>
              </a:rPr>
              <a:t>VCC).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5" dirty="0">
                <a:latin typeface="Microsoft Sans Serif"/>
                <a:cs typeface="Microsoft Sans Serif"/>
              </a:rPr>
              <a:t>funcionan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-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75" dirty="0">
                <a:latin typeface="Microsoft Sans Serif"/>
                <a:cs typeface="Microsoft Sans Serif"/>
              </a:rPr>
              <a:t>VCC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manejar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835" y="6527546"/>
            <a:ext cx="4236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15" dirty="0">
                <a:latin typeface="Microsoft Sans Serif"/>
                <a:cs typeface="Microsoft Sans Serif"/>
              </a:rPr>
              <a:t>Según el </a:t>
            </a:r>
            <a:r>
              <a:rPr sz="1050" spc="20" dirty="0">
                <a:latin typeface="Microsoft Sans Serif"/>
                <a:cs typeface="Microsoft Sans Serif"/>
              </a:rPr>
              <a:t>sensor,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detección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5" dirty="0">
                <a:latin typeface="Microsoft Sans Serif"/>
                <a:cs typeface="Microsoft Sans Serif"/>
              </a:rPr>
              <a:t>5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15" dirty="0">
                <a:latin typeface="Microsoft Sans Serif"/>
                <a:cs typeface="Microsoft Sans Serif"/>
              </a:rPr>
              <a:t>30 </a:t>
            </a:r>
            <a:r>
              <a:rPr sz="1050" spc="40" dirty="0">
                <a:latin typeface="Microsoft Sans Serif"/>
                <a:cs typeface="Microsoft Sans Serif"/>
              </a:rPr>
              <a:t>cm </a:t>
            </a:r>
            <a:r>
              <a:rPr sz="1050" spc="50" dirty="0">
                <a:latin typeface="Microsoft Sans Serif"/>
                <a:cs typeface="Microsoft Sans Serif"/>
              </a:rPr>
              <a:t>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5" dirty="0">
                <a:latin typeface="Microsoft Sans Serif"/>
                <a:cs typeface="Microsoft Sans Serif"/>
              </a:rPr>
              <a:t>15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100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cm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frecuencia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conmutación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4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5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Hz.</a:t>
            </a:r>
            <a:r>
              <a:rPr sz="1050" spc="-5" dirty="0">
                <a:latin typeface="Microsoft Sans Serif"/>
                <a:cs typeface="Microsoft Sans Serif"/>
              </a:rPr>
              <a:t> Los </a:t>
            </a:r>
            <a:r>
              <a:rPr sz="1050" spc="15" dirty="0">
                <a:latin typeface="Microsoft Sans Serif"/>
                <a:cs typeface="Microsoft Sans Serif"/>
              </a:rPr>
              <a:t>sensores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gama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compacta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M18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tienen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supresión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fondo.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5745" y="2113432"/>
            <a:ext cx="434238" cy="143183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774404" y="1829766"/>
            <a:ext cx="742950" cy="479425"/>
          </a:xfrm>
          <a:custGeom>
            <a:avLst/>
            <a:gdLst/>
            <a:ahLst/>
            <a:cxnLst/>
            <a:rect l="l" t="t" r="r" b="b"/>
            <a:pathLst>
              <a:path w="742950" h="479425">
                <a:moveTo>
                  <a:pt x="742632" y="239420"/>
                </a:moveTo>
                <a:lnTo>
                  <a:pt x="726902" y="308436"/>
                </a:lnTo>
                <a:lnTo>
                  <a:pt x="682767" y="369630"/>
                </a:lnTo>
                <a:lnTo>
                  <a:pt x="651479" y="396355"/>
                </a:lnTo>
                <a:lnTo>
                  <a:pt x="614807" y="419999"/>
                </a:lnTo>
                <a:lnTo>
                  <a:pt x="573325" y="440185"/>
                </a:lnTo>
                <a:lnTo>
                  <a:pt x="527604" y="456539"/>
                </a:lnTo>
                <a:lnTo>
                  <a:pt x="478217" y="468686"/>
                </a:lnTo>
                <a:lnTo>
                  <a:pt x="425738" y="476249"/>
                </a:lnTo>
                <a:lnTo>
                  <a:pt x="370738" y="478853"/>
                </a:lnTo>
                <a:lnTo>
                  <a:pt x="315768" y="476249"/>
                </a:lnTo>
                <a:lnTo>
                  <a:pt x="263364" y="468686"/>
                </a:lnTo>
                <a:lnTo>
                  <a:pt x="214088" y="456539"/>
                </a:lnTo>
                <a:lnTo>
                  <a:pt x="168504" y="440185"/>
                </a:lnTo>
                <a:lnTo>
                  <a:pt x="127173" y="419999"/>
                </a:lnTo>
                <a:lnTo>
                  <a:pt x="90658" y="396355"/>
                </a:lnTo>
                <a:lnTo>
                  <a:pt x="59520" y="369630"/>
                </a:lnTo>
                <a:lnTo>
                  <a:pt x="34324" y="340198"/>
                </a:lnTo>
                <a:lnTo>
                  <a:pt x="4001" y="274718"/>
                </a:lnTo>
                <a:lnTo>
                  <a:pt x="0" y="239420"/>
                </a:lnTo>
                <a:lnTo>
                  <a:pt x="4001" y="203865"/>
                </a:lnTo>
                <a:lnTo>
                  <a:pt x="34324" y="138149"/>
                </a:lnTo>
                <a:lnTo>
                  <a:pt x="59520" y="108709"/>
                </a:lnTo>
                <a:lnTo>
                  <a:pt x="90658" y="82027"/>
                </a:lnTo>
                <a:lnTo>
                  <a:pt x="127173" y="58462"/>
                </a:lnTo>
                <a:lnTo>
                  <a:pt x="168504" y="38375"/>
                </a:lnTo>
                <a:lnTo>
                  <a:pt x="214088" y="22125"/>
                </a:lnTo>
                <a:lnTo>
                  <a:pt x="263364" y="10073"/>
                </a:lnTo>
                <a:lnTo>
                  <a:pt x="315768" y="2578"/>
                </a:lnTo>
                <a:lnTo>
                  <a:pt x="370738" y="0"/>
                </a:lnTo>
                <a:lnTo>
                  <a:pt x="425738" y="2578"/>
                </a:lnTo>
                <a:lnTo>
                  <a:pt x="478217" y="10073"/>
                </a:lnTo>
                <a:lnTo>
                  <a:pt x="527604" y="22125"/>
                </a:lnTo>
                <a:lnTo>
                  <a:pt x="573325" y="38375"/>
                </a:lnTo>
                <a:lnTo>
                  <a:pt x="614807" y="58462"/>
                </a:lnTo>
                <a:lnTo>
                  <a:pt x="651479" y="82027"/>
                </a:lnTo>
                <a:lnTo>
                  <a:pt x="682767" y="108709"/>
                </a:lnTo>
                <a:lnTo>
                  <a:pt x="708099" y="138149"/>
                </a:lnTo>
                <a:lnTo>
                  <a:pt x="738604" y="203865"/>
                </a:lnTo>
                <a:lnTo>
                  <a:pt x="742632" y="23942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79993" y="2470544"/>
            <a:ext cx="330835" cy="876935"/>
          </a:xfrm>
          <a:custGeom>
            <a:avLst/>
            <a:gdLst/>
            <a:ahLst/>
            <a:cxnLst/>
            <a:rect l="l" t="t" r="r" b="b"/>
            <a:pathLst>
              <a:path w="330835" h="876935">
                <a:moveTo>
                  <a:pt x="330301" y="0"/>
                </a:moveTo>
                <a:lnTo>
                  <a:pt x="330301" y="64770"/>
                </a:lnTo>
                <a:lnTo>
                  <a:pt x="321884" y="101226"/>
                </a:lnTo>
                <a:lnTo>
                  <a:pt x="298444" y="132963"/>
                </a:lnTo>
                <a:lnTo>
                  <a:pt x="262698" y="158037"/>
                </a:lnTo>
                <a:lnTo>
                  <a:pt x="217361" y="174507"/>
                </a:lnTo>
                <a:lnTo>
                  <a:pt x="165150" y="180428"/>
                </a:lnTo>
                <a:lnTo>
                  <a:pt x="112940" y="174507"/>
                </a:lnTo>
                <a:lnTo>
                  <a:pt x="67603" y="158037"/>
                </a:lnTo>
                <a:lnTo>
                  <a:pt x="31856" y="132963"/>
                </a:lnTo>
                <a:lnTo>
                  <a:pt x="8416" y="101226"/>
                </a:lnTo>
                <a:lnTo>
                  <a:pt x="0" y="64770"/>
                </a:lnTo>
                <a:lnTo>
                  <a:pt x="0" y="1155"/>
                </a:lnTo>
              </a:path>
              <a:path w="330835" h="876935">
                <a:moveTo>
                  <a:pt x="323380" y="237109"/>
                </a:moveTo>
                <a:lnTo>
                  <a:pt x="323380" y="462661"/>
                </a:lnTo>
                <a:lnTo>
                  <a:pt x="315351" y="497869"/>
                </a:lnTo>
                <a:lnTo>
                  <a:pt x="292964" y="528635"/>
                </a:lnTo>
                <a:lnTo>
                  <a:pt x="258769" y="553016"/>
                </a:lnTo>
                <a:lnTo>
                  <a:pt x="215315" y="569069"/>
                </a:lnTo>
                <a:lnTo>
                  <a:pt x="165150" y="574852"/>
                </a:lnTo>
                <a:lnTo>
                  <a:pt x="114866" y="569069"/>
                </a:lnTo>
                <a:lnTo>
                  <a:pt x="71125" y="553016"/>
                </a:lnTo>
                <a:lnTo>
                  <a:pt x="36587" y="528635"/>
                </a:lnTo>
                <a:lnTo>
                  <a:pt x="13914" y="497869"/>
                </a:lnTo>
                <a:lnTo>
                  <a:pt x="5765" y="462661"/>
                </a:lnTo>
                <a:lnTo>
                  <a:pt x="5765" y="223227"/>
                </a:lnTo>
              </a:path>
              <a:path w="330835" h="876935">
                <a:moveTo>
                  <a:pt x="300278" y="523963"/>
                </a:moveTo>
                <a:lnTo>
                  <a:pt x="300278" y="781888"/>
                </a:lnTo>
                <a:lnTo>
                  <a:pt x="289559" y="818663"/>
                </a:lnTo>
                <a:lnTo>
                  <a:pt x="260432" y="848826"/>
                </a:lnTo>
                <a:lnTo>
                  <a:pt x="217447" y="869231"/>
                </a:lnTo>
                <a:lnTo>
                  <a:pt x="165150" y="876731"/>
                </a:lnTo>
                <a:lnTo>
                  <a:pt x="112367" y="869231"/>
                </a:lnTo>
                <a:lnTo>
                  <a:pt x="69435" y="848826"/>
                </a:lnTo>
                <a:lnTo>
                  <a:pt x="40579" y="818663"/>
                </a:lnTo>
                <a:lnTo>
                  <a:pt x="30022" y="781888"/>
                </a:lnTo>
                <a:lnTo>
                  <a:pt x="30022" y="52510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74404" y="1869098"/>
            <a:ext cx="742950" cy="1176655"/>
          </a:xfrm>
          <a:custGeom>
            <a:avLst/>
            <a:gdLst/>
            <a:ahLst/>
            <a:cxnLst/>
            <a:rect l="l" t="t" r="r" b="b"/>
            <a:pathLst>
              <a:path w="742950" h="1176655">
                <a:moveTo>
                  <a:pt x="680262" y="200088"/>
                </a:moveTo>
                <a:lnTo>
                  <a:pt x="660896" y="269514"/>
                </a:lnTo>
                <a:lnTo>
                  <a:pt x="638000" y="300508"/>
                </a:lnTo>
                <a:lnTo>
                  <a:pt x="607461" y="328274"/>
                </a:lnTo>
                <a:lnTo>
                  <a:pt x="570154" y="352250"/>
                </a:lnTo>
                <a:lnTo>
                  <a:pt x="526954" y="371876"/>
                </a:lnTo>
                <a:lnTo>
                  <a:pt x="478734" y="386589"/>
                </a:lnTo>
                <a:lnTo>
                  <a:pt x="426371" y="395829"/>
                </a:lnTo>
                <a:lnTo>
                  <a:pt x="370738" y="399033"/>
                </a:lnTo>
                <a:lnTo>
                  <a:pt x="315105" y="395829"/>
                </a:lnTo>
                <a:lnTo>
                  <a:pt x="262741" y="386589"/>
                </a:lnTo>
                <a:lnTo>
                  <a:pt x="214522" y="371876"/>
                </a:lnTo>
                <a:lnTo>
                  <a:pt x="171322" y="352250"/>
                </a:lnTo>
                <a:lnTo>
                  <a:pt x="134015" y="328274"/>
                </a:lnTo>
                <a:lnTo>
                  <a:pt x="103476" y="300508"/>
                </a:lnTo>
                <a:lnTo>
                  <a:pt x="80580" y="269514"/>
                </a:lnTo>
                <a:lnTo>
                  <a:pt x="61213" y="200088"/>
                </a:lnTo>
                <a:lnTo>
                  <a:pt x="66201" y="164287"/>
                </a:lnTo>
                <a:lnTo>
                  <a:pt x="103476" y="99377"/>
                </a:lnTo>
                <a:lnTo>
                  <a:pt x="134015" y="71431"/>
                </a:lnTo>
                <a:lnTo>
                  <a:pt x="171322" y="47264"/>
                </a:lnTo>
                <a:lnTo>
                  <a:pt x="214522" y="27456"/>
                </a:lnTo>
                <a:lnTo>
                  <a:pt x="262741" y="12590"/>
                </a:lnTo>
                <a:lnTo>
                  <a:pt x="315105" y="3244"/>
                </a:lnTo>
                <a:lnTo>
                  <a:pt x="370738" y="0"/>
                </a:lnTo>
                <a:lnTo>
                  <a:pt x="426371" y="3244"/>
                </a:lnTo>
                <a:lnTo>
                  <a:pt x="478734" y="12590"/>
                </a:lnTo>
                <a:lnTo>
                  <a:pt x="526954" y="27456"/>
                </a:lnTo>
                <a:lnTo>
                  <a:pt x="570154" y="47264"/>
                </a:lnTo>
                <a:lnTo>
                  <a:pt x="607461" y="71431"/>
                </a:lnTo>
                <a:lnTo>
                  <a:pt x="638000" y="99377"/>
                </a:lnTo>
                <a:lnTo>
                  <a:pt x="660896" y="130523"/>
                </a:lnTo>
                <a:lnTo>
                  <a:pt x="680262" y="200088"/>
                </a:lnTo>
                <a:close/>
              </a:path>
              <a:path w="742950" h="1176655">
                <a:moveTo>
                  <a:pt x="0" y="200088"/>
                </a:moveTo>
                <a:lnTo>
                  <a:pt x="0" y="365493"/>
                </a:lnTo>
                <a:lnTo>
                  <a:pt x="4001" y="404195"/>
                </a:lnTo>
                <a:lnTo>
                  <a:pt x="15630" y="441166"/>
                </a:lnTo>
                <a:lnTo>
                  <a:pt x="34324" y="475995"/>
                </a:lnTo>
                <a:lnTo>
                  <a:pt x="59520" y="508269"/>
                </a:lnTo>
                <a:lnTo>
                  <a:pt x="90658" y="537576"/>
                </a:lnTo>
                <a:lnTo>
                  <a:pt x="127173" y="563505"/>
                </a:lnTo>
                <a:lnTo>
                  <a:pt x="168504" y="585644"/>
                </a:lnTo>
                <a:lnTo>
                  <a:pt x="214088" y="603580"/>
                </a:lnTo>
                <a:lnTo>
                  <a:pt x="263364" y="616901"/>
                </a:lnTo>
                <a:lnTo>
                  <a:pt x="315768" y="625196"/>
                </a:lnTo>
                <a:lnTo>
                  <a:pt x="370738" y="628053"/>
                </a:lnTo>
                <a:lnTo>
                  <a:pt x="425738" y="625196"/>
                </a:lnTo>
                <a:lnTo>
                  <a:pt x="478217" y="616901"/>
                </a:lnTo>
                <a:lnTo>
                  <a:pt x="527604" y="603580"/>
                </a:lnTo>
                <a:lnTo>
                  <a:pt x="573325" y="585644"/>
                </a:lnTo>
                <a:lnTo>
                  <a:pt x="614807" y="563505"/>
                </a:lnTo>
                <a:lnTo>
                  <a:pt x="651479" y="537576"/>
                </a:lnTo>
                <a:lnTo>
                  <a:pt x="682767" y="508269"/>
                </a:lnTo>
                <a:lnTo>
                  <a:pt x="708099" y="475995"/>
                </a:lnTo>
                <a:lnTo>
                  <a:pt x="726902" y="441166"/>
                </a:lnTo>
                <a:lnTo>
                  <a:pt x="738604" y="404195"/>
                </a:lnTo>
                <a:lnTo>
                  <a:pt x="742632" y="365493"/>
                </a:lnTo>
                <a:lnTo>
                  <a:pt x="742632" y="200088"/>
                </a:lnTo>
              </a:path>
              <a:path w="742950" h="1176655">
                <a:moveTo>
                  <a:pt x="139750" y="648868"/>
                </a:moveTo>
                <a:lnTo>
                  <a:pt x="249466" y="801547"/>
                </a:lnTo>
                <a:lnTo>
                  <a:pt x="471220" y="816584"/>
                </a:lnTo>
                <a:lnTo>
                  <a:pt x="592493" y="685888"/>
                </a:lnTo>
                <a:lnTo>
                  <a:pt x="592493" y="763371"/>
                </a:lnTo>
                <a:lnTo>
                  <a:pt x="471220" y="895235"/>
                </a:lnTo>
                <a:lnTo>
                  <a:pt x="249466" y="879043"/>
                </a:lnTo>
                <a:lnTo>
                  <a:pt x="139750" y="726363"/>
                </a:lnTo>
                <a:lnTo>
                  <a:pt x="139750" y="648868"/>
                </a:lnTo>
                <a:close/>
              </a:path>
              <a:path w="742950" h="1176655">
                <a:moveTo>
                  <a:pt x="592493" y="722896"/>
                </a:moveTo>
                <a:lnTo>
                  <a:pt x="471220" y="854748"/>
                </a:lnTo>
                <a:lnTo>
                  <a:pt x="249466" y="838555"/>
                </a:lnTo>
                <a:lnTo>
                  <a:pt x="139750" y="685888"/>
                </a:lnTo>
              </a:path>
              <a:path w="742950" h="1176655">
                <a:moveTo>
                  <a:pt x="139750" y="648868"/>
                </a:moveTo>
                <a:lnTo>
                  <a:pt x="198653" y="600290"/>
                </a:lnTo>
              </a:path>
              <a:path w="742950" h="1176655">
                <a:moveTo>
                  <a:pt x="592493" y="685888"/>
                </a:moveTo>
                <a:lnTo>
                  <a:pt x="535889" y="610692"/>
                </a:lnTo>
              </a:path>
              <a:path w="742950" h="1176655">
                <a:moveTo>
                  <a:pt x="249466" y="801547"/>
                </a:moveTo>
                <a:lnTo>
                  <a:pt x="249466" y="879043"/>
                </a:lnTo>
              </a:path>
              <a:path w="742950" h="1176655">
                <a:moveTo>
                  <a:pt x="471220" y="816584"/>
                </a:moveTo>
                <a:lnTo>
                  <a:pt x="471220" y="895235"/>
                </a:lnTo>
              </a:path>
              <a:path w="742950" h="1176655">
                <a:moveTo>
                  <a:pt x="493166" y="614172"/>
                </a:moveTo>
                <a:lnTo>
                  <a:pt x="468188" y="630567"/>
                </a:lnTo>
                <a:lnTo>
                  <a:pt x="438881" y="642948"/>
                </a:lnTo>
                <a:lnTo>
                  <a:pt x="406110" y="650774"/>
                </a:lnTo>
                <a:lnTo>
                  <a:pt x="370738" y="653503"/>
                </a:lnTo>
                <a:lnTo>
                  <a:pt x="334703" y="650774"/>
                </a:lnTo>
                <a:lnTo>
                  <a:pt x="301590" y="642948"/>
                </a:lnTo>
                <a:lnTo>
                  <a:pt x="272158" y="630567"/>
                </a:lnTo>
                <a:lnTo>
                  <a:pt x="247167" y="614172"/>
                </a:lnTo>
              </a:path>
              <a:path w="742950" h="1176655">
                <a:moveTo>
                  <a:pt x="517423" y="610692"/>
                </a:moveTo>
                <a:lnTo>
                  <a:pt x="492391" y="636920"/>
                </a:lnTo>
                <a:lnTo>
                  <a:pt x="458373" y="657399"/>
                </a:lnTo>
                <a:lnTo>
                  <a:pt x="417209" y="670721"/>
                </a:lnTo>
                <a:lnTo>
                  <a:pt x="370738" y="675474"/>
                </a:lnTo>
                <a:lnTo>
                  <a:pt x="323258" y="670504"/>
                </a:lnTo>
                <a:lnTo>
                  <a:pt x="281087" y="656532"/>
                </a:lnTo>
                <a:lnTo>
                  <a:pt x="246496" y="634969"/>
                </a:lnTo>
                <a:lnTo>
                  <a:pt x="221754" y="607225"/>
                </a:lnTo>
              </a:path>
              <a:path w="742950" h="1176655">
                <a:moveTo>
                  <a:pt x="531279" y="602602"/>
                </a:moveTo>
                <a:lnTo>
                  <a:pt x="511555" y="640177"/>
                </a:lnTo>
                <a:lnTo>
                  <a:pt x="475697" y="669834"/>
                </a:lnTo>
                <a:lnTo>
                  <a:pt x="427494" y="689297"/>
                </a:lnTo>
                <a:lnTo>
                  <a:pt x="370738" y="696290"/>
                </a:lnTo>
                <a:lnTo>
                  <a:pt x="313965" y="689134"/>
                </a:lnTo>
                <a:lnTo>
                  <a:pt x="265639" y="669401"/>
                </a:lnTo>
                <a:lnTo>
                  <a:pt x="229438" y="639690"/>
                </a:lnTo>
                <a:lnTo>
                  <a:pt x="209041" y="602602"/>
                </a:lnTo>
              </a:path>
              <a:path w="742950" h="1176655">
                <a:moveTo>
                  <a:pt x="534746" y="602602"/>
                </a:moveTo>
                <a:lnTo>
                  <a:pt x="502958" y="670800"/>
                </a:lnTo>
                <a:lnTo>
                  <a:pt x="467384" y="695878"/>
                </a:lnTo>
                <a:lnTo>
                  <a:pt x="422386" y="712351"/>
                </a:lnTo>
                <a:lnTo>
                  <a:pt x="370738" y="718273"/>
                </a:lnTo>
                <a:lnTo>
                  <a:pt x="319085" y="712351"/>
                </a:lnTo>
                <a:lnTo>
                  <a:pt x="274087" y="695878"/>
                </a:lnTo>
                <a:lnTo>
                  <a:pt x="238514" y="670800"/>
                </a:lnTo>
                <a:lnTo>
                  <a:pt x="215138" y="639060"/>
                </a:lnTo>
                <a:lnTo>
                  <a:pt x="206730" y="602602"/>
                </a:lnTo>
              </a:path>
              <a:path w="742950" h="1176655">
                <a:moveTo>
                  <a:pt x="534746" y="624573"/>
                </a:moveTo>
                <a:lnTo>
                  <a:pt x="502958" y="692776"/>
                </a:lnTo>
                <a:lnTo>
                  <a:pt x="467384" y="717853"/>
                </a:lnTo>
                <a:lnTo>
                  <a:pt x="422386" y="734323"/>
                </a:lnTo>
                <a:lnTo>
                  <a:pt x="370738" y="740244"/>
                </a:lnTo>
                <a:lnTo>
                  <a:pt x="319085" y="734323"/>
                </a:lnTo>
                <a:lnTo>
                  <a:pt x="274087" y="717853"/>
                </a:lnTo>
                <a:lnTo>
                  <a:pt x="238514" y="692776"/>
                </a:lnTo>
                <a:lnTo>
                  <a:pt x="215138" y="661035"/>
                </a:lnTo>
                <a:lnTo>
                  <a:pt x="206730" y="624573"/>
                </a:lnTo>
              </a:path>
              <a:path w="742950" h="1176655">
                <a:moveTo>
                  <a:pt x="533577" y="646556"/>
                </a:moveTo>
                <a:lnTo>
                  <a:pt x="502201" y="714750"/>
                </a:lnTo>
                <a:lnTo>
                  <a:pt x="466972" y="739824"/>
                </a:lnTo>
                <a:lnTo>
                  <a:pt x="422264" y="756294"/>
                </a:lnTo>
                <a:lnTo>
                  <a:pt x="370738" y="762215"/>
                </a:lnTo>
                <a:lnTo>
                  <a:pt x="319085" y="756294"/>
                </a:lnTo>
                <a:lnTo>
                  <a:pt x="274087" y="739824"/>
                </a:lnTo>
                <a:lnTo>
                  <a:pt x="238514" y="714750"/>
                </a:lnTo>
                <a:lnTo>
                  <a:pt x="215138" y="683013"/>
                </a:lnTo>
                <a:lnTo>
                  <a:pt x="206730" y="646556"/>
                </a:lnTo>
              </a:path>
              <a:path w="742950" h="1176655">
                <a:moveTo>
                  <a:pt x="533577" y="668540"/>
                </a:moveTo>
                <a:lnTo>
                  <a:pt x="502201" y="736728"/>
                </a:lnTo>
                <a:lnTo>
                  <a:pt x="466972" y="761804"/>
                </a:lnTo>
                <a:lnTo>
                  <a:pt x="422264" y="778276"/>
                </a:lnTo>
                <a:lnTo>
                  <a:pt x="370738" y="784199"/>
                </a:lnTo>
                <a:lnTo>
                  <a:pt x="319205" y="778276"/>
                </a:lnTo>
                <a:lnTo>
                  <a:pt x="274493" y="761804"/>
                </a:lnTo>
                <a:lnTo>
                  <a:pt x="239263" y="736728"/>
                </a:lnTo>
                <a:lnTo>
                  <a:pt x="216173" y="704992"/>
                </a:lnTo>
                <a:lnTo>
                  <a:pt x="207886" y="668540"/>
                </a:lnTo>
              </a:path>
              <a:path w="742950" h="1176655">
                <a:moveTo>
                  <a:pt x="410006" y="889444"/>
                </a:moveTo>
                <a:lnTo>
                  <a:pt x="400299" y="890968"/>
                </a:lnTo>
                <a:lnTo>
                  <a:pt x="390372" y="892055"/>
                </a:lnTo>
                <a:lnTo>
                  <a:pt x="380445" y="892707"/>
                </a:lnTo>
                <a:lnTo>
                  <a:pt x="370738" y="892924"/>
                </a:lnTo>
                <a:lnTo>
                  <a:pt x="352966" y="892272"/>
                </a:lnTo>
                <a:lnTo>
                  <a:pt x="335946" y="890317"/>
                </a:lnTo>
                <a:lnTo>
                  <a:pt x="319574" y="887062"/>
                </a:lnTo>
                <a:lnTo>
                  <a:pt x="303745" y="882510"/>
                </a:lnTo>
              </a:path>
              <a:path w="742950" h="1176655">
                <a:moveTo>
                  <a:pt x="460819" y="895235"/>
                </a:moveTo>
                <a:lnTo>
                  <a:pt x="440738" y="903188"/>
                </a:lnTo>
                <a:lnTo>
                  <a:pt x="418812" y="909404"/>
                </a:lnTo>
                <a:lnTo>
                  <a:pt x="395370" y="913450"/>
                </a:lnTo>
                <a:lnTo>
                  <a:pt x="370738" y="914895"/>
                </a:lnTo>
                <a:lnTo>
                  <a:pt x="336400" y="912365"/>
                </a:lnTo>
                <a:lnTo>
                  <a:pt x="304766" y="905063"/>
                </a:lnTo>
                <a:lnTo>
                  <a:pt x="276378" y="893426"/>
                </a:lnTo>
                <a:lnTo>
                  <a:pt x="251777" y="877887"/>
                </a:lnTo>
              </a:path>
              <a:path w="742950" h="1176655">
                <a:moveTo>
                  <a:pt x="531279" y="829309"/>
                </a:moveTo>
                <a:lnTo>
                  <a:pt x="497387" y="892745"/>
                </a:lnTo>
                <a:lnTo>
                  <a:pt x="462840" y="915584"/>
                </a:lnTo>
                <a:lnTo>
                  <a:pt x="419811" y="930429"/>
                </a:lnTo>
                <a:lnTo>
                  <a:pt x="370738" y="935723"/>
                </a:lnTo>
                <a:lnTo>
                  <a:pt x="319774" y="929929"/>
                </a:lnTo>
                <a:lnTo>
                  <a:pt x="275405" y="913808"/>
                </a:lnTo>
                <a:lnTo>
                  <a:pt x="240348" y="889248"/>
                </a:lnTo>
                <a:lnTo>
                  <a:pt x="217321" y="858136"/>
                </a:lnTo>
                <a:lnTo>
                  <a:pt x="209041" y="822363"/>
                </a:lnTo>
              </a:path>
              <a:path w="742950" h="1176655">
                <a:moveTo>
                  <a:pt x="532434" y="844346"/>
                </a:moveTo>
                <a:lnTo>
                  <a:pt x="501128" y="911227"/>
                </a:lnTo>
                <a:lnTo>
                  <a:pt x="466071" y="935784"/>
                </a:lnTo>
                <a:lnTo>
                  <a:pt x="421702" y="951902"/>
                </a:lnTo>
                <a:lnTo>
                  <a:pt x="370738" y="957694"/>
                </a:lnTo>
                <a:lnTo>
                  <a:pt x="319774" y="951902"/>
                </a:lnTo>
                <a:lnTo>
                  <a:pt x="275405" y="935784"/>
                </a:lnTo>
                <a:lnTo>
                  <a:pt x="240348" y="911227"/>
                </a:lnTo>
                <a:lnTo>
                  <a:pt x="217321" y="880119"/>
                </a:lnTo>
                <a:lnTo>
                  <a:pt x="209041" y="844346"/>
                </a:lnTo>
              </a:path>
              <a:path w="742950" h="1176655">
                <a:moveTo>
                  <a:pt x="531279" y="866317"/>
                </a:moveTo>
                <a:lnTo>
                  <a:pt x="500379" y="933198"/>
                </a:lnTo>
                <a:lnTo>
                  <a:pt x="465664" y="957755"/>
                </a:lnTo>
                <a:lnTo>
                  <a:pt x="421581" y="973873"/>
                </a:lnTo>
                <a:lnTo>
                  <a:pt x="370738" y="979665"/>
                </a:lnTo>
                <a:lnTo>
                  <a:pt x="319894" y="973873"/>
                </a:lnTo>
                <a:lnTo>
                  <a:pt x="275812" y="957755"/>
                </a:lnTo>
                <a:lnTo>
                  <a:pt x="241097" y="933198"/>
                </a:lnTo>
                <a:lnTo>
                  <a:pt x="218357" y="902090"/>
                </a:lnTo>
                <a:lnTo>
                  <a:pt x="210197" y="866317"/>
                </a:lnTo>
              </a:path>
              <a:path w="742950" h="1176655">
                <a:moveTo>
                  <a:pt x="531279" y="888288"/>
                </a:moveTo>
                <a:lnTo>
                  <a:pt x="500379" y="955173"/>
                </a:lnTo>
                <a:lnTo>
                  <a:pt x="465664" y="979734"/>
                </a:lnTo>
                <a:lnTo>
                  <a:pt x="421581" y="995855"/>
                </a:lnTo>
                <a:lnTo>
                  <a:pt x="370738" y="1001649"/>
                </a:lnTo>
                <a:lnTo>
                  <a:pt x="319894" y="995855"/>
                </a:lnTo>
                <a:lnTo>
                  <a:pt x="275812" y="979734"/>
                </a:lnTo>
                <a:lnTo>
                  <a:pt x="241097" y="955173"/>
                </a:lnTo>
                <a:lnTo>
                  <a:pt x="218357" y="924062"/>
                </a:lnTo>
                <a:lnTo>
                  <a:pt x="210197" y="888288"/>
                </a:lnTo>
              </a:path>
              <a:path w="742950" h="1176655">
                <a:moveTo>
                  <a:pt x="531279" y="910272"/>
                </a:moveTo>
                <a:lnTo>
                  <a:pt x="500379" y="977152"/>
                </a:lnTo>
                <a:lnTo>
                  <a:pt x="465664" y="1001709"/>
                </a:lnTo>
                <a:lnTo>
                  <a:pt x="421581" y="1017827"/>
                </a:lnTo>
                <a:lnTo>
                  <a:pt x="370738" y="1023620"/>
                </a:lnTo>
                <a:lnTo>
                  <a:pt x="319894" y="1017827"/>
                </a:lnTo>
                <a:lnTo>
                  <a:pt x="275812" y="1001709"/>
                </a:lnTo>
                <a:lnTo>
                  <a:pt x="241097" y="977152"/>
                </a:lnTo>
                <a:lnTo>
                  <a:pt x="218357" y="946044"/>
                </a:lnTo>
                <a:lnTo>
                  <a:pt x="210197" y="910272"/>
                </a:lnTo>
              </a:path>
              <a:path w="742950" h="1176655">
                <a:moveTo>
                  <a:pt x="531279" y="932243"/>
                </a:moveTo>
                <a:lnTo>
                  <a:pt x="500379" y="999123"/>
                </a:lnTo>
                <a:lnTo>
                  <a:pt x="465664" y="1023680"/>
                </a:lnTo>
                <a:lnTo>
                  <a:pt x="421581" y="1039798"/>
                </a:lnTo>
                <a:lnTo>
                  <a:pt x="370738" y="1045591"/>
                </a:lnTo>
                <a:lnTo>
                  <a:pt x="319894" y="1039798"/>
                </a:lnTo>
                <a:lnTo>
                  <a:pt x="275812" y="1023680"/>
                </a:lnTo>
                <a:lnTo>
                  <a:pt x="241097" y="999123"/>
                </a:lnTo>
                <a:lnTo>
                  <a:pt x="218357" y="968015"/>
                </a:lnTo>
                <a:lnTo>
                  <a:pt x="210197" y="932243"/>
                </a:lnTo>
              </a:path>
              <a:path w="742950" h="1176655">
                <a:moveTo>
                  <a:pt x="530123" y="954214"/>
                </a:moveTo>
                <a:lnTo>
                  <a:pt x="499301" y="1020698"/>
                </a:lnTo>
                <a:lnTo>
                  <a:pt x="464763" y="1044914"/>
                </a:lnTo>
                <a:lnTo>
                  <a:pt x="421022" y="1060746"/>
                </a:lnTo>
                <a:lnTo>
                  <a:pt x="370738" y="1066419"/>
                </a:lnTo>
                <a:lnTo>
                  <a:pt x="319894" y="1060746"/>
                </a:lnTo>
                <a:lnTo>
                  <a:pt x="275812" y="1044914"/>
                </a:lnTo>
                <a:lnTo>
                  <a:pt x="241097" y="1020698"/>
                </a:lnTo>
                <a:lnTo>
                  <a:pt x="218357" y="989872"/>
                </a:lnTo>
                <a:lnTo>
                  <a:pt x="210197" y="954214"/>
                </a:lnTo>
              </a:path>
              <a:path w="742950" h="1176655">
                <a:moveTo>
                  <a:pt x="530123" y="976198"/>
                </a:moveTo>
                <a:lnTo>
                  <a:pt x="499301" y="1042671"/>
                </a:lnTo>
                <a:lnTo>
                  <a:pt x="464763" y="1066886"/>
                </a:lnTo>
                <a:lnTo>
                  <a:pt x="421022" y="1082718"/>
                </a:lnTo>
                <a:lnTo>
                  <a:pt x="370738" y="1088390"/>
                </a:lnTo>
                <a:lnTo>
                  <a:pt x="320015" y="1082718"/>
                </a:lnTo>
                <a:lnTo>
                  <a:pt x="276219" y="1066886"/>
                </a:lnTo>
                <a:lnTo>
                  <a:pt x="241846" y="1042671"/>
                </a:lnTo>
                <a:lnTo>
                  <a:pt x="219392" y="1011850"/>
                </a:lnTo>
                <a:lnTo>
                  <a:pt x="211353" y="976198"/>
                </a:lnTo>
              </a:path>
              <a:path w="742950" h="1176655">
                <a:moveTo>
                  <a:pt x="530123" y="998181"/>
                </a:moveTo>
                <a:lnTo>
                  <a:pt x="499301" y="1064150"/>
                </a:lnTo>
                <a:lnTo>
                  <a:pt x="464763" y="1088533"/>
                </a:lnTo>
                <a:lnTo>
                  <a:pt x="421022" y="1104589"/>
                </a:lnTo>
                <a:lnTo>
                  <a:pt x="370738" y="1110373"/>
                </a:lnTo>
                <a:lnTo>
                  <a:pt x="320453" y="1104589"/>
                </a:lnTo>
                <a:lnTo>
                  <a:pt x="276712" y="1088533"/>
                </a:lnTo>
                <a:lnTo>
                  <a:pt x="242175" y="1064150"/>
                </a:lnTo>
                <a:lnTo>
                  <a:pt x="219502" y="1033385"/>
                </a:lnTo>
                <a:lnTo>
                  <a:pt x="211353" y="998181"/>
                </a:lnTo>
              </a:path>
              <a:path w="742950" h="1176655">
                <a:moveTo>
                  <a:pt x="530123" y="1020152"/>
                </a:moveTo>
                <a:lnTo>
                  <a:pt x="499301" y="1086127"/>
                </a:lnTo>
                <a:lnTo>
                  <a:pt x="464763" y="1110508"/>
                </a:lnTo>
                <a:lnTo>
                  <a:pt x="421022" y="1126561"/>
                </a:lnTo>
                <a:lnTo>
                  <a:pt x="370738" y="1132344"/>
                </a:lnTo>
                <a:lnTo>
                  <a:pt x="320453" y="1126561"/>
                </a:lnTo>
                <a:lnTo>
                  <a:pt x="276712" y="1110508"/>
                </a:lnTo>
                <a:lnTo>
                  <a:pt x="242175" y="1086127"/>
                </a:lnTo>
                <a:lnTo>
                  <a:pt x="219502" y="1055361"/>
                </a:lnTo>
                <a:lnTo>
                  <a:pt x="211353" y="1020152"/>
                </a:lnTo>
              </a:path>
              <a:path w="742950" h="1176655">
                <a:moveTo>
                  <a:pt x="530123" y="1042123"/>
                </a:moveTo>
                <a:lnTo>
                  <a:pt x="499301" y="1108098"/>
                </a:lnTo>
                <a:lnTo>
                  <a:pt x="464763" y="1132479"/>
                </a:lnTo>
                <a:lnTo>
                  <a:pt x="421022" y="1148532"/>
                </a:lnTo>
                <a:lnTo>
                  <a:pt x="370738" y="1154315"/>
                </a:lnTo>
                <a:lnTo>
                  <a:pt x="320453" y="1148532"/>
                </a:lnTo>
                <a:lnTo>
                  <a:pt x="276712" y="1132479"/>
                </a:lnTo>
                <a:lnTo>
                  <a:pt x="242175" y="1108098"/>
                </a:lnTo>
                <a:lnTo>
                  <a:pt x="219502" y="1077332"/>
                </a:lnTo>
                <a:lnTo>
                  <a:pt x="211353" y="1042123"/>
                </a:lnTo>
              </a:path>
              <a:path w="742950" h="1176655">
                <a:moveTo>
                  <a:pt x="528967" y="1064107"/>
                </a:moveTo>
                <a:lnTo>
                  <a:pt x="498552" y="1130081"/>
                </a:lnTo>
                <a:lnTo>
                  <a:pt x="464357" y="1154463"/>
                </a:lnTo>
                <a:lnTo>
                  <a:pt x="420902" y="1170516"/>
                </a:lnTo>
                <a:lnTo>
                  <a:pt x="370738" y="1176299"/>
                </a:lnTo>
                <a:lnTo>
                  <a:pt x="320453" y="1170516"/>
                </a:lnTo>
                <a:lnTo>
                  <a:pt x="276712" y="1154463"/>
                </a:lnTo>
                <a:lnTo>
                  <a:pt x="242175" y="1130081"/>
                </a:lnTo>
                <a:lnTo>
                  <a:pt x="219502" y="1099315"/>
                </a:lnTo>
                <a:lnTo>
                  <a:pt x="211353" y="106410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010955" y="3093250"/>
            <a:ext cx="276225" cy="542290"/>
            <a:chOff x="3956354" y="3093250"/>
            <a:chExt cx="276225" cy="542290"/>
          </a:xfrm>
        </p:grpSpPr>
        <p:sp>
          <p:nvSpPr>
            <p:cNvPr id="7" name="object 7"/>
            <p:cNvSpPr/>
            <p:nvPr/>
          </p:nvSpPr>
          <p:spPr>
            <a:xfrm>
              <a:off x="3958640" y="3266770"/>
              <a:ext cx="271780" cy="366395"/>
            </a:xfrm>
            <a:custGeom>
              <a:avLst/>
              <a:gdLst/>
              <a:ahLst/>
              <a:cxnLst/>
              <a:rect l="l" t="t" r="r" b="b"/>
              <a:pathLst>
                <a:path w="271779" h="366395">
                  <a:moveTo>
                    <a:pt x="0" y="12992"/>
                  </a:moveTo>
                  <a:lnTo>
                    <a:pt x="6171" y="44600"/>
                  </a:lnTo>
                  <a:lnTo>
                    <a:pt x="13482" y="88693"/>
                  </a:lnTo>
                  <a:lnTo>
                    <a:pt x="19729" y="131267"/>
                  </a:lnTo>
                  <a:lnTo>
                    <a:pt x="22707" y="158318"/>
                  </a:lnTo>
                  <a:lnTo>
                    <a:pt x="39347" y="187416"/>
                  </a:lnTo>
                  <a:lnTo>
                    <a:pt x="74991" y="198705"/>
                  </a:lnTo>
                  <a:lnTo>
                    <a:pt x="111852" y="191424"/>
                  </a:lnTo>
                  <a:lnTo>
                    <a:pt x="132143" y="164807"/>
                  </a:lnTo>
                  <a:lnTo>
                    <a:pt x="134352" y="154329"/>
                  </a:lnTo>
                  <a:lnTo>
                    <a:pt x="137621" y="141871"/>
                  </a:lnTo>
                  <a:lnTo>
                    <a:pt x="144232" y="130328"/>
                  </a:lnTo>
                  <a:lnTo>
                    <a:pt x="156463" y="122593"/>
                  </a:lnTo>
                  <a:lnTo>
                    <a:pt x="172603" y="117444"/>
                  </a:lnTo>
                  <a:lnTo>
                    <a:pt x="188893" y="111836"/>
                  </a:lnTo>
                  <a:lnTo>
                    <a:pt x="236572" y="89852"/>
                  </a:lnTo>
                  <a:lnTo>
                    <a:pt x="271333" y="40604"/>
                  </a:lnTo>
                  <a:lnTo>
                    <a:pt x="270776" y="0"/>
                  </a:lnTo>
                </a:path>
                <a:path w="271779" h="366395">
                  <a:moveTo>
                    <a:pt x="35674" y="116103"/>
                  </a:moveTo>
                  <a:lnTo>
                    <a:pt x="47859" y="125515"/>
                  </a:lnTo>
                  <a:lnTo>
                    <a:pt x="68100" y="134165"/>
                  </a:lnTo>
                  <a:lnTo>
                    <a:pt x="93813" y="138249"/>
                  </a:lnTo>
                  <a:lnTo>
                    <a:pt x="122415" y="133959"/>
                  </a:lnTo>
                </a:path>
                <a:path w="271779" h="366395">
                  <a:moveTo>
                    <a:pt x="43776" y="192417"/>
                  </a:moveTo>
                  <a:lnTo>
                    <a:pt x="44386" y="236691"/>
                  </a:lnTo>
                  <a:lnTo>
                    <a:pt x="43778" y="280504"/>
                  </a:lnTo>
                  <a:lnTo>
                    <a:pt x="41953" y="323709"/>
                  </a:lnTo>
                  <a:lnTo>
                    <a:pt x="38912" y="366153"/>
                  </a:lnTo>
                </a:path>
                <a:path w="271779" h="366395">
                  <a:moveTo>
                    <a:pt x="112687" y="192417"/>
                  </a:moveTo>
                  <a:lnTo>
                    <a:pt x="113296" y="236691"/>
                  </a:lnTo>
                  <a:lnTo>
                    <a:pt x="112688" y="280504"/>
                  </a:lnTo>
                  <a:lnTo>
                    <a:pt x="110863" y="323709"/>
                  </a:lnTo>
                  <a:lnTo>
                    <a:pt x="107823" y="36615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70641" y="3095536"/>
              <a:ext cx="55244" cy="248920"/>
            </a:xfrm>
            <a:custGeom>
              <a:avLst/>
              <a:gdLst/>
              <a:ahLst/>
              <a:cxnLst/>
              <a:rect l="l" t="t" r="r" b="b"/>
              <a:pathLst>
                <a:path w="55245" h="248920">
                  <a:moveTo>
                    <a:pt x="54711" y="248462"/>
                  </a:moveTo>
                  <a:lnTo>
                    <a:pt x="54711" y="27393"/>
                  </a:lnTo>
                  <a:lnTo>
                    <a:pt x="52539" y="16759"/>
                  </a:lnTo>
                  <a:lnTo>
                    <a:pt x="46639" y="8048"/>
                  </a:lnTo>
                  <a:lnTo>
                    <a:pt x="37936" y="2162"/>
                  </a:lnTo>
                  <a:lnTo>
                    <a:pt x="27355" y="0"/>
                  </a:lnTo>
                  <a:lnTo>
                    <a:pt x="16791" y="2180"/>
                  </a:lnTo>
                  <a:lnTo>
                    <a:pt x="8086" y="8096"/>
                  </a:lnTo>
                  <a:lnTo>
                    <a:pt x="2177" y="16812"/>
                  </a:lnTo>
                  <a:lnTo>
                    <a:pt x="0" y="27393"/>
                  </a:lnTo>
                  <a:lnTo>
                    <a:pt x="0" y="246773"/>
                  </a:lnTo>
                </a:path>
                <a:path w="55245" h="248920">
                  <a:moveTo>
                    <a:pt x="27470" y="18237"/>
                  </a:moveTo>
                  <a:lnTo>
                    <a:pt x="36906" y="18237"/>
                  </a:lnTo>
                  <a:lnTo>
                    <a:pt x="44615" y="25958"/>
                  </a:lnTo>
                  <a:lnTo>
                    <a:pt x="44615" y="35420"/>
                  </a:lnTo>
                  <a:lnTo>
                    <a:pt x="44615" y="44881"/>
                  </a:lnTo>
                  <a:lnTo>
                    <a:pt x="36906" y="52590"/>
                  </a:lnTo>
                  <a:lnTo>
                    <a:pt x="27470" y="52590"/>
                  </a:lnTo>
                  <a:lnTo>
                    <a:pt x="18021" y="52590"/>
                  </a:lnTo>
                  <a:lnTo>
                    <a:pt x="10312" y="44881"/>
                  </a:lnTo>
                  <a:lnTo>
                    <a:pt x="10312" y="35420"/>
                  </a:lnTo>
                  <a:lnTo>
                    <a:pt x="10312" y="25958"/>
                  </a:lnTo>
                  <a:lnTo>
                    <a:pt x="18021" y="18237"/>
                  </a:lnTo>
                  <a:lnTo>
                    <a:pt x="27470" y="18237"/>
                  </a:lnTo>
                  <a:close/>
                </a:path>
                <a:path w="55245" h="248920">
                  <a:moveTo>
                    <a:pt x="26098" y="69075"/>
                  </a:moveTo>
                  <a:lnTo>
                    <a:pt x="35547" y="69075"/>
                  </a:lnTo>
                  <a:lnTo>
                    <a:pt x="43243" y="76796"/>
                  </a:lnTo>
                  <a:lnTo>
                    <a:pt x="43243" y="86258"/>
                  </a:lnTo>
                  <a:lnTo>
                    <a:pt x="43243" y="95719"/>
                  </a:lnTo>
                  <a:lnTo>
                    <a:pt x="35547" y="103428"/>
                  </a:lnTo>
                  <a:lnTo>
                    <a:pt x="26098" y="103428"/>
                  </a:lnTo>
                  <a:lnTo>
                    <a:pt x="16649" y="103428"/>
                  </a:lnTo>
                  <a:lnTo>
                    <a:pt x="8953" y="95719"/>
                  </a:lnTo>
                  <a:lnTo>
                    <a:pt x="8953" y="86258"/>
                  </a:lnTo>
                  <a:lnTo>
                    <a:pt x="8953" y="76796"/>
                  </a:lnTo>
                  <a:lnTo>
                    <a:pt x="16649" y="69075"/>
                  </a:lnTo>
                  <a:lnTo>
                    <a:pt x="26098" y="69075"/>
                  </a:lnTo>
                  <a:close/>
                </a:path>
                <a:path w="55245" h="248920">
                  <a:moveTo>
                    <a:pt x="26098" y="144652"/>
                  </a:moveTo>
                  <a:lnTo>
                    <a:pt x="35547" y="144652"/>
                  </a:lnTo>
                  <a:lnTo>
                    <a:pt x="43243" y="152374"/>
                  </a:lnTo>
                  <a:lnTo>
                    <a:pt x="43243" y="161836"/>
                  </a:lnTo>
                  <a:lnTo>
                    <a:pt x="43243" y="171284"/>
                  </a:lnTo>
                  <a:lnTo>
                    <a:pt x="35547" y="179006"/>
                  </a:lnTo>
                  <a:lnTo>
                    <a:pt x="26098" y="179006"/>
                  </a:lnTo>
                  <a:lnTo>
                    <a:pt x="16649" y="179006"/>
                  </a:lnTo>
                  <a:lnTo>
                    <a:pt x="8953" y="171284"/>
                  </a:lnTo>
                  <a:lnTo>
                    <a:pt x="8953" y="161836"/>
                  </a:lnTo>
                  <a:lnTo>
                    <a:pt x="8953" y="152374"/>
                  </a:lnTo>
                  <a:lnTo>
                    <a:pt x="16649" y="144652"/>
                  </a:lnTo>
                  <a:lnTo>
                    <a:pt x="26098" y="14465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808964" y="5388584"/>
            <a:ext cx="2597785" cy="2651760"/>
            <a:chOff x="2754363" y="5388584"/>
            <a:chExt cx="2597785" cy="2651760"/>
          </a:xfrm>
        </p:grpSpPr>
        <p:sp>
          <p:nvSpPr>
            <p:cNvPr id="10" name="object 10"/>
            <p:cNvSpPr/>
            <p:nvPr/>
          </p:nvSpPr>
          <p:spPr>
            <a:xfrm>
              <a:off x="2759392" y="5735535"/>
              <a:ext cx="1911350" cy="2279650"/>
            </a:xfrm>
            <a:custGeom>
              <a:avLst/>
              <a:gdLst/>
              <a:ahLst/>
              <a:cxnLst/>
              <a:rect l="l" t="t" r="r" b="b"/>
              <a:pathLst>
                <a:path w="1911350" h="2279650">
                  <a:moveTo>
                    <a:pt x="1911273" y="206616"/>
                  </a:moveTo>
                  <a:lnTo>
                    <a:pt x="1880196" y="246837"/>
                  </a:lnTo>
                  <a:lnTo>
                    <a:pt x="1880196" y="461683"/>
                  </a:lnTo>
                  <a:lnTo>
                    <a:pt x="1837232" y="532993"/>
                  </a:lnTo>
                  <a:lnTo>
                    <a:pt x="1837232" y="2041474"/>
                  </a:lnTo>
                  <a:lnTo>
                    <a:pt x="1873796" y="2033244"/>
                  </a:lnTo>
                  <a:lnTo>
                    <a:pt x="1877453" y="2279167"/>
                  </a:lnTo>
                  <a:lnTo>
                    <a:pt x="1905787" y="2262708"/>
                  </a:lnTo>
                  <a:lnTo>
                    <a:pt x="1902129" y="1829371"/>
                  </a:lnTo>
                  <a:lnTo>
                    <a:pt x="1868309" y="1848561"/>
                  </a:lnTo>
                  <a:lnTo>
                    <a:pt x="1871052" y="693902"/>
                  </a:lnTo>
                  <a:lnTo>
                    <a:pt x="1908530" y="657326"/>
                  </a:lnTo>
                  <a:lnTo>
                    <a:pt x="1911273" y="206616"/>
                  </a:lnTo>
                  <a:close/>
                </a:path>
                <a:path w="1911350" h="2279650">
                  <a:moveTo>
                    <a:pt x="1911273" y="206616"/>
                  </a:moveTo>
                  <a:lnTo>
                    <a:pt x="59410" y="0"/>
                  </a:lnTo>
                  <a:lnTo>
                    <a:pt x="33820" y="48450"/>
                  </a:lnTo>
                  <a:lnTo>
                    <a:pt x="31076" y="246837"/>
                  </a:lnTo>
                  <a:lnTo>
                    <a:pt x="0" y="309003"/>
                  </a:lnTo>
                  <a:lnTo>
                    <a:pt x="5486" y="1999411"/>
                  </a:lnTo>
                  <a:lnTo>
                    <a:pt x="1877453" y="227916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4363" y="5563196"/>
              <a:ext cx="2597721" cy="24766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45662" y="5390870"/>
              <a:ext cx="2054225" cy="368935"/>
            </a:xfrm>
            <a:custGeom>
              <a:avLst/>
              <a:gdLst/>
              <a:ahLst/>
              <a:cxnLst/>
              <a:rect l="l" t="t" r="r" b="b"/>
              <a:pathLst>
                <a:path w="2054225" h="368935">
                  <a:moveTo>
                    <a:pt x="0" y="195643"/>
                  </a:moveTo>
                  <a:lnTo>
                    <a:pt x="373849" y="0"/>
                  </a:lnTo>
                  <a:lnTo>
                    <a:pt x="2053856" y="174612"/>
                  </a:lnTo>
                </a:path>
                <a:path w="2054225" h="368935">
                  <a:moveTo>
                    <a:pt x="191033" y="192900"/>
                  </a:moveTo>
                  <a:lnTo>
                    <a:pt x="457022" y="47536"/>
                  </a:lnTo>
                </a:path>
                <a:path w="2054225" h="368935">
                  <a:moveTo>
                    <a:pt x="318998" y="208445"/>
                  </a:moveTo>
                  <a:lnTo>
                    <a:pt x="585901" y="60337"/>
                  </a:lnTo>
                </a:path>
                <a:path w="2054225" h="368935">
                  <a:moveTo>
                    <a:pt x="446976" y="223989"/>
                  </a:moveTo>
                  <a:lnTo>
                    <a:pt x="713867" y="74053"/>
                  </a:lnTo>
                </a:path>
                <a:path w="2054225" h="368935">
                  <a:moveTo>
                    <a:pt x="574941" y="240449"/>
                  </a:moveTo>
                  <a:lnTo>
                    <a:pt x="842746" y="87769"/>
                  </a:lnTo>
                </a:path>
                <a:path w="2054225" h="368935">
                  <a:moveTo>
                    <a:pt x="702906" y="255981"/>
                  </a:moveTo>
                  <a:lnTo>
                    <a:pt x="969810" y="100571"/>
                  </a:lnTo>
                </a:path>
                <a:path w="2054225" h="368935">
                  <a:moveTo>
                    <a:pt x="830872" y="271525"/>
                  </a:moveTo>
                  <a:lnTo>
                    <a:pt x="1098689" y="114274"/>
                  </a:lnTo>
                </a:path>
                <a:path w="2054225" h="368935">
                  <a:moveTo>
                    <a:pt x="957922" y="287070"/>
                  </a:moveTo>
                  <a:lnTo>
                    <a:pt x="1226654" y="127990"/>
                  </a:lnTo>
                </a:path>
                <a:path w="2054225" h="368935">
                  <a:moveTo>
                    <a:pt x="1085888" y="302615"/>
                  </a:moveTo>
                  <a:lnTo>
                    <a:pt x="1355534" y="140792"/>
                  </a:lnTo>
                </a:path>
                <a:path w="2054225" h="368935">
                  <a:moveTo>
                    <a:pt x="1213853" y="318147"/>
                  </a:moveTo>
                  <a:lnTo>
                    <a:pt x="1484414" y="154508"/>
                  </a:lnTo>
                </a:path>
                <a:path w="2054225" h="368935">
                  <a:moveTo>
                    <a:pt x="1341818" y="333692"/>
                  </a:moveTo>
                  <a:lnTo>
                    <a:pt x="1612379" y="168224"/>
                  </a:lnTo>
                </a:path>
                <a:path w="2054225" h="368935">
                  <a:moveTo>
                    <a:pt x="1469783" y="349237"/>
                  </a:moveTo>
                  <a:lnTo>
                    <a:pt x="1741258" y="181013"/>
                  </a:lnTo>
                </a:path>
                <a:path w="2054225" h="368935">
                  <a:moveTo>
                    <a:pt x="1598663" y="365696"/>
                  </a:moveTo>
                  <a:lnTo>
                    <a:pt x="1869224" y="194729"/>
                  </a:lnTo>
                </a:path>
                <a:path w="2054225" h="368935">
                  <a:moveTo>
                    <a:pt x="219379" y="195643"/>
                  </a:moveTo>
                  <a:lnTo>
                    <a:pt x="485355" y="50279"/>
                  </a:lnTo>
                </a:path>
                <a:path w="2054225" h="368935">
                  <a:moveTo>
                    <a:pt x="347344" y="211188"/>
                  </a:moveTo>
                  <a:lnTo>
                    <a:pt x="614235" y="63080"/>
                  </a:lnTo>
                </a:path>
                <a:path w="2054225" h="368935">
                  <a:moveTo>
                    <a:pt x="475310" y="227647"/>
                  </a:moveTo>
                  <a:lnTo>
                    <a:pt x="742213" y="76796"/>
                  </a:lnTo>
                </a:path>
                <a:path w="2054225" h="368935">
                  <a:moveTo>
                    <a:pt x="603275" y="243179"/>
                  </a:moveTo>
                  <a:lnTo>
                    <a:pt x="871093" y="90512"/>
                  </a:lnTo>
                </a:path>
                <a:path w="2054225" h="368935">
                  <a:moveTo>
                    <a:pt x="731240" y="258724"/>
                  </a:moveTo>
                  <a:lnTo>
                    <a:pt x="998143" y="103314"/>
                  </a:lnTo>
                </a:path>
                <a:path w="2054225" h="368935">
                  <a:moveTo>
                    <a:pt x="859205" y="274269"/>
                  </a:moveTo>
                  <a:lnTo>
                    <a:pt x="1127023" y="117017"/>
                  </a:lnTo>
                </a:path>
                <a:path w="2054225" h="368935">
                  <a:moveTo>
                    <a:pt x="986256" y="289813"/>
                  </a:moveTo>
                  <a:lnTo>
                    <a:pt x="1254988" y="130733"/>
                  </a:lnTo>
                </a:path>
                <a:path w="2054225" h="368935">
                  <a:moveTo>
                    <a:pt x="1114221" y="305358"/>
                  </a:moveTo>
                  <a:lnTo>
                    <a:pt x="1383868" y="143535"/>
                  </a:lnTo>
                </a:path>
                <a:path w="2054225" h="368935">
                  <a:moveTo>
                    <a:pt x="1242187" y="320890"/>
                  </a:moveTo>
                  <a:lnTo>
                    <a:pt x="1512747" y="157251"/>
                  </a:lnTo>
                </a:path>
                <a:path w="2054225" h="368935">
                  <a:moveTo>
                    <a:pt x="1370152" y="336435"/>
                  </a:moveTo>
                  <a:lnTo>
                    <a:pt x="1640713" y="170967"/>
                  </a:lnTo>
                </a:path>
                <a:path w="2054225" h="368935">
                  <a:moveTo>
                    <a:pt x="1498117" y="351980"/>
                  </a:moveTo>
                  <a:lnTo>
                    <a:pt x="1769592" y="183756"/>
                  </a:lnTo>
                </a:path>
                <a:path w="2054225" h="368935">
                  <a:moveTo>
                    <a:pt x="1626996" y="368439"/>
                  </a:moveTo>
                  <a:lnTo>
                    <a:pt x="1897557" y="19747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22446" y="5431104"/>
              <a:ext cx="1913255" cy="331470"/>
            </a:xfrm>
            <a:custGeom>
              <a:avLst/>
              <a:gdLst/>
              <a:ahLst/>
              <a:cxnLst/>
              <a:rect l="l" t="t" r="r" b="b"/>
              <a:pathLst>
                <a:path w="1913254" h="331470">
                  <a:moveTo>
                    <a:pt x="0" y="149009"/>
                  </a:moveTo>
                  <a:lnTo>
                    <a:pt x="1669046" y="330949"/>
                  </a:lnTo>
                </a:path>
                <a:path w="1913254" h="331470">
                  <a:moveTo>
                    <a:pt x="53009" y="118846"/>
                  </a:moveTo>
                  <a:lnTo>
                    <a:pt x="1717484" y="299859"/>
                  </a:lnTo>
                </a:path>
                <a:path w="1913254" h="331470">
                  <a:moveTo>
                    <a:pt x="106032" y="89585"/>
                  </a:moveTo>
                  <a:lnTo>
                    <a:pt x="1766849" y="268770"/>
                  </a:lnTo>
                </a:path>
                <a:path w="1913254" h="331470">
                  <a:moveTo>
                    <a:pt x="159042" y="59423"/>
                  </a:moveTo>
                  <a:lnTo>
                    <a:pt x="1815287" y="236778"/>
                  </a:lnTo>
                </a:path>
                <a:path w="1913254" h="331470">
                  <a:moveTo>
                    <a:pt x="212051" y="29248"/>
                  </a:moveTo>
                  <a:lnTo>
                    <a:pt x="1863737" y="205689"/>
                  </a:lnTo>
                </a:path>
                <a:path w="1913254" h="331470">
                  <a:moveTo>
                    <a:pt x="265074" y="0"/>
                  </a:moveTo>
                  <a:lnTo>
                    <a:pt x="1913089" y="173697"/>
                  </a:lnTo>
                </a:path>
              </a:pathLst>
            </a:custGeom>
            <a:ln w="192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28847" y="5426532"/>
              <a:ext cx="1913255" cy="332105"/>
            </a:xfrm>
            <a:custGeom>
              <a:avLst/>
              <a:gdLst/>
              <a:ahLst/>
              <a:cxnLst/>
              <a:rect l="l" t="t" r="r" b="b"/>
              <a:pathLst>
                <a:path w="1913254" h="332104">
                  <a:moveTo>
                    <a:pt x="0" y="149009"/>
                  </a:moveTo>
                  <a:lnTo>
                    <a:pt x="1669046" y="331863"/>
                  </a:lnTo>
                </a:path>
                <a:path w="1913254" h="332104">
                  <a:moveTo>
                    <a:pt x="53009" y="118846"/>
                  </a:moveTo>
                  <a:lnTo>
                    <a:pt x="1717484" y="299859"/>
                  </a:lnTo>
                </a:path>
                <a:path w="1913254" h="332104">
                  <a:moveTo>
                    <a:pt x="106019" y="89585"/>
                  </a:moveTo>
                  <a:lnTo>
                    <a:pt x="1766849" y="268782"/>
                  </a:lnTo>
                </a:path>
                <a:path w="1913254" h="332104">
                  <a:moveTo>
                    <a:pt x="159042" y="59423"/>
                  </a:moveTo>
                  <a:lnTo>
                    <a:pt x="1815287" y="237693"/>
                  </a:lnTo>
                </a:path>
                <a:path w="1913254" h="332104">
                  <a:moveTo>
                    <a:pt x="212051" y="30162"/>
                  </a:moveTo>
                  <a:lnTo>
                    <a:pt x="1863737" y="205689"/>
                  </a:lnTo>
                </a:path>
                <a:path w="1913254" h="332104">
                  <a:moveTo>
                    <a:pt x="265074" y="0"/>
                  </a:moveTo>
                  <a:lnTo>
                    <a:pt x="1913089" y="1746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2592" y="6136424"/>
              <a:ext cx="1836318" cy="164287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581395" y="471996"/>
            <a:ext cx="1504950" cy="4108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150" b="1" spc="5" dirty="0">
                <a:latin typeface="Tahoma"/>
                <a:cs typeface="Tahoma"/>
              </a:rPr>
              <a:t>Gama</a:t>
            </a:r>
            <a:r>
              <a:rPr sz="1150" b="1" spc="-80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compacta</a:t>
            </a:r>
            <a:r>
              <a:rPr sz="1150" b="1" spc="-8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con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000" b="1" spc="5" dirty="0">
                <a:latin typeface="Tahoma"/>
                <a:cs typeface="Tahoma"/>
              </a:rPr>
              <a:t>para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usar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con</a:t>
            </a:r>
            <a:r>
              <a:rPr sz="1000" b="1" spc="-50" dirty="0">
                <a:latin typeface="Tahoma"/>
                <a:cs typeface="Tahoma"/>
              </a:rPr>
              <a:t> AS-i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79005" y="491235"/>
            <a:ext cx="4261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Siemens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también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fabrica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ultrasónicos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30" dirty="0">
                <a:latin typeface="Microsoft Sans Serif"/>
                <a:cs typeface="Microsoft Sans Serif"/>
              </a:rPr>
              <a:t>AS-i.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Hay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cuatro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rangos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disponibles: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-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-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40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-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300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cm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-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600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frecuencia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conmutación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varía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8</a:t>
            </a:r>
            <a:r>
              <a:rPr sz="1000" spc="-10" dirty="0">
                <a:latin typeface="Microsoft Sans Serif"/>
                <a:cs typeface="Microsoft Sans Serif"/>
              </a:rPr>
              <a:t> Hz.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81396" y="3975232"/>
            <a:ext cx="1693545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b="1" spc="5" dirty="0">
                <a:latin typeface="Tahoma"/>
                <a:cs typeface="Tahoma"/>
              </a:rPr>
              <a:t>Gama</a:t>
            </a:r>
            <a:r>
              <a:rPr sz="1100" b="1" spc="-70" dirty="0">
                <a:latin typeface="Tahoma"/>
                <a:cs typeface="Tahoma"/>
              </a:rPr>
              <a:t> </a:t>
            </a:r>
            <a:r>
              <a:rPr sz="1100" b="1" spc="15" dirty="0">
                <a:latin typeface="Tahoma"/>
                <a:cs typeface="Tahoma"/>
              </a:rPr>
              <a:t>Modular</a:t>
            </a:r>
            <a:r>
              <a:rPr sz="1100" b="1" spc="-70" dirty="0">
                <a:latin typeface="Tahoma"/>
                <a:cs typeface="Tahoma"/>
              </a:rPr>
              <a:t> </a:t>
            </a:r>
            <a:r>
              <a:rPr sz="1100" b="1" spc="-105" dirty="0">
                <a:latin typeface="Tahoma"/>
                <a:cs typeface="Tahoma"/>
              </a:rPr>
              <a:t>II</a:t>
            </a:r>
            <a:endParaRPr sz="1100">
              <a:latin typeface="Tahoma"/>
              <a:cs typeface="Tahoma"/>
            </a:endParaRPr>
          </a:p>
          <a:p>
            <a:pPr marL="12700">
              <a:spcBef>
                <a:spcPts val="70"/>
              </a:spcBef>
            </a:pPr>
            <a:r>
              <a:rPr sz="1150" b="1" spc="-10" dirty="0">
                <a:latin typeface="Tahoma"/>
                <a:cs typeface="Tahoma"/>
              </a:rPr>
              <a:t>y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el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evaluador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señal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9004" y="3962146"/>
            <a:ext cx="412940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siguiente </a:t>
            </a:r>
            <a:r>
              <a:rPr sz="850" spc="50" dirty="0">
                <a:latin typeface="Microsoft Sans Serif"/>
                <a:cs typeface="Microsoft Sans Serif"/>
              </a:rPr>
              <a:t>grupo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ultrasónicos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0" dirty="0">
                <a:latin typeface="Microsoft Sans Serif"/>
                <a:cs typeface="Microsoft Sans Serif"/>
              </a:rPr>
              <a:t>rango </a:t>
            </a:r>
            <a:r>
              <a:rPr sz="850" spc="45" dirty="0">
                <a:latin typeface="Microsoft Sans Serif"/>
                <a:cs typeface="Microsoft Sans Serif"/>
              </a:rPr>
              <a:t>modular </a:t>
            </a:r>
            <a:r>
              <a:rPr sz="850" spc="30" dirty="0">
                <a:latin typeface="Microsoft Sans Serif"/>
                <a:cs typeface="Microsoft Sans Serif"/>
              </a:rPr>
              <a:t>II.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40" dirty="0">
                <a:latin typeface="Microsoft Sans Serif"/>
                <a:cs typeface="Microsoft Sans Serif"/>
              </a:rPr>
              <a:t>rango </a:t>
            </a:r>
            <a:r>
              <a:rPr sz="850" spc="45" dirty="0">
                <a:latin typeface="Microsoft Sans Serif"/>
                <a:cs typeface="Microsoft Sans Serif"/>
              </a:rPr>
              <a:t> modular </a:t>
            </a:r>
            <a:r>
              <a:rPr sz="850" spc="50" dirty="0">
                <a:latin typeface="Microsoft Sans Serif"/>
                <a:cs typeface="Microsoft Sans Serif"/>
              </a:rPr>
              <a:t>II </a:t>
            </a:r>
            <a:r>
              <a:rPr sz="850" spc="20" dirty="0">
                <a:latin typeface="Microsoft Sans Serif"/>
                <a:cs typeface="Microsoft Sans Serif"/>
              </a:rPr>
              <a:t>consta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su </a:t>
            </a:r>
            <a:r>
              <a:rPr sz="850" spc="30" dirty="0">
                <a:latin typeface="Microsoft Sans Serif"/>
                <a:cs typeface="Microsoft Sans Serif"/>
              </a:rPr>
              <a:t>correspondiente </a:t>
            </a:r>
            <a:r>
              <a:rPr sz="850" spc="25" dirty="0">
                <a:latin typeface="Microsoft Sans Serif"/>
                <a:cs typeface="Microsoft Sans Serif"/>
              </a:rPr>
              <a:t>evaluador de </a:t>
            </a:r>
            <a:r>
              <a:rPr sz="850" spc="10" dirty="0">
                <a:latin typeface="Microsoft Sans Serif"/>
                <a:cs typeface="Microsoft Sans Serif"/>
              </a:rPr>
              <a:t>señal.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evaluador de </a:t>
            </a:r>
            <a:r>
              <a:rPr sz="850" spc="10" dirty="0">
                <a:latin typeface="Microsoft Sans Serif"/>
                <a:cs typeface="Microsoft Sans Serif"/>
              </a:rPr>
              <a:t>señal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15" dirty="0">
                <a:latin typeface="Microsoft Sans Serif"/>
                <a:cs typeface="Microsoft Sans Serif"/>
              </a:rPr>
              <a:t>necesario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los sensores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40" dirty="0">
                <a:latin typeface="Microsoft Sans Serif"/>
                <a:cs typeface="Microsoft Sans Serif"/>
              </a:rPr>
              <a:t>rango </a:t>
            </a:r>
            <a:r>
              <a:rPr sz="850" spc="45" dirty="0">
                <a:latin typeface="Microsoft Sans Serif"/>
                <a:cs typeface="Microsoft Sans Serif"/>
              </a:rPr>
              <a:t>modular </a:t>
            </a:r>
            <a:r>
              <a:rPr sz="850" spc="30" dirty="0">
                <a:latin typeface="Microsoft Sans Serif"/>
                <a:cs typeface="Microsoft Sans Serif"/>
              </a:rPr>
              <a:t>II.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valores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sensor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configuran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mediante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botones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evaluador.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Una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pantalla </a:t>
            </a:r>
            <a:r>
              <a:rPr sz="850" spc="-22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LCD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líneas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muestra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valores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establecidos.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1387" y="1640561"/>
            <a:ext cx="2593975" cy="3246755"/>
            <a:chOff x="2936786" y="1640560"/>
            <a:chExt cx="2593975" cy="32467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6786" y="1640560"/>
              <a:ext cx="2593581" cy="32467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1626" y="1863788"/>
              <a:ext cx="307657" cy="758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58183" y="186724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42" y="0"/>
                  </a:moveTo>
                  <a:lnTo>
                    <a:pt x="16243" y="0"/>
                  </a:lnTo>
                  <a:lnTo>
                    <a:pt x="10820" y="4825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285"/>
                  </a:lnTo>
                  <a:lnTo>
                    <a:pt x="22542" y="71285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1823" y="1863788"/>
              <a:ext cx="307644" cy="7586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61687" y="1866722"/>
              <a:ext cx="44450" cy="72390"/>
            </a:xfrm>
            <a:custGeom>
              <a:avLst/>
              <a:gdLst/>
              <a:ahLst/>
              <a:cxnLst/>
              <a:rect l="l" t="t" r="r" b="b"/>
              <a:pathLst>
                <a:path w="44450" h="72389">
                  <a:moveTo>
                    <a:pt x="28460" y="0"/>
                  </a:moveTo>
                  <a:lnTo>
                    <a:pt x="16281" y="0"/>
                  </a:lnTo>
                  <a:lnTo>
                    <a:pt x="11201" y="1727"/>
                  </a:lnTo>
                  <a:lnTo>
                    <a:pt x="2882" y="8902"/>
                  </a:lnTo>
                  <a:lnTo>
                    <a:pt x="711" y="14008"/>
                  </a:lnTo>
                  <a:lnTo>
                    <a:pt x="711" y="20421"/>
                  </a:lnTo>
                  <a:lnTo>
                    <a:pt x="8127" y="20421"/>
                  </a:lnTo>
                  <a:lnTo>
                    <a:pt x="8127" y="16090"/>
                  </a:lnTo>
                  <a:lnTo>
                    <a:pt x="9423" y="12598"/>
                  </a:lnTo>
                  <a:lnTo>
                    <a:pt x="14541" y="7315"/>
                  </a:lnTo>
                  <a:lnTo>
                    <a:pt x="18008" y="5981"/>
                  </a:lnTo>
                  <a:lnTo>
                    <a:pt x="27203" y="5981"/>
                  </a:lnTo>
                  <a:lnTo>
                    <a:pt x="30848" y="7581"/>
                  </a:lnTo>
                  <a:lnTo>
                    <a:pt x="34963" y="13131"/>
                  </a:lnTo>
                  <a:lnTo>
                    <a:pt x="35852" y="15913"/>
                  </a:lnTo>
                  <a:lnTo>
                    <a:pt x="35852" y="21259"/>
                  </a:lnTo>
                  <a:lnTo>
                    <a:pt x="11112" y="54749"/>
                  </a:lnTo>
                  <a:lnTo>
                    <a:pt x="0" y="64909"/>
                  </a:lnTo>
                  <a:lnTo>
                    <a:pt x="0" y="71805"/>
                  </a:lnTo>
                  <a:lnTo>
                    <a:pt x="44183" y="71805"/>
                  </a:lnTo>
                  <a:lnTo>
                    <a:pt x="44183" y="65608"/>
                  </a:lnTo>
                  <a:lnTo>
                    <a:pt x="8127" y="65608"/>
                  </a:lnTo>
                  <a:lnTo>
                    <a:pt x="16116" y="58017"/>
                  </a:lnTo>
                  <a:lnTo>
                    <a:pt x="42646" y="24383"/>
                  </a:lnTo>
                  <a:lnTo>
                    <a:pt x="43268" y="21463"/>
                  </a:lnTo>
                  <a:lnTo>
                    <a:pt x="43268" y="12738"/>
                  </a:lnTo>
                  <a:lnTo>
                    <a:pt x="41300" y="8204"/>
                  </a:lnTo>
                  <a:lnTo>
                    <a:pt x="33451" y="1638"/>
                  </a:lnTo>
                  <a:lnTo>
                    <a:pt x="284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61231" y="4131780"/>
            <a:ext cx="380898" cy="32721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021167" y="6916597"/>
            <a:ext cx="577850" cy="1267460"/>
            <a:chOff x="2966567" y="6916597"/>
            <a:chExt cx="577850" cy="1267460"/>
          </a:xfrm>
        </p:grpSpPr>
        <p:sp>
          <p:nvSpPr>
            <p:cNvPr id="10" name="object 10"/>
            <p:cNvSpPr/>
            <p:nvPr/>
          </p:nvSpPr>
          <p:spPr>
            <a:xfrm>
              <a:off x="2968853" y="6918883"/>
              <a:ext cx="573405" cy="1115060"/>
            </a:xfrm>
            <a:custGeom>
              <a:avLst/>
              <a:gdLst/>
              <a:ahLst/>
              <a:cxnLst/>
              <a:rect l="l" t="t" r="r" b="b"/>
              <a:pathLst>
                <a:path w="573404" h="1115059">
                  <a:moveTo>
                    <a:pt x="573112" y="46609"/>
                  </a:moveTo>
                  <a:lnTo>
                    <a:pt x="534080" y="70709"/>
                  </a:lnTo>
                  <a:lnTo>
                    <a:pt x="489364" y="80310"/>
                  </a:lnTo>
                  <a:lnTo>
                    <a:pt x="431471" y="87701"/>
                  </a:lnTo>
                  <a:lnTo>
                    <a:pt x="363117" y="92452"/>
                  </a:lnTo>
                  <a:lnTo>
                    <a:pt x="287019" y="94132"/>
                  </a:lnTo>
                  <a:lnTo>
                    <a:pt x="210849" y="92452"/>
                  </a:lnTo>
                  <a:lnTo>
                    <a:pt x="142322" y="87701"/>
                  </a:lnTo>
                  <a:lnTo>
                    <a:pt x="84207" y="80310"/>
                  </a:lnTo>
                  <a:lnTo>
                    <a:pt x="39270" y="70709"/>
                  </a:lnTo>
                  <a:lnTo>
                    <a:pt x="0" y="46609"/>
                  </a:lnTo>
                  <a:lnTo>
                    <a:pt x="10278" y="34270"/>
                  </a:lnTo>
                  <a:lnTo>
                    <a:pt x="84207" y="13708"/>
                  </a:lnTo>
                  <a:lnTo>
                    <a:pt x="142322" y="6397"/>
                  </a:lnTo>
                  <a:lnTo>
                    <a:pt x="210849" y="1675"/>
                  </a:lnTo>
                  <a:lnTo>
                    <a:pt x="287019" y="0"/>
                  </a:lnTo>
                  <a:lnTo>
                    <a:pt x="363117" y="1675"/>
                  </a:lnTo>
                  <a:lnTo>
                    <a:pt x="431471" y="6397"/>
                  </a:lnTo>
                  <a:lnTo>
                    <a:pt x="489364" y="13708"/>
                  </a:lnTo>
                  <a:lnTo>
                    <a:pt x="534080" y="23151"/>
                  </a:lnTo>
                  <a:lnTo>
                    <a:pt x="573112" y="46609"/>
                  </a:lnTo>
                  <a:close/>
                </a:path>
                <a:path w="573404" h="1115059">
                  <a:moveTo>
                    <a:pt x="0" y="46609"/>
                  </a:moveTo>
                  <a:lnTo>
                    <a:pt x="0" y="240360"/>
                  </a:lnTo>
                  <a:lnTo>
                    <a:pt x="10278" y="253083"/>
                  </a:lnTo>
                  <a:lnTo>
                    <a:pt x="84207" y="274061"/>
                  </a:lnTo>
                  <a:lnTo>
                    <a:pt x="142322" y="281452"/>
                  </a:lnTo>
                  <a:lnTo>
                    <a:pt x="210849" y="286203"/>
                  </a:lnTo>
                  <a:lnTo>
                    <a:pt x="287019" y="287883"/>
                  </a:lnTo>
                  <a:lnTo>
                    <a:pt x="363117" y="286203"/>
                  </a:lnTo>
                  <a:lnTo>
                    <a:pt x="431471" y="281452"/>
                  </a:lnTo>
                  <a:lnTo>
                    <a:pt x="489364" y="274061"/>
                  </a:lnTo>
                  <a:lnTo>
                    <a:pt x="534080" y="264461"/>
                  </a:lnTo>
                  <a:lnTo>
                    <a:pt x="573112" y="240360"/>
                  </a:lnTo>
                  <a:lnTo>
                    <a:pt x="573112" y="46609"/>
                  </a:lnTo>
                </a:path>
                <a:path w="573404" h="1115059">
                  <a:moveTo>
                    <a:pt x="531063" y="46609"/>
                  </a:moveTo>
                  <a:lnTo>
                    <a:pt x="483857" y="68164"/>
                  </a:lnTo>
                  <a:lnTo>
                    <a:pt x="430969" y="76091"/>
                  </a:lnTo>
                  <a:lnTo>
                    <a:pt x="363997" y="81299"/>
                  </a:lnTo>
                  <a:lnTo>
                    <a:pt x="287019" y="83172"/>
                  </a:lnTo>
                  <a:lnTo>
                    <a:pt x="209690" y="81299"/>
                  </a:lnTo>
                  <a:lnTo>
                    <a:pt x="142671" y="76091"/>
                  </a:lnTo>
                  <a:lnTo>
                    <a:pt x="89911" y="68164"/>
                  </a:lnTo>
                  <a:lnTo>
                    <a:pt x="55358" y="58131"/>
                  </a:lnTo>
                  <a:lnTo>
                    <a:pt x="42964" y="46609"/>
                  </a:lnTo>
                  <a:lnTo>
                    <a:pt x="55358" y="35533"/>
                  </a:lnTo>
                  <a:lnTo>
                    <a:pt x="89911" y="25775"/>
                  </a:lnTo>
                  <a:lnTo>
                    <a:pt x="142671" y="17990"/>
                  </a:lnTo>
                  <a:lnTo>
                    <a:pt x="209690" y="12836"/>
                  </a:lnTo>
                  <a:lnTo>
                    <a:pt x="287019" y="10972"/>
                  </a:lnTo>
                  <a:lnTo>
                    <a:pt x="363997" y="12836"/>
                  </a:lnTo>
                  <a:lnTo>
                    <a:pt x="430969" y="17990"/>
                  </a:lnTo>
                  <a:lnTo>
                    <a:pt x="483857" y="25775"/>
                  </a:lnTo>
                  <a:lnTo>
                    <a:pt x="518581" y="35533"/>
                  </a:lnTo>
                  <a:lnTo>
                    <a:pt x="531063" y="46609"/>
                  </a:lnTo>
                  <a:close/>
                </a:path>
                <a:path w="573404" h="1115059">
                  <a:moveTo>
                    <a:pt x="46621" y="53924"/>
                  </a:moveTo>
                  <a:lnTo>
                    <a:pt x="105834" y="35807"/>
                  </a:lnTo>
                  <a:lnTo>
                    <a:pt x="156721" y="29378"/>
                  </a:lnTo>
                  <a:lnTo>
                    <a:pt x="218053" y="25231"/>
                  </a:lnTo>
                  <a:lnTo>
                    <a:pt x="287019" y="23761"/>
                  </a:lnTo>
                  <a:lnTo>
                    <a:pt x="354122" y="25224"/>
                  </a:lnTo>
                  <a:lnTo>
                    <a:pt x="414295" y="29320"/>
                  </a:lnTo>
                  <a:lnTo>
                    <a:pt x="464772" y="35609"/>
                  </a:lnTo>
                  <a:lnTo>
                    <a:pt x="502792" y="43652"/>
                  </a:lnTo>
                  <a:lnTo>
                    <a:pt x="525589" y="53009"/>
                  </a:lnTo>
                </a:path>
                <a:path w="573404" h="1115059">
                  <a:moveTo>
                    <a:pt x="308038" y="456958"/>
                  </a:moveTo>
                  <a:lnTo>
                    <a:pt x="387565" y="456958"/>
                  </a:lnTo>
                  <a:lnTo>
                    <a:pt x="387565" y="285140"/>
                  </a:lnTo>
                </a:path>
                <a:path w="573404" h="1115059">
                  <a:moveTo>
                    <a:pt x="191046" y="285140"/>
                  </a:moveTo>
                  <a:lnTo>
                    <a:pt x="191046" y="456958"/>
                  </a:lnTo>
                  <a:lnTo>
                    <a:pt x="276047" y="456958"/>
                  </a:lnTo>
                </a:path>
                <a:path w="573404" h="1115059">
                  <a:moveTo>
                    <a:pt x="251371" y="287883"/>
                  </a:moveTo>
                  <a:lnTo>
                    <a:pt x="251371" y="454215"/>
                  </a:lnTo>
                </a:path>
                <a:path w="573404" h="1115059">
                  <a:moveTo>
                    <a:pt x="327228" y="287883"/>
                  </a:moveTo>
                  <a:lnTo>
                    <a:pt x="327228" y="454215"/>
                  </a:lnTo>
                </a:path>
                <a:path w="573404" h="1115059">
                  <a:moveTo>
                    <a:pt x="276047" y="456958"/>
                  </a:moveTo>
                  <a:lnTo>
                    <a:pt x="276047" y="387502"/>
                  </a:lnTo>
                  <a:lnTo>
                    <a:pt x="307124" y="387502"/>
                  </a:lnTo>
                  <a:lnTo>
                    <a:pt x="307124" y="452386"/>
                  </a:lnTo>
                </a:path>
                <a:path w="573404" h="1115059">
                  <a:moveTo>
                    <a:pt x="244055" y="1062863"/>
                  </a:moveTo>
                  <a:lnTo>
                    <a:pt x="244055" y="1114958"/>
                  </a:lnTo>
                  <a:lnTo>
                    <a:pt x="116090" y="1114958"/>
                  </a:lnTo>
                  <a:lnTo>
                    <a:pt x="110604" y="1114958"/>
                  </a:lnTo>
                  <a:lnTo>
                    <a:pt x="106946" y="1110386"/>
                  </a:lnTo>
                  <a:lnTo>
                    <a:pt x="106946" y="1105827"/>
                  </a:lnTo>
                  <a:lnTo>
                    <a:pt x="106946" y="486194"/>
                  </a:lnTo>
                  <a:lnTo>
                    <a:pt x="106946" y="480720"/>
                  </a:lnTo>
                  <a:lnTo>
                    <a:pt x="110604" y="477062"/>
                  </a:lnTo>
                  <a:lnTo>
                    <a:pt x="116090" y="477062"/>
                  </a:lnTo>
                  <a:lnTo>
                    <a:pt x="461594" y="477062"/>
                  </a:lnTo>
                  <a:lnTo>
                    <a:pt x="467080" y="477062"/>
                  </a:lnTo>
                  <a:lnTo>
                    <a:pt x="470738" y="480720"/>
                  </a:lnTo>
                  <a:lnTo>
                    <a:pt x="470738" y="486194"/>
                  </a:lnTo>
                  <a:lnTo>
                    <a:pt x="470738" y="1105827"/>
                  </a:lnTo>
                  <a:lnTo>
                    <a:pt x="470738" y="1110386"/>
                  </a:lnTo>
                  <a:lnTo>
                    <a:pt x="467080" y="1114958"/>
                  </a:lnTo>
                  <a:lnTo>
                    <a:pt x="461594" y="1114958"/>
                  </a:lnTo>
                  <a:lnTo>
                    <a:pt x="341858" y="1114958"/>
                  </a:lnTo>
                  <a:lnTo>
                    <a:pt x="341858" y="1061046"/>
                  </a:lnTo>
                </a:path>
                <a:path w="573404" h="1115059">
                  <a:moveTo>
                    <a:pt x="144424" y="418566"/>
                  </a:moveTo>
                  <a:lnTo>
                    <a:pt x="124320" y="418566"/>
                  </a:lnTo>
                  <a:lnTo>
                    <a:pt x="119748" y="418566"/>
                  </a:lnTo>
                  <a:lnTo>
                    <a:pt x="116090" y="423138"/>
                  </a:lnTo>
                  <a:lnTo>
                    <a:pt x="116090" y="427710"/>
                  </a:lnTo>
                  <a:lnTo>
                    <a:pt x="106946" y="486194"/>
                  </a:lnTo>
                </a:path>
                <a:path w="573404" h="1115059">
                  <a:moveTo>
                    <a:pt x="470738" y="486194"/>
                  </a:moveTo>
                  <a:lnTo>
                    <a:pt x="460679" y="427710"/>
                  </a:lnTo>
                  <a:lnTo>
                    <a:pt x="460679" y="423138"/>
                  </a:lnTo>
                  <a:lnTo>
                    <a:pt x="457034" y="418566"/>
                  </a:lnTo>
                  <a:lnTo>
                    <a:pt x="451548" y="418566"/>
                  </a:lnTo>
                  <a:lnTo>
                    <a:pt x="425043" y="418566"/>
                  </a:lnTo>
                </a:path>
                <a:path w="573404" h="1115059">
                  <a:moveTo>
                    <a:pt x="189217" y="397548"/>
                  </a:moveTo>
                  <a:lnTo>
                    <a:pt x="176415" y="394804"/>
                  </a:lnTo>
                  <a:lnTo>
                    <a:pt x="148996" y="403948"/>
                  </a:lnTo>
                  <a:lnTo>
                    <a:pt x="148996" y="433197"/>
                  </a:lnTo>
                  <a:lnTo>
                    <a:pt x="144424" y="441413"/>
                  </a:lnTo>
                  <a:lnTo>
                    <a:pt x="152351" y="447057"/>
                  </a:lnTo>
                  <a:lnTo>
                    <a:pt x="162591" y="450900"/>
                  </a:lnTo>
                  <a:lnTo>
                    <a:pt x="175403" y="453886"/>
                  </a:lnTo>
                  <a:lnTo>
                    <a:pt x="191046" y="456958"/>
                  </a:lnTo>
                </a:path>
                <a:path w="573404" h="1115059">
                  <a:moveTo>
                    <a:pt x="389394" y="397548"/>
                  </a:moveTo>
                  <a:lnTo>
                    <a:pt x="402183" y="394804"/>
                  </a:lnTo>
                  <a:lnTo>
                    <a:pt x="429602" y="403948"/>
                  </a:lnTo>
                  <a:lnTo>
                    <a:pt x="429602" y="433197"/>
                  </a:lnTo>
                  <a:lnTo>
                    <a:pt x="433260" y="441413"/>
                  </a:lnTo>
                  <a:lnTo>
                    <a:pt x="425867" y="447057"/>
                  </a:lnTo>
                  <a:lnTo>
                    <a:pt x="415899" y="450900"/>
                  </a:lnTo>
                  <a:lnTo>
                    <a:pt x="403188" y="453886"/>
                  </a:lnTo>
                  <a:lnTo>
                    <a:pt x="387565" y="456958"/>
                  </a:lnTo>
                </a:path>
                <a:path w="573404" h="1115059">
                  <a:moveTo>
                    <a:pt x="106946" y="594042"/>
                  </a:moveTo>
                  <a:lnTo>
                    <a:pt x="109075" y="583428"/>
                  </a:lnTo>
                  <a:lnTo>
                    <a:pt x="114374" y="577018"/>
                  </a:lnTo>
                  <a:lnTo>
                    <a:pt x="121214" y="573864"/>
                  </a:lnTo>
                  <a:lnTo>
                    <a:pt x="127965" y="573024"/>
                  </a:lnTo>
                  <a:lnTo>
                    <a:pt x="168186" y="573024"/>
                  </a:lnTo>
                  <a:lnTo>
                    <a:pt x="180699" y="571752"/>
                  </a:lnTo>
                  <a:lnTo>
                    <a:pt x="192182" y="567653"/>
                  </a:lnTo>
                  <a:lnTo>
                    <a:pt x="200579" y="560299"/>
                  </a:lnTo>
                  <a:lnTo>
                    <a:pt x="203835" y="549262"/>
                  </a:lnTo>
                  <a:lnTo>
                    <a:pt x="203835" y="494423"/>
                  </a:lnTo>
                  <a:lnTo>
                    <a:pt x="203835" y="486194"/>
                  </a:lnTo>
                  <a:lnTo>
                    <a:pt x="208406" y="477977"/>
                  </a:lnTo>
                  <a:lnTo>
                    <a:pt x="214807" y="477977"/>
                  </a:lnTo>
                </a:path>
                <a:path w="573404" h="1115059">
                  <a:moveTo>
                    <a:pt x="456120" y="610489"/>
                  </a:moveTo>
                  <a:lnTo>
                    <a:pt x="453991" y="600266"/>
                  </a:lnTo>
                  <a:lnTo>
                    <a:pt x="448691" y="593812"/>
                  </a:lnTo>
                  <a:lnTo>
                    <a:pt x="441847" y="590441"/>
                  </a:lnTo>
                  <a:lnTo>
                    <a:pt x="435089" y="589470"/>
                  </a:lnTo>
                  <a:lnTo>
                    <a:pt x="396697" y="589470"/>
                  </a:lnTo>
                  <a:lnTo>
                    <a:pt x="384860" y="588213"/>
                  </a:lnTo>
                  <a:lnTo>
                    <a:pt x="373962" y="584214"/>
                  </a:lnTo>
                  <a:lnTo>
                    <a:pt x="365977" y="577131"/>
                  </a:lnTo>
                  <a:lnTo>
                    <a:pt x="362877" y="566623"/>
                  </a:lnTo>
                  <a:lnTo>
                    <a:pt x="362877" y="511784"/>
                  </a:lnTo>
                  <a:lnTo>
                    <a:pt x="362877" y="502653"/>
                  </a:lnTo>
                  <a:lnTo>
                    <a:pt x="358317" y="494423"/>
                  </a:lnTo>
                  <a:lnTo>
                    <a:pt x="351917" y="494423"/>
                  </a:lnTo>
                  <a:lnTo>
                    <a:pt x="224866" y="494423"/>
                  </a:lnTo>
                  <a:lnTo>
                    <a:pt x="218465" y="494423"/>
                  </a:lnTo>
                  <a:lnTo>
                    <a:pt x="214807" y="502653"/>
                  </a:lnTo>
                  <a:lnTo>
                    <a:pt x="214807" y="511784"/>
                  </a:lnTo>
                  <a:lnTo>
                    <a:pt x="214807" y="566623"/>
                  </a:lnTo>
                  <a:lnTo>
                    <a:pt x="211693" y="577131"/>
                  </a:lnTo>
                  <a:lnTo>
                    <a:pt x="203607" y="584214"/>
                  </a:lnTo>
                  <a:lnTo>
                    <a:pt x="192438" y="588213"/>
                  </a:lnTo>
                  <a:lnTo>
                    <a:pt x="180073" y="589470"/>
                  </a:lnTo>
                  <a:lnTo>
                    <a:pt x="140766" y="589470"/>
                  </a:lnTo>
                  <a:lnTo>
                    <a:pt x="134153" y="590441"/>
                  </a:lnTo>
                  <a:lnTo>
                    <a:pt x="127628" y="593812"/>
                  </a:lnTo>
                  <a:lnTo>
                    <a:pt x="122646" y="600266"/>
                  </a:lnTo>
                  <a:lnTo>
                    <a:pt x="120662" y="610489"/>
                  </a:lnTo>
                  <a:lnTo>
                    <a:pt x="120662" y="988847"/>
                  </a:lnTo>
                  <a:lnTo>
                    <a:pt x="122646" y="999069"/>
                  </a:lnTo>
                  <a:lnTo>
                    <a:pt x="127628" y="1005524"/>
                  </a:lnTo>
                  <a:lnTo>
                    <a:pt x="134153" y="1008894"/>
                  </a:lnTo>
                  <a:lnTo>
                    <a:pt x="140766" y="1009865"/>
                  </a:lnTo>
                  <a:lnTo>
                    <a:pt x="160870" y="1009865"/>
                  </a:lnTo>
                  <a:lnTo>
                    <a:pt x="172413" y="1012778"/>
                  </a:lnTo>
                  <a:lnTo>
                    <a:pt x="184638" y="1019459"/>
                  </a:lnTo>
                  <a:lnTo>
                    <a:pt x="196864" y="1030938"/>
                  </a:lnTo>
                  <a:lnTo>
                    <a:pt x="208406" y="1048245"/>
                  </a:lnTo>
                  <a:lnTo>
                    <a:pt x="213893" y="1058303"/>
                  </a:lnTo>
                  <a:lnTo>
                    <a:pt x="218465" y="1062863"/>
                  </a:lnTo>
                  <a:lnTo>
                    <a:pt x="226694" y="1061046"/>
                  </a:lnTo>
                  <a:lnTo>
                    <a:pt x="358317" y="1061046"/>
                  </a:lnTo>
                  <a:lnTo>
                    <a:pt x="366534" y="1061046"/>
                  </a:lnTo>
                  <a:lnTo>
                    <a:pt x="370192" y="1053731"/>
                  </a:lnTo>
                  <a:lnTo>
                    <a:pt x="372935" y="1045502"/>
                  </a:lnTo>
                  <a:lnTo>
                    <a:pt x="380334" y="1030552"/>
                  </a:lnTo>
                  <a:lnTo>
                    <a:pt x="389616" y="1019802"/>
                  </a:lnTo>
                  <a:lnTo>
                    <a:pt x="399928" y="1012992"/>
                  </a:lnTo>
                  <a:lnTo>
                    <a:pt x="410413" y="1009865"/>
                  </a:lnTo>
                  <a:lnTo>
                    <a:pt x="435089" y="1009865"/>
                  </a:lnTo>
                  <a:lnTo>
                    <a:pt x="441847" y="1008894"/>
                  </a:lnTo>
                  <a:lnTo>
                    <a:pt x="448691" y="1005524"/>
                  </a:lnTo>
                  <a:lnTo>
                    <a:pt x="453991" y="999069"/>
                  </a:lnTo>
                  <a:lnTo>
                    <a:pt x="456120" y="988847"/>
                  </a:lnTo>
                  <a:lnTo>
                    <a:pt x="456120" y="61048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9444" y="7394575"/>
              <a:ext cx="111518" cy="1206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02305" y="7407821"/>
              <a:ext cx="44450" cy="67310"/>
            </a:xfrm>
            <a:custGeom>
              <a:avLst/>
              <a:gdLst/>
              <a:ahLst/>
              <a:cxnLst/>
              <a:rect l="l" t="t" r="r" b="b"/>
              <a:pathLst>
                <a:path w="44450" h="67309">
                  <a:moveTo>
                    <a:pt x="0" y="44780"/>
                  </a:moveTo>
                  <a:lnTo>
                    <a:pt x="1757" y="53222"/>
                  </a:lnTo>
                  <a:lnTo>
                    <a:pt x="6515" y="60204"/>
                  </a:lnTo>
                  <a:lnTo>
                    <a:pt x="13501" y="64957"/>
                  </a:lnTo>
                  <a:lnTo>
                    <a:pt x="21945" y="66713"/>
                  </a:lnTo>
                  <a:lnTo>
                    <a:pt x="30382" y="64957"/>
                  </a:lnTo>
                  <a:lnTo>
                    <a:pt x="37364" y="60204"/>
                  </a:lnTo>
                  <a:lnTo>
                    <a:pt x="42121" y="53222"/>
                  </a:lnTo>
                  <a:lnTo>
                    <a:pt x="43878" y="44780"/>
                  </a:lnTo>
                  <a:lnTo>
                    <a:pt x="43878" y="21932"/>
                  </a:lnTo>
                  <a:lnTo>
                    <a:pt x="42121" y="13110"/>
                  </a:lnTo>
                  <a:lnTo>
                    <a:pt x="37364" y="6170"/>
                  </a:lnTo>
                  <a:lnTo>
                    <a:pt x="30382" y="1628"/>
                  </a:lnTo>
                  <a:lnTo>
                    <a:pt x="21945" y="0"/>
                  </a:lnTo>
                  <a:lnTo>
                    <a:pt x="13501" y="1628"/>
                  </a:lnTo>
                  <a:lnTo>
                    <a:pt x="6515" y="6170"/>
                  </a:lnTo>
                  <a:lnTo>
                    <a:pt x="1757" y="13110"/>
                  </a:lnTo>
                  <a:lnTo>
                    <a:pt x="0" y="21932"/>
                  </a:lnTo>
                  <a:lnTo>
                    <a:pt x="0" y="447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0019" y="7945653"/>
              <a:ext cx="316268" cy="23807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35211" y="7577810"/>
              <a:ext cx="251460" cy="40640"/>
            </a:xfrm>
            <a:custGeom>
              <a:avLst/>
              <a:gdLst/>
              <a:ahLst/>
              <a:cxnLst/>
              <a:rect l="l" t="t" r="r" b="b"/>
              <a:pathLst>
                <a:path w="251460" h="40640">
                  <a:moveTo>
                    <a:pt x="30162" y="19189"/>
                  </a:moveTo>
                  <a:lnTo>
                    <a:pt x="21945" y="16446"/>
                  </a:lnTo>
                  <a:lnTo>
                    <a:pt x="10972" y="10960"/>
                  </a:lnTo>
                  <a:lnTo>
                    <a:pt x="10972" y="8229"/>
                  </a:lnTo>
                  <a:lnTo>
                    <a:pt x="16459" y="6400"/>
                  </a:lnTo>
                  <a:lnTo>
                    <a:pt x="20116" y="6400"/>
                  </a:lnTo>
                  <a:lnTo>
                    <a:pt x="25603" y="8229"/>
                  </a:lnTo>
                  <a:lnTo>
                    <a:pt x="27419" y="9131"/>
                  </a:lnTo>
                  <a:lnTo>
                    <a:pt x="27419" y="6400"/>
                  </a:lnTo>
                  <a:lnTo>
                    <a:pt x="27419" y="914"/>
                  </a:lnTo>
                  <a:lnTo>
                    <a:pt x="21945" y="0"/>
                  </a:lnTo>
                  <a:lnTo>
                    <a:pt x="10972" y="0"/>
                  </a:lnTo>
                  <a:lnTo>
                    <a:pt x="0" y="1828"/>
                  </a:lnTo>
                  <a:lnTo>
                    <a:pt x="0" y="20104"/>
                  </a:lnTo>
                  <a:lnTo>
                    <a:pt x="9144" y="22847"/>
                  </a:lnTo>
                  <a:lnTo>
                    <a:pt x="10972" y="23761"/>
                  </a:lnTo>
                  <a:lnTo>
                    <a:pt x="16459" y="25590"/>
                  </a:lnTo>
                  <a:lnTo>
                    <a:pt x="17373" y="26504"/>
                  </a:lnTo>
                  <a:lnTo>
                    <a:pt x="19202" y="26504"/>
                  </a:lnTo>
                  <a:lnTo>
                    <a:pt x="19202" y="31076"/>
                  </a:lnTo>
                  <a:lnTo>
                    <a:pt x="15544" y="31978"/>
                  </a:lnTo>
                  <a:lnTo>
                    <a:pt x="10058" y="31978"/>
                  </a:lnTo>
                  <a:lnTo>
                    <a:pt x="914" y="30162"/>
                  </a:lnTo>
                  <a:lnTo>
                    <a:pt x="914" y="38379"/>
                  </a:lnTo>
                  <a:lnTo>
                    <a:pt x="4572" y="39293"/>
                  </a:lnTo>
                  <a:lnTo>
                    <a:pt x="13716" y="40208"/>
                  </a:lnTo>
                  <a:lnTo>
                    <a:pt x="22860" y="40208"/>
                  </a:lnTo>
                  <a:lnTo>
                    <a:pt x="30162" y="35636"/>
                  </a:lnTo>
                  <a:lnTo>
                    <a:pt x="30162" y="31978"/>
                  </a:lnTo>
                  <a:lnTo>
                    <a:pt x="30162" y="19189"/>
                  </a:lnTo>
                  <a:close/>
                </a:path>
                <a:path w="251460" h="40640">
                  <a:moveTo>
                    <a:pt x="47536" y="914"/>
                  </a:moveTo>
                  <a:lnTo>
                    <a:pt x="35648" y="914"/>
                  </a:lnTo>
                  <a:lnTo>
                    <a:pt x="35648" y="38379"/>
                  </a:lnTo>
                  <a:lnTo>
                    <a:pt x="47536" y="38379"/>
                  </a:lnTo>
                  <a:lnTo>
                    <a:pt x="47536" y="914"/>
                  </a:lnTo>
                  <a:close/>
                </a:path>
                <a:path w="251460" h="40640">
                  <a:moveTo>
                    <a:pt x="85013" y="914"/>
                  </a:moveTo>
                  <a:lnTo>
                    <a:pt x="55765" y="914"/>
                  </a:lnTo>
                  <a:lnTo>
                    <a:pt x="55765" y="38379"/>
                  </a:lnTo>
                  <a:lnTo>
                    <a:pt x="85013" y="38379"/>
                  </a:lnTo>
                  <a:lnTo>
                    <a:pt x="85013" y="31076"/>
                  </a:lnTo>
                  <a:lnTo>
                    <a:pt x="67640" y="31076"/>
                  </a:lnTo>
                  <a:lnTo>
                    <a:pt x="67640" y="22847"/>
                  </a:lnTo>
                  <a:lnTo>
                    <a:pt x="82270" y="22847"/>
                  </a:lnTo>
                  <a:lnTo>
                    <a:pt x="82270" y="16446"/>
                  </a:lnTo>
                  <a:lnTo>
                    <a:pt x="67640" y="16446"/>
                  </a:lnTo>
                  <a:lnTo>
                    <a:pt x="67640" y="8229"/>
                  </a:lnTo>
                  <a:lnTo>
                    <a:pt x="85013" y="8229"/>
                  </a:lnTo>
                  <a:lnTo>
                    <a:pt x="85013" y="914"/>
                  </a:lnTo>
                  <a:close/>
                </a:path>
                <a:path w="251460" h="40640">
                  <a:moveTo>
                    <a:pt x="138023" y="914"/>
                  </a:moveTo>
                  <a:lnTo>
                    <a:pt x="124320" y="914"/>
                  </a:lnTo>
                  <a:lnTo>
                    <a:pt x="114261" y="22847"/>
                  </a:lnTo>
                  <a:lnTo>
                    <a:pt x="105117" y="914"/>
                  </a:lnTo>
                  <a:lnTo>
                    <a:pt x="91414" y="914"/>
                  </a:lnTo>
                  <a:lnTo>
                    <a:pt x="91414" y="38379"/>
                  </a:lnTo>
                  <a:lnTo>
                    <a:pt x="98717" y="38379"/>
                  </a:lnTo>
                  <a:lnTo>
                    <a:pt x="98717" y="15532"/>
                  </a:lnTo>
                  <a:lnTo>
                    <a:pt x="108775" y="39293"/>
                  </a:lnTo>
                  <a:lnTo>
                    <a:pt x="116992" y="39293"/>
                  </a:lnTo>
                  <a:lnTo>
                    <a:pt x="127063" y="15532"/>
                  </a:lnTo>
                  <a:lnTo>
                    <a:pt x="127063" y="38379"/>
                  </a:lnTo>
                  <a:lnTo>
                    <a:pt x="138023" y="38379"/>
                  </a:lnTo>
                  <a:lnTo>
                    <a:pt x="138023" y="914"/>
                  </a:lnTo>
                  <a:close/>
                </a:path>
                <a:path w="251460" h="40640">
                  <a:moveTo>
                    <a:pt x="175488" y="914"/>
                  </a:moveTo>
                  <a:lnTo>
                    <a:pt x="147154" y="914"/>
                  </a:lnTo>
                  <a:lnTo>
                    <a:pt x="147154" y="38379"/>
                  </a:lnTo>
                  <a:lnTo>
                    <a:pt x="175488" y="38379"/>
                  </a:lnTo>
                  <a:lnTo>
                    <a:pt x="175488" y="31076"/>
                  </a:lnTo>
                  <a:lnTo>
                    <a:pt x="158140" y="31076"/>
                  </a:lnTo>
                  <a:lnTo>
                    <a:pt x="158140" y="22847"/>
                  </a:lnTo>
                  <a:lnTo>
                    <a:pt x="172758" y="22847"/>
                  </a:lnTo>
                  <a:lnTo>
                    <a:pt x="172758" y="16446"/>
                  </a:lnTo>
                  <a:lnTo>
                    <a:pt x="158140" y="16446"/>
                  </a:lnTo>
                  <a:lnTo>
                    <a:pt x="158140" y="8229"/>
                  </a:lnTo>
                  <a:lnTo>
                    <a:pt x="175488" y="8229"/>
                  </a:lnTo>
                  <a:lnTo>
                    <a:pt x="175488" y="914"/>
                  </a:lnTo>
                  <a:close/>
                </a:path>
                <a:path w="251460" h="40640">
                  <a:moveTo>
                    <a:pt x="215722" y="914"/>
                  </a:moveTo>
                  <a:lnTo>
                    <a:pt x="207492" y="914"/>
                  </a:lnTo>
                  <a:lnTo>
                    <a:pt x="207492" y="23761"/>
                  </a:lnTo>
                  <a:lnTo>
                    <a:pt x="194691" y="914"/>
                  </a:lnTo>
                  <a:lnTo>
                    <a:pt x="181902" y="914"/>
                  </a:lnTo>
                  <a:lnTo>
                    <a:pt x="181902" y="38379"/>
                  </a:lnTo>
                  <a:lnTo>
                    <a:pt x="190131" y="38379"/>
                  </a:lnTo>
                  <a:lnTo>
                    <a:pt x="190131" y="14617"/>
                  </a:lnTo>
                  <a:lnTo>
                    <a:pt x="202920" y="38379"/>
                  </a:lnTo>
                  <a:lnTo>
                    <a:pt x="215722" y="38379"/>
                  </a:lnTo>
                  <a:lnTo>
                    <a:pt x="215722" y="914"/>
                  </a:lnTo>
                  <a:close/>
                </a:path>
                <a:path w="251460" h="40640">
                  <a:moveTo>
                    <a:pt x="251371" y="19189"/>
                  </a:moveTo>
                  <a:lnTo>
                    <a:pt x="242227" y="16446"/>
                  </a:lnTo>
                  <a:lnTo>
                    <a:pt x="240398" y="15532"/>
                  </a:lnTo>
                  <a:lnTo>
                    <a:pt x="239483" y="14617"/>
                  </a:lnTo>
                  <a:lnTo>
                    <a:pt x="234911" y="12788"/>
                  </a:lnTo>
                  <a:lnTo>
                    <a:pt x="231254" y="10960"/>
                  </a:lnTo>
                  <a:lnTo>
                    <a:pt x="232168" y="10045"/>
                  </a:lnTo>
                  <a:lnTo>
                    <a:pt x="232168" y="8229"/>
                  </a:lnTo>
                  <a:lnTo>
                    <a:pt x="233997" y="7315"/>
                  </a:lnTo>
                  <a:lnTo>
                    <a:pt x="237655" y="6400"/>
                  </a:lnTo>
                  <a:lnTo>
                    <a:pt x="241312" y="6400"/>
                  </a:lnTo>
                  <a:lnTo>
                    <a:pt x="246799" y="8229"/>
                  </a:lnTo>
                  <a:lnTo>
                    <a:pt x="248627" y="9131"/>
                  </a:lnTo>
                  <a:lnTo>
                    <a:pt x="248627" y="6400"/>
                  </a:lnTo>
                  <a:lnTo>
                    <a:pt x="248627" y="914"/>
                  </a:lnTo>
                  <a:lnTo>
                    <a:pt x="242227" y="0"/>
                  </a:lnTo>
                  <a:lnTo>
                    <a:pt x="232168" y="0"/>
                  </a:lnTo>
                  <a:lnTo>
                    <a:pt x="221208" y="1828"/>
                  </a:lnTo>
                  <a:lnTo>
                    <a:pt x="221208" y="20104"/>
                  </a:lnTo>
                  <a:lnTo>
                    <a:pt x="229425" y="22847"/>
                  </a:lnTo>
                  <a:lnTo>
                    <a:pt x="233997" y="24676"/>
                  </a:lnTo>
                  <a:lnTo>
                    <a:pt x="232168" y="23761"/>
                  </a:lnTo>
                  <a:lnTo>
                    <a:pt x="236740" y="25590"/>
                  </a:lnTo>
                  <a:lnTo>
                    <a:pt x="237655" y="26504"/>
                  </a:lnTo>
                  <a:lnTo>
                    <a:pt x="239483" y="26504"/>
                  </a:lnTo>
                  <a:lnTo>
                    <a:pt x="239483" y="31076"/>
                  </a:lnTo>
                  <a:lnTo>
                    <a:pt x="236740" y="31978"/>
                  </a:lnTo>
                  <a:lnTo>
                    <a:pt x="230339" y="31978"/>
                  </a:lnTo>
                  <a:lnTo>
                    <a:pt x="221208" y="30162"/>
                  </a:lnTo>
                  <a:lnTo>
                    <a:pt x="221208" y="38379"/>
                  </a:lnTo>
                  <a:lnTo>
                    <a:pt x="224866" y="39293"/>
                  </a:lnTo>
                  <a:lnTo>
                    <a:pt x="233997" y="40208"/>
                  </a:lnTo>
                  <a:lnTo>
                    <a:pt x="243141" y="40208"/>
                  </a:lnTo>
                  <a:lnTo>
                    <a:pt x="251371" y="35636"/>
                  </a:lnTo>
                  <a:lnTo>
                    <a:pt x="251371" y="31978"/>
                  </a:lnTo>
                  <a:lnTo>
                    <a:pt x="251371" y="23761"/>
                  </a:lnTo>
                  <a:lnTo>
                    <a:pt x="251371" y="19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1322533" y="7224129"/>
            <a:ext cx="380365" cy="80645"/>
          </a:xfrm>
          <a:custGeom>
            <a:avLst/>
            <a:gdLst/>
            <a:ahLst/>
            <a:cxnLst/>
            <a:rect l="l" t="t" r="r" b="b"/>
            <a:pathLst>
              <a:path w="380365" h="80645">
                <a:moveTo>
                  <a:pt x="380250" y="40208"/>
                </a:moveTo>
                <a:lnTo>
                  <a:pt x="365325" y="56131"/>
                </a:lnTo>
                <a:lnTo>
                  <a:pt x="324605" y="68886"/>
                </a:lnTo>
                <a:lnTo>
                  <a:pt x="264179" y="77357"/>
                </a:lnTo>
                <a:lnTo>
                  <a:pt x="190131" y="80429"/>
                </a:lnTo>
                <a:lnTo>
                  <a:pt x="116077" y="77357"/>
                </a:lnTo>
                <a:lnTo>
                  <a:pt x="55646" y="68886"/>
                </a:lnTo>
                <a:lnTo>
                  <a:pt x="14925" y="56131"/>
                </a:lnTo>
                <a:lnTo>
                  <a:pt x="0" y="40208"/>
                </a:lnTo>
                <a:lnTo>
                  <a:pt x="14925" y="24672"/>
                </a:lnTo>
                <a:lnTo>
                  <a:pt x="55646" y="11879"/>
                </a:lnTo>
                <a:lnTo>
                  <a:pt x="116077" y="3198"/>
                </a:lnTo>
                <a:lnTo>
                  <a:pt x="190131" y="0"/>
                </a:lnTo>
                <a:lnTo>
                  <a:pt x="264179" y="3198"/>
                </a:lnTo>
                <a:lnTo>
                  <a:pt x="324605" y="11879"/>
                </a:lnTo>
                <a:lnTo>
                  <a:pt x="365325" y="24672"/>
                </a:lnTo>
                <a:lnTo>
                  <a:pt x="380250" y="40208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86869" y="7263422"/>
            <a:ext cx="17780" cy="60325"/>
          </a:xfrm>
          <a:custGeom>
            <a:avLst/>
            <a:gdLst/>
            <a:ahLst/>
            <a:cxnLst/>
            <a:rect l="l" t="t" r="r" b="b"/>
            <a:pathLst>
              <a:path w="17779" h="60325">
                <a:moveTo>
                  <a:pt x="0" y="0"/>
                </a:moveTo>
                <a:lnTo>
                  <a:pt x="7343" y="4814"/>
                </a:lnTo>
                <a:lnTo>
                  <a:pt x="12801" y="9715"/>
                </a:lnTo>
                <a:lnTo>
                  <a:pt x="16202" y="14787"/>
                </a:lnTo>
                <a:lnTo>
                  <a:pt x="17373" y="20116"/>
                </a:lnTo>
                <a:lnTo>
                  <a:pt x="17373" y="6032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1063401" y="7186206"/>
            <a:ext cx="899794" cy="731520"/>
            <a:chOff x="6008801" y="7186206"/>
            <a:chExt cx="899794" cy="731520"/>
          </a:xfrm>
        </p:grpSpPr>
        <p:sp>
          <p:nvSpPr>
            <p:cNvPr id="18" name="object 18"/>
            <p:cNvSpPr/>
            <p:nvPr/>
          </p:nvSpPr>
          <p:spPr>
            <a:xfrm>
              <a:off x="6011087" y="7188492"/>
              <a:ext cx="893444" cy="431800"/>
            </a:xfrm>
            <a:custGeom>
              <a:avLst/>
              <a:gdLst/>
              <a:ahLst/>
              <a:cxnLst/>
              <a:rect l="l" t="t" r="r" b="b"/>
              <a:pathLst>
                <a:path w="893445" h="431800">
                  <a:moveTo>
                    <a:pt x="171843" y="74929"/>
                  </a:moveTo>
                  <a:lnTo>
                    <a:pt x="165028" y="79744"/>
                  </a:lnTo>
                  <a:lnTo>
                    <a:pt x="159842" y="84645"/>
                  </a:lnTo>
                  <a:lnTo>
                    <a:pt x="156541" y="89717"/>
                  </a:lnTo>
                  <a:lnTo>
                    <a:pt x="155384" y="95046"/>
                  </a:lnTo>
                  <a:lnTo>
                    <a:pt x="155384" y="133426"/>
                  </a:lnTo>
                </a:path>
                <a:path w="893445" h="431800">
                  <a:moveTo>
                    <a:pt x="723925" y="101434"/>
                  </a:moveTo>
                  <a:lnTo>
                    <a:pt x="686044" y="136742"/>
                  </a:lnTo>
                  <a:lnTo>
                    <a:pt x="642691" y="151017"/>
                  </a:lnTo>
                  <a:lnTo>
                    <a:pt x="586618" y="162092"/>
                  </a:lnTo>
                  <a:lnTo>
                    <a:pt x="520491" y="169259"/>
                  </a:lnTo>
                  <a:lnTo>
                    <a:pt x="446976" y="171805"/>
                  </a:lnTo>
                  <a:lnTo>
                    <a:pt x="373138" y="169259"/>
                  </a:lnTo>
                  <a:lnTo>
                    <a:pt x="306919" y="162092"/>
                  </a:lnTo>
                  <a:lnTo>
                    <a:pt x="250907" y="151017"/>
                  </a:lnTo>
                  <a:lnTo>
                    <a:pt x="207693" y="136742"/>
                  </a:lnTo>
                  <a:lnTo>
                    <a:pt x="170014" y="101434"/>
                  </a:lnTo>
                  <a:lnTo>
                    <a:pt x="170014" y="82245"/>
                  </a:lnTo>
                  <a:lnTo>
                    <a:pt x="207693" y="45182"/>
                  </a:lnTo>
                  <a:lnTo>
                    <a:pt x="250907" y="30152"/>
                  </a:lnTo>
                  <a:lnTo>
                    <a:pt x="306919" y="18474"/>
                  </a:lnTo>
                  <a:lnTo>
                    <a:pt x="373138" y="10908"/>
                  </a:lnTo>
                  <a:lnTo>
                    <a:pt x="446976" y="8216"/>
                  </a:lnTo>
                  <a:lnTo>
                    <a:pt x="520491" y="10908"/>
                  </a:lnTo>
                  <a:lnTo>
                    <a:pt x="586618" y="18474"/>
                  </a:lnTo>
                  <a:lnTo>
                    <a:pt x="642691" y="30152"/>
                  </a:lnTo>
                  <a:lnTo>
                    <a:pt x="686044" y="45182"/>
                  </a:lnTo>
                  <a:lnTo>
                    <a:pt x="723925" y="82245"/>
                  </a:lnTo>
                  <a:lnTo>
                    <a:pt x="723925" y="101434"/>
                  </a:lnTo>
                  <a:close/>
                </a:path>
                <a:path w="893445" h="431800">
                  <a:moveTo>
                    <a:pt x="738555" y="88645"/>
                  </a:moveTo>
                  <a:lnTo>
                    <a:pt x="748292" y="94287"/>
                  </a:lnTo>
                  <a:lnTo>
                    <a:pt x="755461" y="100183"/>
                  </a:lnTo>
                  <a:lnTo>
                    <a:pt x="759888" y="106251"/>
                  </a:lnTo>
                  <a:lnTo>
                    <a:pt x="761403" y="112407"/>
                  </a:lnTo>
                  <a:lnTo>
                    <a:pt x="753099" y="126884"/>
                  </a:lnTo>
                  <a:lnTo>
                    <a:pt x="692329" y="152162"/>
                  </a:lnTo>
                  <a:lnTo>
                    <a:pt x="643637" y="162132"/>
                  </a:lnTo>
                  <a:lnTo>
                    <a:pt x="585256" y="169769"/>
                  </a:lnTo>
                  <a:lnTo>
                    <a:pt x="519073" y="174656"/>
                  </a:lnTo>
                  <a:lnTo>
                    <a:pt x="446976" y="176377"/>
                  </a:lnTo>
                  <a:lnTo>
                    <a:pt x="374874" y="174656"/>
                  </a:lnTo>
                  <a:lnTo>
                    <a:pt x="308688" y="169769"/>
                  </a:lnTo>
                  <a:lnTo>
                    <a:pt x="250305" y="162132"/>
                  </a:lnTo>
                  <a:lnTo>
                    <a:pt x="201612" y="152162"/>
                  </a:lnTo>
                  <a:lnTo>
                    <a:pt x="164494" y="140274"/>
                  </a:lnTo>
                  <a:lnTo>
                    <a:pt x="132537" y="112407"/>
                  </a:lnTo>
                  <a:lnTo>
                    <a:pt x="133894" y="106251"/>
                  </a:lnTo>
                  <a:lnTo>
                    <a:pt x="137907" y="100183"/>
                  </a:lnTo>
                  <a:lnTo>
                    <a:pt x="144490" y="94287"/>
                  </a:lnTo>
                  <a:lnTo>
                    <a:pt x="153555" y="88645"/>
                  </a:lnTo>
                </a:path>
                <a:path w="893445" h="431800">
                  <a:moveTo>
                    <a:pt x="404926" y="215671"/>
                  </a:moveTo>
                  <a:lnTo>
                    <a:pt x="178244" y="215671"/>
                  </a:lnTo>
                  <a:lnTo>
                    <a:pt x="38392" y="154444"/>
                  </a:lnTo>
                  <a:lnTo>
                    <a:pt x="24292" y="146417"/>
                  </a:lnTo>
                  <a:lnTo>
                    <a:pt x="11995" y="135478"/>
                  </a:lnTo>
                  <a:lnTo>
                    <a:pt x="3298" y="122828"/>
                  </a:lnTo>
                  <a:lnTo>
                    <a:pt x="0" y="109664"/>
                  </a:lnTo>
                  <a:lnTo>
                    <a:pt x="3241" y="96927"/>
                  </a:lnTo>
                  <a:lnTo>
                    <a:pt x="51180" y="59397"/>
                  </a:lnTo>
                  <a:lnTo>
                    <a:pt x="127965" y="30040"/>
                  </a:lnTo>
                  <a:lnTo>
                    <a:pt x="166613" y="16087"/>
                  </a:lnTo>
                  <a:lnTo>
                    <a:pt x="188290" y="8216"/>
                  </a:lnTo>
                  <a:lnTo>
                    <a:pt x="198346" y="5395"/>
                  </a:lnTo>
                  <a:lnTo>
                    <a:pt x="209086" y="2741"/>
                  </a:lnTo>
                  <a:lnTo>
                    <a:pt x="220169" y="771"/>
                  </a:lnTo>
                  <a:lnTo>
                    <a:pt x="231254" y="0"/>
                  </a:lnTo>
                  <a:lnTo>
                    <a:pt x="662686" y="0"/>
                  </a:lnTo>
                  <a:lnTo>
                    <a:pt x="704735" y="8216"/>
                  </a:lnTo>
                  <a:lnTo>
                    <a:pt x="765860" y="30040"/>
                  </a:lnTo>
                  <a:lnTo>
                    <a:pt x="808723" y="45876"/>
                  </a:lnTo>
                  <a:lnTo>
                    <a:pt x="864881" y="71106"/>
                  </a:lnTo>
                  <a:lnTo>
                    <a:pt x="893025" y="109664"/>
                  </a:lnTo>
                  <a:lnTo>
                    <a:pt x="889741" y="122828"/>
                  </a:lnTo>
                  <a:lnTo>
                    <a:pt x="881145" y="135478"/>
                  </a:lnTo>
                  <a:lnTo>
                    <a:pt x="869119" y="146417"/>
                  </a:lnTo>
                  <a:lnTo>
                    <a:pt x="855548" y="154444"/>
                  </a:lnTo>
                  <a:lnTo>
                    <a:pt x="715708" y="215671"/>
                  </a:lnTo>
                  <a:lnTo>
                    <a:pt x="480796" y="215671"/>
                  </a:lnTo>
                </a:path>
                <a:path w="893445" h="431800">
                  <a:moveTo>
                    <a:pt x="402183" y="194652"/>
                  </a:moveTo>
                  <a:lnTo>
                    <a:pt x="476224" y="194652"/>
                  </a:lnTo>
                  <a:lnTo>
                    <a:pt x="476224" y="269595"/>
                  </a:lnTo>
                  <a:lnTo>
                    <a:pt x="402183" y="269595"/>
                  </a:lnTo>
                  <a:lnTo>
                    <a:pt x="402183" y="194652"/>
                  </a:lnTo>
                  <a:close/>
                </a:path>
                <a:path w="893445" h="431800">
                  <a:moveTo>
                    <a:pt x="855548" y="273253"/>
                  </a:moveTo>
                  <a:lnTo>
                    <a:pt x="793394" y="302501"/>
                  </a:lnTo>
                  <a:lnTo>
                    <a:pt x="793394" y="259537"/>
                  </a:lnTo>
                  <a:lnTo>
                    <a:pt x="764146" y="274167"/>
                  </a:lnTo>
                  <a:lnTo>
                    <a:pt x="764146" y="316204"/>
                  </a:lnTo>
                  <a:lnTo>
                    <a:pt x="715708" y="339051"/>
                  </a:lnTo>
                  <a:lnTo>
                    <a:pt x="670001" y="339051"/>
                  </a:lnTo>
                  <a:lnTo>
                    <a:pt x="670001" y="293357"/>
                  </a:lnTo>
                  <a:lnTo>
                    <a:pt x="668072" y="283863"/>
                  </a:lnTo>
                  <a:lnTo>
                    <a:pt x="662801" y="276337"/>
                  </a:lnTo>
                  <a:lnTo>
                    <a:pt x="654961" y="271381"/>
                  </a:lnTo>
                  <a:lnTo>
                    <a:pt x="645325" y="269595"/>
                  </a:lnTo>
                  <a:lnTo>
                    <a:pt x="636209" y="271381"/>
                  </a:lnTo>
                  <a:lnTo>
                    <a:pt x="628637" y="276337"/>
                  </a:lnTo>
                  <a:lnTo>
                    <a:pt x="623465" y="283863"/>
                  </a:lnTo>
                  <a:lnTo>
                    <a:pt x="621550" y="293357"/>
                  </a:lnTo>
                  <a:lnTo>
                    <a:pt x="621550" y="339051"/>
                  </a:lnTo>
                  <a:lnTo>
                    <a:pt x="256844" y="339051"/>
                  </a:lnTo>
                  <a:lnTo>
                    <a:pt x="256844" y="293357"/>
                  </a:lnTo>
                  <a:lnTo>
                    <a:pt x="255060" y="283863"/>
                  </a:lnTo>
                  <a:lnTo>
                    <a:pt x="250107" y="276337"/>
                  </a:lnTo>
                  <a:lnTo>
                    <a:pt x="242582" y="271381"/>
                  </a:lnTo>
                  <a:lnTo>
                    <a:pt x="233083" y="269595"/>
                  </a:lnTo>
                  <a:lnTo>
                    <a:pt x="223969" y="271381"/>
                  </a:lnTo>
                  <a:lnTo>
                    <a:pt x="216401" y="276337"/>
                  </a:lnTo>
                  <a:lnTo>
                    <a:pt x="211233" y="283863"/>
                  </a:lnTo>
                  <a:lnTo>
                    <a:pt x="209321" y="293357"/>
                  </a:lnTo>
                  <a:lnTo>
                    <a:pt x="209321" y="339051"/>
                  </a:lnTo>
                  <a:lnTo>
                    <a:pt x="178244" y="339051"/>
                  </a:lnTo>
                  <a:lnTo>
                    <a:pt x="114261" y="308889"/>
                  </a:lnTo>
                  <a:lnTo>
                    <a:pt x="114261" y="274167"/>
                  </a:lnTo>
                  <a:lnTo>
                    <a:pt x="85001" y="259537"/>
                  </a:lnTo>
                  <a:lnTo>
                    <a:pt x="85001" y="295186"/>
                  </a:lnTo>
                  <a:lnTo>
                    <a:pt x="38392" y="273253"/>
                  </a:lnTo>
                  <a:lnTo>
                    <a:pt x="24292" y="264682"/>
                  </a:lnTo>
                  <a:lnTo>
                    <a:pt x="11995" y="253372"/>
                  </a:lnTo>
                  <a:lnTo>
                    <a:pt x="3298" y="240350"/>
                  </a:lnTo>
                  <a:lnTo>
                    <a:pt x="0" y="226644"/>
                  </a:lnTo>
                  <a:lnTo>
                    <a:pt x="0" y="243090"/>
                  </a:lnTo>
                  <a:lnTo>
                    <a:pt x="24292" y="281777"/>
                  </a:lnTo>
                  <a:lnTo>
                    <a:pt x="85001" y="312546"/>
                  </a:lnTo>
                  <a:lnTo>
                    <a:pt x="85001" y="352755"/>
                  </a:lnTo>
                  <a:lnTo>
                    <a:pt x="114261" y="367385"/>
                  </a:lnTo>
                  <a:lnTo>
                    <a:pt x="114261" y="326262"/>
                  </a:lnTo>
                  <a:lnTo>
                    <a:pt x="178244" y="356412"/>
                  </a:lnTo>
                  <a:lnTo>
                    <a:pt x="209321" y="356412"/>
                  </a:lnTo>
                  <a:lnTo>
                    <a:pt x="209321" y="407593"/>
                  </a:lnTo>
                  <a:lnTo>
                    <a:pt x="211233" y="416707"/>
                  </a:lnTo>
                  <a:lnTo>
                    <a:pt x="216401" y="424275"/>
                  </a:lnTo>
                  <a:lnTo>
                    <a:pt x="223969" y="429442"/>
                  </a:lnTo>
                  <a:lnTo>
                    <a:pt x="233083" y="431355"/>
                  </a:lnTo>
                  <a:lnTo>
                    <a:pt x="242582" y="429442"/>
                  </a:lnTo>
                  <a:lnTo>
                    <a:pt x="250107" y="424275"/>
                  </a:lnTo>
                  <a:lnTo>
                    <a:pt x="255060" y="416707"/>
                  </a:lnTo>
                  <a:lnTo>
                    <a:pt x="256844" y="407593"/>
                  </a:lnTo>
                  <a:lnTo>
                    <a:pt x="256844" y="356412"/>
                  </a:lnTo>
                  <a:lnTo>
                    <a:pt x="621550" y="356412"/>
                  </a:lnTo>
                  <a:lnTo>
                    <a:pt x="621550" y="407593"/>
                  </a:lnTo>
                  <a:lnTo>
                    <a:pt x="623465" y="416707"/>
                  </a:lnTo>
                  <a:lnTo>
                    <a:pt x="628637" y="424275"/>
                  </a:lnTo>
                  <a:lnTo>
                    <a:pt x="636209" y="429442"/>
                  </a:lnTo>
                  <a:lnTo>
                    <a:pt x="645325" y="431355"/>
                  </a:lnTo>
                  <a:lnTo>
                    <a:pt x="654961" y="429442"/>
                  </a:lnTo>
                  <a:lnTo>
                    <a:pt x="662801" y="424275"/>
                  </a:lnTo>
                  <a:lnTo>
                    <a:pt x="668072" y="416707"/>
                  </a:lnTo>
                  <a:lnTo>
                    <a:pt x="670001" y="407593"/>
                  </a:lnTo>
                  <a:lnTo>
                    <a:pt x="670001" y="356412"/>
                  </a:lnTo>
                  <a:lnTo>
                    <a:pt x="715708" y="356412"/>
                  </a:lnTo>
                  <a:lnTo>
                    <a:pt x="764146" y="333565"/>
                  </a:lnTo>
                  <a:lnTo>
                    <a:pt x="764146" y="367385"/>
                  </a:lnTo>
                  <a:lnTo>
                    <a:pt x="793394" y="352755"/>
                  </a:lnTo>
                  <a:lnTo>
                    <a:pt x="793394" y="318947"/>
                  </a:lnTo>
                  <a:lnTo>
                    <a:pt x="855548" y="290614"/>
                  </a:lnTo>
                  <a:lnTo>
                    <a:pt x="869119" y="281777"/>
                  </a:lnTo>
                  <a:lnTo>
                    <a:pt x="881145" y="269938"/>
                  </a:lnTo>
                  <a:lnTo>
                    <a:pt x="889741" y="256556"/>
                  </a:lnTo>
                  <a:lnTo>
                    <a:pt x="893025" y="243090"/>
                  </a:lnTo>
                  <a:lnTo>
                    <a:pt x="893025" y="226644"/>
                  </a:lnTo>
                  <a:lnTo>
                    <a:pt x="889741" y="240350"/>
                  </a:lnTo>
                  <a:lnTo>
                    <a:pt x="881145" y="253372"/>
                  </a:lnTo>
                  <a:lnTo>
                    <a:pt x="869119" y="264682"/>
                  </a:lnTo>
                  <a:lnTo>
                    <a:pt x="855548" y="2732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8300" y="7387260"/>
              <a:ext cx="64897" cy="6717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011087" y="7224128"/>
              <a:ext cx="895350" cy="691515"/>
            </a:xfrm>
            <a:custGeom>
              <a:avLst/>
              <a:gdLst/>
              <a:ahLst/>
              <a:cxnLst/>
              <a:rect l="l" t="t" r="r" b="b"/>
              <a:pathLst>
                <a:path w="895350" h="691515">
                  <a:moveTo>
                    <a:pt x="6400" y="59410"/>
                  </a:moveTo>
                  <a:lnTo>
                    <a:pt x="64896" y="59410"/>
                  </a:lnTo>
                  <a:lnTo>
                    <a:pt x="75353" y="60037"/>
                  </a:lnTo>
                  <a:lnTo>
                    <a:pt x="84093" y="61690"/>
                  </a:lnTo>
                  <a:lnTo>
                    <a:pt x="90089" y="64029"/>
                  </a:lnTo>
                  <a:lnTo>
                    <a:pt x="92316" y="66713"/>
                  </a:lnTo>
                  <a:lnTo>
                    <a:pt x="90089" y="69927"/>
                  </a:lnTo>
                  <a:lnTo>
                    <a:pt x="84093" y="72542"/>
                  </a:lnTo>
                  <a:lnTo>
                    <a:pt x="75353" y="74299"/>
                  </a:lnTo>
                  <a:lnTo>
                    <a:pt x="64896" y="74942"/>
                  </a:lnTo>
                  <a:lnTo>
                    <a:pt x="0" y="74942"/>
                  </a:lnTo>
                </a:path>
                <a:path w="895350" h="691515">
                  <a:moveTo>
                    <a:pt x="889368" y="59410"/>
                  </a:moveTo>
                  <a:lnTo>
                    <a:pt x="829957" y="59410"/>
                  </a:lnTo>
                  <a:lnTo>
                    <a:pt x="819649" y="60037"/>
                  </a:lnTo>
                  <a:lnTo>
                    <a:pt x="811223" y="61690"/>
                  </a:lnTo>
                  <a:lnTo>
                    <a:pt x="805538" y="64029"/>
                  </a:lnTo>
                  <a:lnTo>
                    <a:pt x="803452" y="66713"/>
                  </a:lnTo>
                  <a:lnTo>
                    <a:pt x="805538" y="69927"/>
                  </a:lnTo>
                  <a:lnTo>
                    <a:pt x="811223" y="72542"/>
                  </a:lnTo>
                  <a:lnTo>
                    <a:pt x="819649" y="74299"/>
                  </a:lnTo>
                  <a:lnTo>
                    <a:pt x="829957" y="74942"/>
                  </a:lnTo>
                  <a:lnTo>
                    <a:pt x="894854" y="74942"/>
                  </a:lnTo>
                </a:path>
                <a:path w="895350" h="691515">
                  <a:moveTo>
                    <a:pt x="0" y="74028"/>
                  </a:moveTo>
                  <a:lnTo>
                    <a:pt x="0" y="320776"/>
                  </a:lnTo>
                  <a:lnTo>
                    <a:pt x="3298" y="334776"/>
                  </a:lnTo>
                  <a:lnTo>
                    <a:pt x="11995" y="348429"/>
                  </a:lnTo>
                  <a:lnTo>
                    <a:pt x="24292" y="360365"/>
                  </a:lnTo>
                  <a:lnTo>
                    <a:pt x="38392" y="369214"/>
                  </a:lnTo>
                  <a:lnTo>
                    <a:pt x="178244" y="435013"/>
                  </a:lnTo>
                  <a:lnTo>
                    <a:pt x="392125" y="435013"/>
                  </a:lnTo>
                  <a:lnTo>
                    <a:pt x="392125" y="383844"/>
                  </a:lnTo>
                  <a:lnTo>
                    <a:pt x="476224" y="383844"/>
                  </a:lnTo>
                  <a:lnTo>
                    <a:pt x="476224" y="435013"/>
                  </a:lnTo>
                  <a:lnTo>
                    <a:pt x="715708" y="435013"/>
                  </a:lnTo>
                  <a:lnTo>
                    <a:pt x="855548" y="369214"/>
                  </a:lnTo>
                  <a:lnTo>
                    <a:pt x="889741" y="334776"/>
                  </a:lnTo>
                  <a:lnTo>
                    <a:pt x="893025" y="320776"/>
                  </a:lnTo>
                  <a:lnTo>
                    <a:pt x="893025" y="74028"/>
                  </a:lnTo>
                </a:path>
                <a:path w="895350" h="691515">
                  <a:moveTo>
                    <a:pt x="401269" y="383844"/>
                  </a:moveTo>
                  <a:lnTo>
                    <a:pt x="401269" y="399376"/>
                  </a:lnTo>
                  <a:lnTo>
                    <a:pt x="403853" y="405132"/>
                  </a:lnTo>
                  <a:lnTo>
                    <a:pt x="410978" y="409771"/>
                  </a:lnTo>
                  <a:lnTo>
                    <a:pt x="421703" y="412867"/>
                  </a:lnTo>
                  <a:lnTo>
                    <a:pt x="435089" y="413994"/>
                  </a:lnTo>
                  <a:lnTo>
                    <a:pt x="447940" y="412867"/>
                  </a:lnTo>
                  <a:lnTo>
                    <a:pt x="458395" y="409771"/>
                  </a:lnTo>
                  <a:lnTo>
                    <a:pt x="465423" y="405132"/>
                  </a:lnTo>
                  <a:lnTo>
                    <a:pt x="467994" y="399376"/>
                  </a:lnTo>
                  <a:lnTo>
                    <a:pt x="467994" y="383844"/>
                  </a:lnTo>
                </a:path>
                <a:path w="895350" h="691515">
                  <a:moveTo>
                    <a:pt x="242227" y="465175"/>
                  </a:moveTo>
                  <a:lnTo>
                    <a:pt x="242227" y="638822"/>
                  </a:lnTo>
                  <a:lnTo>
                    <a:pt x="257608" y="658908"/>
                  </a:lnTo>
                  <a:lnTo>
                    <a:pt x="299467" y="675484"/>
                  </a:lnTo>
                  <a:lnTo>
                    <a:pt x="361379" y="686750"/>
                  </a:lnTo>
                  <a:lnTo>
                    <a:pt x="436918" y="690905"/>
                  </a:lnTo>
                  <a:lnTo>
                    <a:pt x="512313" y="686750"/>
                  </a:lnTo>
                  <a:lnTo>
                    <a:pt x="573911" y="675484"/>
                  </a:lnTo>
                  <a:lnTo>
                    <a:pt x="615456" y="658908"/>
                  </a:lnTo>
                  <a:lnTo>
                    <a:pt x="630694" y="638822"/>
                  </a:lnTo>
                  <a:lnTo>
                    <a:pt x="630694" y="460603"/>
                  </a:lnTo>
                </a:path>
                <a:path w="895350" h="691515">
                  <a:moveTo>
                    <a:pt x="178244" y="180035"/>
                  </a:moveTo>
                  <a:lnTo>
                    <a:pt x="178244" y="435013"/>
                  </a:lnTo>
                </a:path>
                <a:path w="895350" h="691515">
                  <a:moveTo>
                    <a:pt x="715708" y="180035"/>
                  </a:moveTo>
                  <a:lnTo>
                    <a:pt x="715708" y="435013"/>
                  </a:lnTo>
                </a:path>
                <a:path w="895350" h="691515">
                  <a:moveTo>
                    <a:pt x="182803" y="136169"/>
                  </a:moveTo>
                  <a:lnTo>
                    <a:pt x="182803" y="137998"/>
                  </a:lnTo>
                  <a:lnTo>
                    <a:pt x="171843" y="139827"/>
                  </a:lnTo>
                  <a:lnTo>
                    <a:pt x="159042" y="139827"/>
                  </a:lnTo>
                  <a:lnTo>
                    <a:pt x="146253" y="139827"/>
                  </a:lnTo>
                  <a:lnTo>
                    <a:pt x="136194" y="137998"/>
                  </a:lnTo>
                  <a:lnTo>
                    <a:pt x="136194" y="136169"/>
                  </a:lnTo>
                  <a:lnTo>
                    <a:pt x="136194" y="133426"/>
                  </a:lnTo>
                  <a:lnTo>
                    <a:pt x="146253" y="131610"/>
                  </a:lnTo>
                  <a:lnTo>
                    <a:pt x="159042" y="131610"/>
                  </a:lnTo>
                  <a:lnTo>
                    <a:pt x="171843" y="131610"/>
                  </a:lnTo>
                  <a:lnTo>
                    <a:pt x="182803" y="133426"/>
                  </a:lnTo>
                  <a:lnTo>
                    <a:pt x="182803" y="136169"/>
                  </a:lnTo>
                  <a:close/>
                </a:path>
                <a:path w="895350" h="691515">
                  <a:moveTo>
                    <a:pt x="749515" y="144399"/>
                  </a:moveTo>
                  <a:lnTo>
                    <a:pt x="749515" y="146227"/>
                  </a:lnTo>
                  <a:lnTo>
                    <a:pt x="738555" y="148056"/>
                  </a:lnTo>
                  <a:lnTo>
                    <a:pt x="725754" y="148056"/>
                  </a:lnTo>
                  <a:lnTo>
                    <a:pt x="712965" y="148056"/>
                  </a:lnTo>
                  <a:lnTo>
                    <a:pt x="702906" y="146227"/>
                  </a:lnTo>
                  <a:lnTo>
                    <a:pt x="702906" y="144399"/>
                  </a:lnTo>
                  <a:lnTo>
                    <a:pt x="702906" y="141655"/>
                  </a:lnTo>
                  <a:lnTo>
                    <a:pt x="712965" y="139827"/>
                  </a:lnTo>
                  <a:lnTo>
                    <a:pt x="725754" y="139827"/>
                  </a:lnTo>
                  <a:lnTo>
                    <a:pt x="738555" y="139827"/>
                  </a:lnTo>
                  <a:lnTo>
                    <a:pt x="749515" y="141655"/>
                  </a:lnTo>
                  <a:lnTo>
                    <a:pt x="749515" y="144399"/>
                  </a:lnTo>
                  <a:close/>
                </a:path>
                <a:path w="895350" h="691515">
                  <a:moveTo>
                    <a:pt x="743127" y="4572"/>
                  </a:moveTo>
                  <a:lnTo>
                    <a:pt x="743127" y="7315"/>
                  </a:lnTo>
                  <a:lnTo>
                    <a:pt x="733069" y="9144"/>
                  </a:lnTo>
                  <a:lnTo>
                    <a:pt x="719353" y="9144"/>
                  </a:lnTo>
                  <a:lnTo>
                    <a:pt x="706564" y="9144"/>
                  </a:lnTo>
                  <a:lnTo>
                    <a:pt x="696506" y="7315"/>
                  </a:lnTo>
                  <a:lnTo>
                    <a:pt x="696506" y="4572"/>
                  </a:lnTo>
                  <a:lnTo>
                    <a:pt x="696506" y="2743"/>
                  </a:lnTo>
                  <a:lnTo>
                    <a:pt x="706564" y="0"/>
                  </a:lnTo>
                  <a:lnTo>
                    <a:pt x="719353" y="0"/>
                  </a:lnTo>
                  <a:lnTo>
                    <a:pt x="733069" y="0"/>
                  </a:lnTo>
                  <a:lnTo>
                    <a:pt x="743127" y="2743"/>
                  </a:lnTo>
                  <a:lnTo>
                    <a:pt x="743127" y="4572"/>
                  </a:lnTo>
                  <a:close/>
                </a:path>
                <a:path w="895350" h="691515">
                  <a:moveTo>
                    <a:pt x="201091" y="4572"/>
                  </a:moveTo>
                  <a:lnTo>
                    <a:pt x="201091" y="7315"/>
                  </a:lnTo>
                  <a:lnTo>
                    <a:pt x="191033" y="9144"/>
                  </a:lnTo>
                  <a:lnTo>
                    <a:pt x="178244" y="9144"/>
                  </a:lnTo>
                  <a:lnTo>
                    <a:pt x="165442" y="9144"/>
                  </a:lnTo>
                  <a:lnTo>
                    <a:pt x="154470" y="7315"/>
                  </a:lnTo>
                  <a:lnTo>
                    <a:pt x="154470" y="4572"/>
                  </a:lnTo>
                  <a:lnTo>
                    <a:pt x="154470" y="2743"/>
                  </a:lnTo>
                  <a:lnTo>
                    <a:pt x="165442" y="0"/>
                  </a:lnTo>
                  <a:lnTo>
                    <a:pt x="178244" y="0"/>
                  </a:lnTo>
                  <a:lnTo>
                    <a:pt x="191033" y="0"/>
                  </a:lnTo>
                  <a:lnTo>
                    <a:pt x="201091" y="2743"/>
                  </a:lnTo>
                  <a:lnTo>
                    <a:pt x="201091" y="4572"/>
                  </a:lnTo>
                  <a:close/>
                </a:path>
                <a:path w="895350" h="691515">
                  <a:moveTo>
                    <a:pt x="455193" y="689076"/>
                  </a:moveTo>
                  <a:lnTo>
                    <a:pt x="455193" y="585812"/>
                  </a:lnTo>
                  <a:lnTo>
                    <a:pt x="474395" y="585812"/>
                  </a:lnTo>
                  <a:lnTo>
                    <a:pt x="474395" y="435013"/>
                  </a:lnTo>
                  <a:lnTo>
                    <a:pt x="392125" y="435013"/>
                  </a:lnTo>
                  <a:lnTo>
                    <a:pt x="392125" y="585812"/>
                  </a:lnTo>
                  <a:lnTo>
                    <a:pt x="411327" y="585812"/>
                  </a:lnTo>
                  <a:lnTo>
                    <a:pt x="411327" y="689076"/>
                  </a:lnTo>
                </a:path>
                <a:path w="895350" h="691515">
                  <a:moveTo>
                    <a:pt x="389381" y="503555"/>
                  </a:moveTo>
                  <a:lnTo>
                    <a:pt x="326414" y="494363"/>
                  </a:lnTo>
                  <a:lnTo>
                    <a:pt x="274327" y="478656"/>
                  </a:lnTo>
                  <a:lnTo>
                    <a:pt x="236807" y="457806"/>
                  </a:lnTo>
                  <a:lnTo>
                    <a:pt x="217538" y="433184"/>
                  </a:lnTo>
                </a:path>
                <a:path w="895350" h="691515">
                  <a:moveTo>
                    <a:pt x="655370" y="435013"/>
                  </a:moveTo>
                  <a:lnTo>
                    <a:pt x="634194" y="459478"/>
                  </a:lnTo>
                  <a:lnTo>
                    <a:pt x="594934" y="479913"/>
                  </a:lnTo>
                  <a:lnTo>
                    <a:pt x="541106" y="495034"/>
                  </a:lnTo>
                  <a:lnTo>
                    <a:pt x="476224" y="50355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77554" y="6912444"/>
            <a:ext cx="434695" cy="127544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00411" y="8130870"/>
            <a:ext cx="322770" cy="248056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9890887" y="6723684"/>
            <a:ext cx="743585" cy="478790"/>
          </a:xfrm>
          <a:custGeom>
            <a:avLst/>
            <a:gdLst/>
            <a:ahLst/>
            <a:cxnLst/>
            <a:rect l="l" t="t" r="r" b="b"/>
            <a:pathLst>
              <a:path w="743585" h="478790">
                <a:moveTo>
                  <a:pt x="743432" y="239293"/>
                </a:moveTo>
                <a:lnTo>
                  <a:pt x="727686" y="308269"/>
                </a:lnTo>
                <a:lnTo>
                  <a:pt x="683503" y="369427"/>
                </a:lnTo>
                <a:lnTo>
                  <a:pt x="652181" y="396137"/>
                </a:lnTo>
                <a:lnTo>
                  <a:pt x="615469" y="419767"/>
                </a:lnTo>
                <a:lnTo>
                  <a:pt x="573942" y="439941"/>
                </a:lnTo>
                <a:lnTo>
                  <a:pt x="528171" y="456286"/>
                </a:lnTo>
                <a:lnTo>
                  <a:pt x="478730" y="468425"/>
                </a:lnTo>
                <a:lnTo>
                  <a:pt x="426193" y="475983"/>
                </a:lnTo>
                <a:lnTo>
                  <a:pt x="371132" y="478586"/>
                </a:lnTo>
                <a:lnTo>
                  <a:pt x="316101" y="475983"/>
                </a:lnTo>
                <a:lnTo>
                  <a:pt x="263640" y="468425"/>
                </a:lnTo>
                <a:lnTo>
                  <a:pt x="214311" y="456286"/>
                </a:lnTo>
                <a:lnTo>
                  <a:pt x="168678" y="439941"/>
                </a:lnTo>
                <a:lnTo>
                  <a:pt x="127304" y="419767"/>
                </a:lnTo>
                <a:lnTo>
                  <a:pt x="90750" y="396137"/>
                </a:lnTo>
                <a:lnTo>
                  <a:pt x="59581" y="369427"/>
                </a:lnTo>
                <a:lnTo>
                  <a:pt x="34358" y="340013"/>
                </a:lnTo>
                <a:lnTo>
                  <a:pt x="4005" y="274570"/>
                </a:lnTo>
                <a:lnTo>
                  <a:pt x="0" y="239293"/>
                </a:lnTo>
                <a:lnTo>
                  <a:pt x="4005" y="203758"/>
                </a:lnTo>
                <a:lnTo>
                  <a:pt x="34358" y="138078"/>
                </a:lnTo>
                <a:lnTo>
                  <a:pt x="59581" y="108654"/>
                </a:lnTo>
                <a:lnTo>
                  <a:pt x="90750" y="81985"/>
                </a:lnTo>
                <a:lnTo>
                  <a:pt x="127304" y="58433"/>
                </a:lnTo>
                <a:lnTo>
                  <a:pt x="168678" y="38356"/>
                </a:lnTo>
                <a:lnTo>
                  <a:pt x="214311" y="22115"/>
                </a:lnTo>
                <a:lnTo>
                  <a:pt x="263640" y="10068"/>
                </a:lnTo>
                <a:lnTo>
                  <a:pt x="316101" y="2577"/>
                </a:lnTo>
                <a:lnTo>
                  <a:pt x="371132" y="0"/>
                </a:lnTo>
                <a:lnTo>
                  <a:pt x="426193" y="2577"/>
                </a:lnTo>
                <a:lnTo>
                  <a:pt x="478730" y="10068"/>
                </a:lnTo>
                <a:lnTo>
                  <a:pt x="528171" y="22115"/>
                </a:lnTo>
                <a:lnTo>
                  <a:pt x="573942" y="38356"/>
                </a:lnTo>
                <a:lnTo>
                  <a:pt x="615469" y="58433"/>
                </a:lnTo>
                <a:lnTo>
                  <a:pt x="652181" y="81985"/>
                </a:lnTo>
                <a:lnTo>
                  <a:pt x="683503" y="108654"/>
                </a:lnTo>
                <a:lnTo>
                  <a:pt x="708862" y="138078"/>
                </a:lnTo>
                <a:lnTo>
                  <a:pt x="739400" y="203758"/>
                </a:lnTo>
                <a:lnTo>
                  <a:pt x="743432" y="23929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96691" y="7364121"/>
            <a:ext cx="330835" cy="574675"/>
          </a:xfrm>
          <a:custGeom>
            <a:avLst/>
            <a:gdLst/>
            <a:ahLst/>
            <a:cxnLst/>
            <a:rect l="l" t="t" r="r" b="b"/>
            <a:pathLst>
              <a:path w="330835" h="574675">
                <a:moveTo>
                  <a:pt x="330669" y="0"/>
                </a:moveTo>
                <a:lnTo>
                  <a:pt x="330669" y="64731"/>
                </a:lnTo>
                <a:lnTo>
                  <a:pt x="322244" y="101167"/>
                </a:lnTo>
                <a:lnTo>
                  <a:pt x="298778" y="132886"/>
                </a:lnTo>
                <a:lnTo>
                  <a:pt x="262992" y="157947"/>
                </a:lnTo>
                <a:lnTo>
                  <a:pt x="217602" y="174408"/>
                </a:lnTo>
                <a:lnTo>
                  <a:pt x="165328" y="180327"/>
                </a:lnTo>
                <a:lnTo>
                  <a:pt x="113060" y="174408"/>
                </a:lnTo>
                <a:lnTo>
                  <a:pt x="67674" y="157947"/>
                </a:lnTo>
                <a:lnTo>
                  <a:pt x="31890" y="132886"/>
                </a:lnTo>
                <a:lnTo>
                  <a:pt x="8425" y="101167"/>
                </a:lnTo>
                <a:lnTo>
                  <a:pt x="0" y="64731"/>
                </a:lnTo>
                <a:lnTo>
                  <a:pt x="0" y="1155"/>
                </a:lnTo>
              </a:path>
              <a:path w="330835" h="574675">
                <a:moveTo>
                  <a:pt x="323735" y="236969"/>
                </a:moveTo>
                <a:lnTo>
                  <a:pt x="323735" y="462394"/>
                </a:lnTo>
                <a:lnTo>
                  <a:pt x="315697" y="497581"/>
                </a:lnTo>
                <a:lnTo>
                  <a:pt x="293283" y="528329"/>
                </a:lnTo>
                <a:lnTo>
                  <a:pt x="259048" y="552697"/>
                </a:lnTo>
                <a:lnTo>
                  <a:pt x="215545" y="568742"/>
                </a:lnTo>
                <a:lnTo>
                  <a:pt x="165328" y="574522"/>
                </a:lnTo>
                <a:lnTo>
                  <a:pt x="114992" y="568742"/>
                </a:lnTo>
                <a:lnTo>
                  <a:pt x="71206" y="552697"/>
                </a:lnTo>
                <a:lnTo>
                  <a:pt x="36633" y="528329"/>
                </a:lnTo>
                <a:lnTo>
                  <a:pt x="13936" y="497581"/>
                </a:lnTo>
                <a:lnTo>
                  <a:pt x="5778" y="462394"/>
                </a:lnTo>
                <a:lnTo>
                  <a:pt x="5778" y="22310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890887" y="6762992"/>
            <a:ext cx="743585" cy="1477645"/>
          </a:xfrm>
          <a:custGeom>
            <a:avLst/>
            <a:gdLst/>
            <a:ahLst/>
            <a:cxnLst/>
            <a:rect l="l" t="t" r="r" b="b"/>
            <a:pathLst>
              <a:path w="743585" h="1477645">
                <a:moveTo>
                  <a:pt x="680999" y="199986"/>
                </a:moveTo>
                <a:lnTo>
                  <a:pt x="661611" y="269367"/>
                </a:lnTo>
                <a:lnTo>
                  <a:pt x="638690" y="300343"/>
                </a:lnTo>
                <a:lnTo>
                  <a:pt x="608117" y="328093"/>
                </a:lnTo>
                <a:lnTo>
                  <a:pt x="570769" y="352057"/>
                </a:lnTo>
                <a:lnTo>
                  <a:pt x="527521" y="371673"/>
                </a:lnTo>
                <a:lnTo>
                  <a:pt x="479248" y="386379"/>
                </a:lnTo>
                <a:lnTo>
                  <a:pt x="426827" y="395614"/>
                </a:lnTo>
                <a:lnTo>
                  <a:pt x="371132" y="398818"/>
                </a:lnTo>
                <a:lnTo>
                  <a:pt x="315440" y="395614"/>
                </a:lnTo>
                <a:lnTo>
                  <a:pt x="263022" y="386379"/>
                </a:lnTo>
                <a:lnTo>
                  <a:pt x="214751" y="371673"/>
                </a:lnTo>
                <a:lnTo>
                  <a:pt x="171505" y="352057"/>
                </a:lnTo>
                <a:lnTo>
                  <a:pt x="134158" y="328093"/>
                </a:lnTo>
                <a:lnTo>
                  <a:pt x="103586" y="300343"/>
                </a:lnTo>
                <a:lnTo>
                  <a:pt x="80665" y="269367"/>
                </a:lnTo>
                <a:lnTo>
                  <a:pt x="61277" y="199986"/>
                </a:lnTo>
                <a:lnTo>
                  <a:pt x="66270" y="164205"/>
                </a:lnTo>
                <a:lnTo>
                  <a:pt x="103586" y="99330"/>
                </a:lnTo>
                <a:lnTo>
                  <a:pt x="134158" y="71398"/>
                </a:lnTo>
                <a:lnTo>
                  <a:pt x="171505" y="47242"/>
                </a:lnTo>
                <a:lnTo>
                  <a:pt x="214751" y="27444"/>
                </a:lnTo>
                <a:lnTo>
                  <a:pt x="263022" y="12584"/>
                </a:lnTo>
                <a:lnTo>
                  <a:pt x="315440" y="3242"/>
                </a:lnTo>
                <a:lnTo>
                  <a:pt x="371132" y="0"/>
                </a:lnTo>
                <a:lnTo>
                  <a:pt x="426827" y="3242"/>
                </a:lnTo>
                <a:lnTo>
                  <a:pt x="479248" y="12584"/>
                </a:lnTo>
                <a:lnTo>
                  <a:pt x="527521" y="27444"/>
                </a:lnTo>
                <a:lnTo>
                  <a:pt x="570769" y="47242"/>
                </a:lnTo>
                <a:lnTo>
                  <a:pt x="608117" y="71398"/>
                </a:lnTo>
                <a:lnTo>
                  <a:pt x="638690" y="99330"/>
                </a:lnTo>
                <a:lnTo>
                  <a:pt x="661611" y="130460"/>
                </a:lnTo>
                <a:lnTo>
                  <a:pt x="680999" y="199986"/>
                </a:lnTo>
                <a:close/>
              </a:path>
              <a:path w="743585" h="1477645">
                <a:moveTo>
                  <a:pt x="0" y="199986"/>
                </a:moveTo>
                <a:lnTo>
                  <a:pt x="0" y="365302"/>
                </a:lnTo>
                <a:lnTo>
                  <a:pt x="4005" y="403984"/>
                </a:lnTo>
                <a:lnTo>
                  <a:pt x="15645" y="440935"/>
                </a:lnTo>
                <a:lnTo>
                  <a:pt x="34358" y="475744"/>
                </a:lnTo>
                <a:lnTo>
                  <a:pt x="59581" y="507999"/>
                </a:lnTo>
                <a:lnTo>
                  <a:pt x="90750" y="537289"/>
                </a:lnTo>
                <a:lnTo>
                  <a:pt x="127304" y="563203"/>
                </a:lnTo>
                <a:lnTo>
                  <a:pt x="168678" y="585327"/>
                </a:lnTo>
                <a:lnTo>
                  <a:pt x="214311" y="603252"/>
                </a:lnTo>
                <a:lnTo>
                  <a:pt x="263640" y="616565"/>
                </a:lnTo>
                <a:lnTo>
                  <a:pt x="316101" y="624855"/>
                </a:lnTo>
                <a:lnTo>
                  <a:pt x="371132" y="627710"/>
                </a:lnTo>
                <a:lnTo>
                  <a:pt x="426193" y="624855"/>
                </a:lnTo>
                <a:lnTo>
                  <a:pt x="478730" y="616565"/>
                </a:lnTo>
                <a:lnTo>
                  <a:pt x="528171" y="603252"/>
                </a:lnTo>
                <a:lnTo>
                  <a:pt x="573942" y="585327"/>
                </a:lnTo>
                <a:lnTo>
                  <a:pt x="615469" y="563203"/>
                </a:lnTo>
                <a:lnTo>
                  <a:pt x="652181" y="537289"/>
                </a:lnTo>
                <a:lnTo>
                  <a:pt x="683503" y="507999"/>
                </a:lnTo>
                <a:lnTo>
                  <a:pt x="708862" y="475744"/>
                </a:lnTo>
                <a:lnTo>
                  <a:pt x="727686" y="440935"/>
                </a:lnTo>
                <a:lnTo>
                  <a:pt x="739400" y="403984"/>
                </a:lnTo>
                <a:lnTo>
                  <a:pt x="743432" y="365302"/>
                </a:lnTo>
                <a:lnTo>
                  <a:pt x="743432" y="199986"/>
                </a:lnTo>
              </a:path>
              <a:path w="743585" h="1477645">
                <a:moveTo>
                  <a:pt x="139903" y="648512"/>
                </a:moveTo>
                <a:lnTo>
                  <a:pt x="249732" y="801103"/>
                </a:lnTo>
                <a:lnTo>
                  <a:pt x="471728" y="816140"/>
                </a:lnTo>
                <a:lnTo>
                  <a:pt x="593128" y="685507"/>
                </a:lnTo>
                <a:lnTo>
                  <a:pt x="593128" y="762965"/>
                </a:lnTo>
                <a:lnTo>
                  <a:pt x="471728" y="894753"/>
                </a:lnTo>
                <a:lnTo>
                  <a:pt x="249732" y="878560"/>
                </a:lnTo>
                <a:lnTo>
                  <a:pt x="139903" y="725970"/>
                </a:lnTo>
                <a:lnTo>
                  <a:pt x="139903" y="648512"/>
                </a:lnTo>
                <a:close/>
              </a:path>
              <a:path w="743585" h="1477645">
                <a:moveTo>
                  <a:pt x="593128" y="722502"/>
                </a:moveTo>
                <a:lnTo>
                  <a:pt x="471728" y="854290"/>
                </a:lnTo>
                <a:lnTo>
                  <a:pt x="249732" y="838098"/>
                </a:lnTo>
                <a:lnTo>
                  <a:pt x="139903" y="685507"/>
                </a:lnTo>
              </a:path>
              <a:path w="743585" h="1477645">
                <a:moveTo>
                  <a:pt x="139903" y="648512"/>
                </a:moveTo>
                <a:lnTo>
                  <a:pt x="198869" y="599960"/>
                </a:lnTo>
              </a:path>
              <a:path w="743585" h="1477645">
                <a:moveTo>
                  <a:pt x="593128" y="685507"/>
                </a:moveTo>
                <a:lnTo>
                  <a:pt x="536473" y="610374"/>
                </a:lnTo>
              </a:path>
              <a:path w="743585" h="1477645">
                <a:moveTo>
                  <a:pt x="249732" y="801103"/>
                </a:moveTo>
                <a:lnTo>
                  <a:pt x="249732" y="878560"/>
                </a:lnTo>
              </a:path>
              <a:path w="743585" h="1477645">
                <a:moveTo>
                  <a:pt x="471728" y="816140"/>
                </a:moveTo>
                <a:lnTo>
                  <a:pt x="471728" y="894753"/>
                </a:lnTo>
              </a:path>
              <a:path w="743585" h="1477645">
                <a:moveTo>
                  <a:pt x="493699" y="613841"/>
                </a:moveTo>
                <a:lnTo>
                  <a:pt x="468690" y="630222"/>
                </a:lnTo>
                <a:lnTo>
                  <a:pt x="439350" y="642596"/>
                </a:lnTo>
                <a:lnTo>
                  <a:pt x="406542" y="650419"/>
                </a:lnTo>
                <a:lnTo>
                  <a:pt x="371132" y="653148"/>
                </a:lnTo>
                <a:lnTo>
                  <a:pt x="335059" y="650419"/>
                </a:lnTo>
                <a:lnTo>
                  <a:pt x="301909" y="642596"/>
                </a:lnTo>
                <a:lnTo>
                  <a:pt x="272442" y="630222"/>
                </a:lnTo>
                <a:lnTo>
                  <a:pt x="247421" y="613841"/>
                </a:lnTo>
              </a:path>
              <a:path w="743585" h="1477645">
                <a:moveTo>
                  <a:pt x="517969" y="610374"/>
                </a:moveTo>
                <a:lnTo>
                  <a:pt x="492913" y="636578"/>
                </a:lnTo>
                <a:lnTo>
                  <a:pt x="458862" y="657042"/>
                </a:lnTo>
                <a:lnTo>
                  <a:pt x="417655" y="670355"/>
                </a:lnTo>
                <a:lnTo>
                  <a:pt x="371132" y="675106"/>
                </a:lnTo>
                <a:lnTo>
                  <a:pt x="323603" y="670138"/>
                </a:lnTo>
                <a:lnTo>
                  <a:pt x="281384" y="656175"/>
                </a:lnTo>
                <a:lnTo>
                  <a:pt x="246752" y="634628"/>
                </a:lnTo>
                <a:lnTo>
                  <a:pt x="221983" y="606907"/>
                </a:lnTo>
              </a:path>
              <a:path w="743585" h="1477645">
                <a:moveTo>
                  <a:pt x="531850" y="602284"/>
                </a:moveTo>
                <a:lnTo>
                  <a:pt x="512101" y="639834"/>
                </a:lnTo>
                <a:lnTo>
                  <a:pt x="476203" y="669470"/>
                </a:lnTo>
                <a:lnTo>
                  <a:pt x="427950" y="688920"/>
                </a:lnTo>
                <a:lnTo>
                  <a:pt x="371132" y="695909"/>
                </a:lnTo>
                <a:lnTo>
                  <a:pt x="314303" y="688758"/>
                </a:lnTo>
                <a:lnTo>
                  <a:pt x="265926" y="669037"/>
                </a:lnTo>
                <a:lnTo>
                  <a:pt x="229687" y="639346"/>
                </a:lnTo>
                <a:lnTo>
                  <a:pt x="209270" y="602284"/>
                </a:lnTo>
              </a:path>
              <a:path w="743585" h="1477645">
                <a:moveTo>
                  <a:pt x="535317" y="602284"/>
                </a:moveTo>
                <a:lnTo>
                  <a:pt x="503500" y="670439"/>
                </a:lnTo>
                <a:lnTo>
                  <a:pt x="467889" y="695500"/>
                </a:lnTo>
                <a:lnTo>
                  <a:pt x="422842" y="711961"/>
                </a:lnTo>
                <a:lnTo>
                  <a:pt x="371132" y="717880"/>
                </a:lnTo>
                <a:lnTo>
                  <a:pt x="319427" y="711961"/>
                </a:lnTo>
                <a:lnTo>
                  <a:pt x="274384" y="695500"/>
                </a:lnTo>
                <a:lnTo>
                  <a:pt x="238775" y="670439"/>
                </a:lnTo>
                <a:lnTo>
                  <a:pt x="215375" y="638719"/>
                </a:lnTo>
                <a:lnTo>
                  <a:pt x="206959" y="602284"/>
                </a:lnTo>
              </a:path>
              <a:path w="743585" h="1477645">
                <a:moveTo>
                  <a:pt x="535317" y="624243"/>
                </a:moveTo>
                <a:lnTo>
                  <a:pt x="503500" y="692397"/>
                </a:lnTo>
                <a:lnTo>
                  <a:pt x="467889" y="717458"/>
                </a:lnTo>
                <a:lnTo>
                  <a:pt x="422842" y="733919"/>
                </a:lnTo>
                <a:lnTo>
                  <a:pt x="371132" y="739838"/>
                </a:lnTo>
                <a:lnTo>
                  <a:pt x="319427" y="733919"/>
                </a:lnTo>
                <a:lnTo>
                  <a:pt x="274384" y="717458"/>
                </a:lnTo>
                <a:lnTo>
                  <a:pt x="238775" y="692397"/>
                </a:lnTo>
                <a:lnTo>
                  <a:pt x="215375" y="660678"/>
                </a:lnTo>
                <a:lnTo>
                  <a:pt x="206959" y="624243"/>
                </a:lnTo>
              </a:path>
              <a:path w="743585" h="1477645">
                <a:moveTo>
                  <a:pt x="534162" y="646201"/>
                </a:moveTo>
                <a:lnTo>
                  <a:pt x="502751" y="714365"/>
                </a:lnTo>
                <a:lnTo>
                  <a:pt x="467483" y="739429"/>
                </a:lnTo>
                <a:lnTo>
                  <a:pt x="422722" y="755890"/>
                </a:lnTo>
                <a:lnTo>
                  <a:pt x="371132" y="761809"/>
                </a:lnTo>
                <a:lnTo>
                  <a:pt x="319427" y="755890"/>
                </a:lnTo>
                <a:lnTo>
                  <a:pt x="274384" y="739429"/>
                </a:lnTo>
                <a:lnTo>
                  <a:pt x="238775" y="714365"/>
                </a:lnTo>
                <a:lnTo>
                  <a:pt x="215375" y="682642"/>
                </a:lnTo>
                <a:lnTo>
                  <a:pt x="206959" y="646201"/>
                </a:lnTo>
              </a:path>
              <a:path w="743585" h="1477645">
                <a:moveTo>
                  <a:pt x="534162" y="668172"/>
                </a:moveTo>
                <a:lnTo>
                  <a:pt x="502751" y="736326"/>
                </a:lnTo>
                <a:lnTo>
                  <a:pt x="467483" y="761388"/>
                </a:lnTo>
                <a:lnTo>
                  <a:pt x="422722" y="777849"/>
                </a:lnTo>
                <a:lnTo>
                  <a:pt x="371132" y="783767"/>
                </a:lnTo>
                <a:lnTo>
                  <a:pt x="319548" y="777849"/>
                </a:lnTo>
                <a:lnTo>
                  <a:pt x="274791" y="761388"/>
                </a:lnTo>
                <a:lnTo>
                  <a:pt x="239524" y="736326"/>
                </a:lnTo>
                <a:lnTo>
                  <a:pt x="216411" y="704607"/>
                </a:lnTo>
                <a:lnTo>
                  <a:pt x="208114" y="668172"/>
                </a:lnTo>
              </a:path>
              <a:path w="743585" h="1477645">
                <a:moveTo>
                  <a:pt x="410451" y="888961"/>
                </a:moveTo>
                <a:lnTo>
                  <a:pt x="400728" y="890484"/>
                </a:lnTo>
                <a:lnTo>
                  <a:pt x="390791" y="891566"/>
                </a:lnTo>
                <a:lnTo>
                  <a:pt x="380854" y="892214"/>
                </a:lnTo>
                <a:lnTo>
                  <a:pt x="371132" y="892428"/>
                </a:lnTo>
                <a:lnTo>
                  <a:pt x="353342" y="891778"/>
                </a:lnTo>
                <a:lnTo>
                  <a:pt x="336308" y="889828"/>
                </a:lnTo>
                <a:lnTo>
                  <a:pt x="319922" y="886578"/>
                </a:lnTo>
                <a:lnTo>
                  <a:pt x="304076" y="882027"/>
                </a:lnTo>
              </a:path>
              <a:path w="743585" h="1477645">
                <a:moveTo>
                  <a:pt x="461327" y="894753"/>
                </a:moveTo>
                <a:lnTo>
                  <a:pt x="441219" y="902698"/>
                </a:lnTo>
                <a:lnTo>
                  <a:pt x="419268" y="908910"/>
                </a:lnTo>
                <a:lnTo>
                  <a:pt x="395797" y="912955"/>
                </a:lnTo>
                <a:lnTo>
                  <a:pt x="371132" y="914400"/>
                </a:lnTo>
                <a:lnTo>
                  <a:pt x="336756" y="911871"/>
                </a:lnTo>
                <a:lnTo>
                  <a:pt x="305088" y="904574"/>
                </a:lnTo>
                <a:lnTo>
                  <a:pt x="276673" y="892941"/>
                </a:lnTo>
                <a:lnTo>
                  <a:pt x="252056" y="877404"/>
                </a:lnTo>
              </a:path>
              <a:path w="743585" h="1477645">
                <a:moveTo>
                  <a:pt x="531850" y="828852"/>
                </a:moveTo>
                <a:lnTo>
                  <a:pt x="497921" y="892255"/>
                </a:lnTo>
                <a:lnTo>
                  <a:pt x="463335" y="915078"/>
                </a:lnTo>
                <a:lnTo>
                  <a:pt x="420258" y="929912"/>
                </a:lnTo>
                <a:lnTo>
                  <a:pt x="371132" y="935202"/>
                </a:lnTo>
                <a:lnTo>
                  <a:pt x="320112" y="929413"/>
                </a:lnTo>
                <a:lnTo>
                  <a:pt x="275697" y="913303"/>
                </a:lnTo>
                <a:lnTo>
                  <a:pt x="240606" y="888760"/>
                </a:lnTo>
                <a:lnTo>
                  <a:pt x="217557" y="857669"/>
                </a:lnTo>
                <a:lnTo>
                  <a:pt x="209270" y="821918"/>
                </a:lnTo>
              </a:path>
              <a:path w="743585" h="1477645">
                <a:moveTo>
                  <a:pt x="533006" y="843876"/>
                </a:moveTo>
                <a:lnTo>
                  <a:pt x="501666" y="910728"/>
                </a:lnTo>
                <a:lnTo>
                  <a:pt x="466571" y="935273"/>
                </a:lnTo>
                <a:lnTo>
                  <a:pt x="422153" y="951384"/>
                </a:lnTo>
                <a:lnTo>
                  <a:pt x="371132" y="957173"/>
                </a:lnTo>
                <a:lnTo>
                  <a:pt x="320112" y="951384"/>
                </a:lnTo>
                <a:lnTo>
                  <a:pt x="275697" y="935273"/>
                </a:lnTo>
                <a:lnTo>
                  <a:pt x="240606" y="910728"/>
                </a:lnTo>
                <a:lnTo>
                  <a:pt x="217557" y="879634"/>
                </a:lnTo>
                <a:lnTo>
                  <a:pt x="209270" y="843876"/>
                </a:lnTo>
              </a:path>
              <a:path w="743585" h="1477645">
                <a:moveTo>
                  <a:pt x="531850" y="865847"/>
                </a:moveTo>
                <a:lnTo>
                  <a:pt x="500917" y="932689"/>
                </a:lnTo>
                <a:lnTo>
                  <a:pt x="466164" y="957233"/>
                </a:lnTo>
                <a:lnTo>
                  <a:pt x="422033" y="973342"/>
                </a:lnTo>
                <a:lnTo>
                  <a:pt x="371132" y="979131"/>
                </a:lnTo>
                <a:lnTo>
                  <a:pt x="320232" y="973342"/>
                </a:lnTo>
                <a:lnTo>
                  <a:pt x="276103" y="957233"/>
                </a:lnTo>
                <a:lnTo>
                  <a:pt x="241354" y="932689"/>
                </a:lnTo>
                <a:lnTo>
                  <a:pt x="218593" y="901598"/>
                </a:lnTo>
                <a:lnTo>
                  <a:pt x="210426" y="865847"/>
                </a:lnTo>
              </a:path>
              <a:path w="743585" h="1477645">
                <a:moveTo>
                  <a:pt x="531850" y="887806"/>
                </a:moveTo>
                <a:lnTo>
                  <a:pt x="500917" y="954657"/>
                </a:lnTo>
                <a:lnTo>
                  <a:pt x="466164" y="979203"/>
                </a:lnTo>
                <a:lnTo>
                  <a:pt x="422033" y="995313"/>
                </a:lnTo>
                <a:lnTo>
                  <a:pt x="371132" y="1001102"/>
                </a:lnTo>
                <a:lnTo>
                  <a:pt x="320232" y="995313"/>
                </a:lnTo>
                <a:lnTo>
                  <a:pt x="276103" y="979203"/>
                </a:lnTo>
                <a:lnTo>
                  <a:pt x="241354" y="954657"/>
                </a:lnTo>
                <a:lnTo>
                  <a:pt x="218593" y="923563"/>
                </a:lnTo>
                <a:lnTo>
                  <a:pt x="210426" y="887806"/>
                </a:lnTo>
              </a:path>
              <a:path w="743585" h="1477645">
                <a:moveTo>
                  <a:pt x="531850" y="909777"/>
                </a:moveTo>
                <a:lnTo>
                  <a:pt x="500917" y="976618"/>
                </a:lnTo>
                <a:lnTo>
                  <a:pt x="466164" y="1001162"/>
                </a:lnTo>
                <a:lnTo>
                  <a:pt x="422033" y="1017272"/>
                </a:lnTo>
                <a:lnTo>
                  <a:pt x="371132" y="1023061"/>
                </a:lnTo>
                <a:lnTo>
                  <a:pt x="320232" y="1017272"/>
                </a:lnTo>
                <a:lnTo>
                  <a:pt x="276103" y="1001162"/>
                </a:lnTo>
                <a:lnTo>
                  <a:pt x="241354" y="976618"/>
                </a:lnTo>
                <a:lnTo>
                  <a:pt x="218593" y="945528"/>
                </a:lnTo>
                <a:lnTo>
                  <a:pt x="210426" y="909777"/>
                </a:lnTo>
              </a:path>
              <a:path w="743585" h="1477645">
                <a:moveTo>
                  <a:pt x="531850" y="931735"/>
                </a:moveTo>
                <a:lnTo>
                  <a:pt x="500917" y="998587"/>
                </a:lnTo>
                <a:lnTo>
                  <a:pt x="466164" y="1023132"/>
                </a:lnTo>
                <a:lnTo>
                  <a:pt x="422033" y="1039242"/>
                </a:lnTo>
                <a:lnTo>
                  <a:pt x="371132" y="1045032"/>
                </a:lnTo>
                <a:lnTo>
                  <a:pt x="320232" y="1039242"/>
                </a:lnTo>
                <a:lnTo>
                  <a:pt x="276103" y="1023132"/>
                </a:lnTo>
                <a:lnTo>
                  <a:pt x="241354" y="998587"/>
                </a:lnTo>
                <a:lnTo>
                  <a:pt x="218593" y="967492"/>
                </a:lnTo>
                <a:lnTo>
                  <a:pt x="210426" y="931735"/>
                </a:lnTo>
              </a:path>
              <a:path w="743585" h="1477645">
                <a:moveTo>
                  <a:pt x="530694" y="953706"/>
                </a:moveTo>
                <a:lnTo>
                  <a:pt x="499835" y="1020141"/>
                </a:lnTo>
                <a:lnTo>
                  <a:pt x="465258" y="1044342"/>
                </a:lnTo>
                <a:lnTo>
                  <a:pt x="421469" y="1060165"/>
                </a:lnTo>
                <a:lnTo>
                  <a:pt x="371132" y="1065834"/>
                </a:lnTo>
                <a:lnTo>
                  <a:pt x="320232" y="1060165"/>
                </a:lnTo>
                <a:lnTo>
                  <a:pt x="276103" y="1044342"/>
                </a:lnTo>
                <a:lnTo>
                  <a:pt x="241354" y="1020141"/>
                </a:lnTo>
                <a:lnTo>
                  <a:pt x="218593" y="989337"/>
                </a:lnTo>
                <a:lnTo>
                  <a:pt x="210426" y="953706"/>
                </a:lnTo>
              </a:path>
              <a:path w="743585" h="1477645">
                <a:moveTo>
                  <a:pt x="530694" y="975664"/>
                </a:moveTo>
                <a:lnTo>
                  <a:pt x="499835" y="1042109"/>
                </a:lnTo>
                <a:lnTo>
                  <a:pt x="465258" y="1066312"/>
                </a:lnTo>
                <a:lnTo>
                  <a:pt x="421469" y="1082136"/>
                </a:lnTo>
                <a:lnTo>
                  <a:pt x="371132" y="1087805"/>
                </a:lnTo>
                <a:lnTo>
                  <a:pt x="320352" y="1082136"/>
                </a:lnTo>
                <a:lnTo>
                  <a:pt x="276510" y="1066312"/>
                </a:lnTo>
                <a:lnTo>
                  <a:pt x="242103" y="1042109"/>
                </a:lnTo>
                <a:lnTo>
                  <a:pt x="219628" y="1011301"/>
                </a:lnTo>
                <a:lnTo>
                  <a:pt x="211582" y="975664"/>
                </a:lnTo>
              </a:path>
              <a:path w="743585" h="1477645">
                <a:moveTo>
                  <a:pt x="530694" y="997635"/>
                </a:moveTo>
                <a:lnTo>
                  <a:pt x="499835" y="1063571"/>
                </a:lnTo>
                <a:lnTo>
                  <a:pt x="465258" y="1087939"/>
                </a:lnTo>
                <a:lnTo>
                  <a:pt x="421469" y="1103984"/>
                </a:lnTo>
                <a:lnTo>
                  <a:pt x="371132" y="1109764"/>
                </a:lnTo>
                <a:lnTo>
                  <a:pt x="320796" y="1103984"/>
                </a:lnTo>
                <a:lnTo>
                  <a:pt x="277010" y="1087939"/>
                </a:lnTo>
                <a:lnTo>
                  <a:pt x="242436" y="1063571"/>
                </a:lnTo>
                <a:lnTo>
                  <a:pt x="219739" y="1032822"/>
                </a:lnTo>
                <a:lnTo>
                  <a:pt x="211582" y="997635"/>
                </a:lnTo>
              </a:path>
              <a:path w="743585" h="1477645">
                <a:moveTo>
                  <a:pt x="530694" y="1019594"/>
                </a:moveTo>
                <a:lnTo>
                  <a:pt x="499835" y="1085534"/>
                </a:lnTo>
                <a:lnTo>
                  <a:pt x="465258" y="1109905"/>
                </a:lnTo>
                <a:lnTo>
                  <a:pt x="421469" y="1125953"/>
                </a:lnTo>
                <a:lnTo>
                  <a:pt x="371132" y="1131735"/>
                </a:lnTo>
                <a:lnTo>
                  <a:pt x="320796" y="1125953"/>
                </a:lnTo>
                <a:lnTo>
                  <a:pt x="277010" y="1109905"/>
                </a:lnTo>
                <a:lnTo>
                  <a:pt x="242436" y="1085534"/>
                </a:lnTo>
                <a:lnTo>
                  <a:pt x="219739" y="1054782"/>
                </a:lnTo>
                <a:lnTo>
                  <a:pt x="211582" y="1019594"/>
                </a:lnTo>
              </a:path>
              <a:path w="743585" h="1477645">
                <a:moveTo>
                  <a:pt x="530694" y="1041552"/>
                </a:moveTo>
                <a:lnTo>
                  <a:pt x="499835" y="1107497"/>
                </a:lnTo>
                <a:lnTo>
                  <a:pt x="465258" y="1131867"/>
                </a:lnTo>
                <a:lnTo>
                  <a:pt x="421469" y="1147913"/>
                </a:lnTo>
                <a:lnTo>
                  <a:pt x="371132" y="1153693"/>
                </a:lnTo>
                <a:lnTo>
                  <a:pt x="320796" y="1147913"/>
                </a:lnTo>
                <a:lnTo>
                  <a:pt x="277010" y="1131867"/>
                </a:lnTo>
                <a:lnTo>
                  <a:pt x="242436" y="1107497"/>
                </a:lnTo>
                <a:lnTo>
                  <a:pt x="219739" y="1076745"/>
                </a:lnTo>
                <a:lnTo>
                  <a:pt x="211582" y="1041552"/>
                </a:lnTo>
              </a:path>
              <a:path w="743585" h="1477645">
                <a:moveTo>
                  <a:pt x="529539" y="1063523"/>
                </a:moveTo>
                <a:lnTo>
                  <a:pt x="499086" y="1129458"/>
                </a:lnTo>
                <a:lnTo>
                  <a:pt x="464851" y="1153826"/>
                </a:lnTo>
                <a:lnTo>
                  <a:pt x="421349" y="1169871"/>
                </a:lnTo>
                <a:lnTo>
                  <a:pt x="371132" y="1175651"/>
                </a:lnTo>
                <a:lnTo>
                  <a:pt x="320796" y="1169871"/>
                </a:lnTo>
                <a:lnTo>
                  <a:pt x="277010" y="1153826"/>
                </a:lnTo>
                <a:lnTo>
                  <a:pt x="242436" y="1129458"/>
                </a:lnTo>
                <a:lnTo>
                  <a:pt x="219739" y="1098710"/>
                </a:lnTo>
                <a:lnTo>
                  <a:pt x="211582" y="1063523"/>
                </a:lnTo>
              </a:path>
              <a:path w="743585" h="1477645">
                <a:moveTo>
                  <a:pt x="529539" y="1083614"/>
                </a:moveTo>
                <a:lnTo>
                  <a:pt x="499086" y="1149560"/>
                </a:lnTo>
                <a:lnTo>
                  <a:pt x="464851" y="1173930"/>
                </a:lnTo>
                <a:lnTo>
                  <a:pt x="421349" y="1189975"/>
                </a:lnTo>
                <a:lnTo>
                  <a:pt x="371132" y="1195755"/>
                </a:lnTo>
                <a:lnTo>
                  <a:pt x="320796" y="1189975"/>
                </a:lnTo>
                <a:lnTo>
                  <a:pt x="277010" y="1173930"/>
                </a:lnTo>
                <a:lnTo>
                  <a:pt x="242436" y="1149560"/>
                </a:lnTo>
                <a:lnTo>
                  <a:pt x="219739" y="1118808"/>
                </a:lnTo>
                <a:lnTo>
                  <a:pt x="211582" y="1083614"/>
                </a:lnTo>
              </a:path>
              <a:path w="743585" h="1477645">
                <a:moveTo>
                  <a:pt x="529539" y="1103706"/>
                </a:moveTo>
                <a:lnTo>
                  <a:pt x="499086" y="1169651"/>
                </a:lnTo>
                <a:lnTo>
                  <a:pt x="464851" y="1194021"/>
                </a:lnTo>
                <a:lnTo>
                  <a:pt x="421349" y="1210067"/>
                </a:lnTo>
                <a:lnTo>
                  <a:pt x="371132" y="1215847"/>
                </a:lnTo>
                <a:lnTo>
                  <a:pt x="320796" y="1210067"/>
                </a:lnTo>
                <a:lnTo>
                  <a:pt x="277010" y="1194021"/>
                </a:lnTo>
                <a:lnTo>
                  <a:pt x="242436" y="1169651"/>
                </a:lnTo>
                <a:lnTo>
                  <a:pt x="219739" y="1138899"/>
                </a:lnTo>
                <a:lnTo>
                  <a:pt x="211582" y="1103706"/>
                </a:lnTo>
              </a:path>
              <a:path w="743585" h="1477645">
                <a:moveTo>
                  <a:pt x="529539" y="1123810"/>
                </a:moveTo>
                <a:lnTo>
                  <a:pt x="499086" y="1189745"/>
                </a:lnTo>
                <a:lnTo>
                  <a:pt x="464851" y="1214113"/>
                </a:lnTo>
                <a:lnTo>
                  <a:pt x="421349" y="1230158"/>
                </a:lnTo>
                <a:lnTo>
                  <a:pt x="371132" y="1235938"/>
                </a:lnTo>
                <a:lnTo>
                  <a:pt x="320796" y="1230158"/>
                </a:lnTo>
                <a:lnTo>
                  <a:pt x="277010" y="1214113"/>
                </a:lnTo>
                <a:lnTo>
                  <a:pt x="242436" y="1189745"/>
                </a:lnTo>
                <a:lnTo>
                  <a:pt x="219739" y="1158997"/>
                </a:lnTo>
                <a:lnTo>
                  <a:pt x="211582" y="1123810"/>
                </a:lnTo>
              </a:path>
              <a:path w="743585" h="1477645">
                <a:moveTo>
                  <a:pt x="529539" y="1143901"/>
                </a:moveTo>
                <a:lnTo>
                  <a:pt x="499086" y="1209837"/>
                </a:lnTo>
                <a:lnTo>
                  <a:pt x="464851" y="1234205"/>
                </a:lnTo>
                <a:lnTo>
                  <a:pt x="421349" y="1250250"/>
                </a:lnTo>
                <a:lnTo>
                  <a:pt x="371132" y="1256030"/>
                </a:lnTo>
                <a:lnTo>
                  <a:pt x="320796" y="1250250"/>
                </a:lnTo>
                <a:lnTo>
                  <a:pt x="277010" y="1234205"/>
                </a:lnTo>
                <a:lnTo>
                  <a:pt x="242436" y="1209837"/>
                </a:lnTo>
                <a:lnTo>
                  <a:pt x="219739" y="1179088"/>
                </a:lnTo>
                <a:lnTo>
                  <a:pt x="211582" y="1143901"/>
                </a:lnTo>
              </a:path>
              <a:path w="743585" h="1477645">
                <a:moveTo>
                  <a:pt x="529539" y="1163993"/>
                </a:moveTo>
                <a:lnTo>
                  <a:pt x="499086" y="1229928"/>
                </a:lnTo>
                <a:lnTo>
                  <a:pt x="464851" y="1254296"/>
                </a:lnTo>
                <a:lnTo>
                  <a:pt x="421349" y="1270341"/>
                </a:lnTo>
                <a:lnTo>
                  <a:pt x="371132" y="1276121"/>
                </a:lnTo>
                <a:lnTo>
                  <a:pt x="320796" y="1270341"/>
                </a:lnTo>
                <a:lnTo>
                  <a:pt x="277010" y="1254296"/>
                </a:lnTo>
                <a:lnTo>
                  <a:pt x="242436" y="1229928"/>
                </a:lnTo>
                <a:lnTo>
                  <a:pt x="219739" y="1199180"/>
                </a:lnTo>
                <a:lnTo>
                  <a:pt x="211582" y="1163993"/>
                </a:lnTo>
              </a:path>
              <a:path w="743585" h="1477645">
                <a:moveTo>
                  <a:pt x="529539" y="1184084"/>
                </a:moveTo>
                <a:lnTo>
                  <a:pt x="499086" y="1250020"/>
                </a:lnTo>
                <a:lnTo>
                  <a:pt x="464851" y="1274387"/>
                </a:lnTo>
                <a:lnTo>
                  <a:pt x="421349" y="1290432"/>
                </a:lnTo>
                <a:lnTo>
                  <a:pt x="371132" y="1296212"/>
                </a:lnTo>
                <a:lnTo>
                  <a:pt x="320796" y="1290432"/>
                </a:lnTo>
                <a:lnTo>
                  <a:pt x="277010" y="1274387"/>
                </a:lnTo>
                <a:lnTo>
                  <a:pt x="242436" y="1250020"/>
                </a:lnTo>
                <a:lnTo>
                  <a:pt x="219739" y="1219271"/>
                </a:lnTo>
                <a:lnTo>
                  <a:pt x="211582" y="1184084"/>
                </a:lnTo>
              </a:path>
              <a:path w="743585" h="1477645">
                <a:moveTo>
                  <a:pt x="529539" y="1204175"/>
                </a:moveTo>
                <a:lnTo>
                  <a:pt x="499086" y="1270115"/>
                </a:lnTo>
                <a:lnTo>
                  <a:pt x="464851" y="1294487"/>
                </a:lnTo>
                <a:lnTo>
                  <a:pt x="421349" y="1310535"/>
                </a:lnTo>
                <a:lnTo>
                  <a:pt x="371132" y="1316316"/>
                </a:lnTo>
                <a:lnTo>
                  <a:pt x="320796" y="1310535"/>
                </a:lnTo>
                <a:lnTo>
                  <a:pt x="277010" y="1294487"/>
                </a:lnTo>
                <a:lnTo>
                  <a:pt x="242436" y="1270115"/>
                </a:lnTo>
                <a:lnTo>
                  <a:pt x="219739" y="1239364"/>
                </a:lnTo>
                <a:lnTo>
                  <a:pt x="211582" y="1204175"/>
                </a:lnTo>
              </a:path>
              <a:path w="743585" h="1477645">
                <a:moveTo>
                  <a:pt x="529539" y="1224267"/>
                </a:moveTo>
                <a:lnTo>
                  <a:pt x="499086" y="1290207"/>
                </a:lnTo>
                <a:lnTo>
                  <a:pt x="464851" y="1314578"/>
                </a:lnTo>
                <a:lnTo>
                  <a:pt x="421349" y="1330627"/>
                </a:lnTo>
                <a:lnTo>
                  <a:pt x="371132" y="1336408"/>
                </a:lnTo>
                <a:lnTo>
                  <a:pt x="320796" y="1330627"/>
                </a:lnTo>
                <a:lnTo>
                  <a:pt x="277010" y="1314578"/>
                </a:lnTo>
                <a:lnTo>
                  <a:pt x="242436" y="1290207"/>
                </a:lnTo>
                <a:lnTo>
                  <a:pt x="219739" y="1259455"/>
                </a:lnTo>
                <a:lnTo>
                  <a:pt x="211582" y="1224267"/>
                </a:lnTo>
              </a:path>
              <a:path w="743585" h="1477645">
                <a:moveTo>
                  <a:pt x="529539" y="1244358"/>
                </a:moveTo>
                <a:lnTo>
                  <a:pt x="499086" y="1310304"/>
                </a:lnTo>
                <a:lnTo>
                  <a:pt x="464851" y="1334673"/>
                </a:lnTo>
                <a:lnTo>
                  <a:pt x="421349" y="1350719"/>
                </a:lnTo>
                <a:lnTo>
                  <a:pt x="371132" y="1356499"/>
                </a:lnTo>
                <a:lnTo>
                  <a:pt x="320796" y="1350719"/>
                </a:lnTo>
                <a:lnTo>
                  <a:pt x="277010" y="1334673"/>
                </a:lnTo>
                <a:lnTo>
                  <a:pt x="242436" y="1310304"/>
                </a:lnTo>
                <a:lnTo>
                  <a:pt x="219739" y="1279551"/>
                </a:lnTo>
                <a:lnTo>
                  <a:pt x="211582" y="1244358"/>
                </a:lnTo>
              </a:path>
              <a:path w="743585" h="1477645">
                <a:moveTo>
                  <a:pt x="529539" y="1264450"/>
                </a:moveTo>
                <a:lnTo>
                  <a:pt x="499086" y="1330395"/>
                </a:lnTo>
                <a:lnTo>
                  <a:pt x="464851" y="1354765"/>
                </a:lnTo>
                <a:lnTo>
                  <a:pt x="421349" y="1370811"/>
                </a:lnTo>
                <a:lnTo>
                  <a:pt x="371132" y="1376591"/>
                </a:lnTo>
                <a:lnTo>
                  <a:pt x="320796" y="1370811"/>
                </a:lnTo>
                <a:lnTo>
                  <a:pt x="277010" y="1354765"/>
                </a:lnTo>
                <a:lnTo>
                  <a:pt x="242436" y="1330395"/>
                </a:lnTo>
                <a:lnTo>
                  <a:pt x="219739" y="1299643"/>
                </a:lnTo>
                <a:lnTo>
                  <a:pt x="211582" y="1264450"/>
                </a:lnTo>
              </a:path>
              <a:path w="743585" h="1477645">
                <a:moveTo>
                  <a:pt x="529539" y="1284554"/>
                </a:moveTo>
                <a:lnTo>
                  <a:pt x="499086" y="1350489"/>
                </a:lnTo>
                <a:lnTo>
                  <a:pt x="464851" y="1374857"/>
                </a:lnTo>
                <a:lnTo>
                  <a:pt x="421349" y="1390902"/>
                </a:lnTo>
                <a:lnTo>
                  <a:pt x="371132" y="1396682"/>
                </a:lnTo>
                <a:lnTo>
                  <a:pt x="320796" y="1390902"/>
                </a:lnTo>
                <a:lnTo>
                  <a:pt x="277010" y="1374857"/>
                </a:lnTo>
                <a:lnTo>
                  <a:pt x="242436" y="1350489"/>
                </a:lnTo>
                <a:lnTo>
                  <a:pt x="219739" y="1319741"/>
                </a:lnTo>
                <a:lnTo>
                  <a:pt x="211582" y="1284554"/>
                </a:lnTo>
              </a:path>
              <a:path w="743585" h="1477645">
                <a:moveTo>
                  <a:pt x="529539" y="1304645"/>
                </a:moveTo>
                <a:lnTo>
                  <a:pt x="499086" y="1370581"/>
                </a:lnTo>
                <a:lnTo>
                  <a:pt x="464851" y="1394949"/>
                </a:lnTo>
                <a:lnTo>
                  <a:pt x="421349" y="1410993"/>
                </a:lnTo>
                <a:lnTo>
                  <a:pt x="371132" y="1416773"/>
                </a:lnTo>
                <a:lnTo>
                  <a:pt x="320796" y="1410993"/>
                </a:lnTo>
                <a:lnTo>
                  <a:pt x="277010" y="1394949"/>
                </a:lnTo>
                <a:lnTo>
                  <a:pt x="242436" y="1370581"/>
                </a:lnTo>
                <a:lnTo>
                  <a:pt x="219739" y="1339832"/>
                </a:lnTo>
                <a:lnTo>
                  <a:pt x="211582" y="1304645"/>
                </a:lnTo>
              </a:path>
              <a:path w="743585" h="1477645">
                <a:moveTo>
                  <a:pt x="529539" y="1324737"/>
                </a:moveTo>
                <a:lnTo>
                  <a:pt x="499086" y="1390672"/>
                </a:lnTo>
                <a:lnTo>
                  <a:pt x="464851" y="1415040"/>
                </a:lnTo>
                <a:lnTo>
                  <a:pt x="421349" y="1431085"/>
                </a:lnTo>
                <a:lnTo>
                  <a:pt x="371132" y="1436865"/>
                </a:lnTo>
                <a:lnTo>
                  <a:pt x="320796" y="1431085"/>
                </a:lnTo>
                <a:lnTo>
                  <a:pt x="277010" y="1415040"/>
                </a:lnTo>
                <a:lnTo>
                  <a:pt x="242436" y="1390672"/>
                </a:lnTo>
                <a:lnTo>
                  <a:pt x="219739" y="1359924"/>
                </a:lnTo>
                <a:lnTo>
                  <a:pt x="211582" y="1324737"/>
                </a:lnTo>
              </a:path>
              <a:path w="743585" h="1477645">
                <a:moveTo>
                  <a:pt x="529539" y="1344828"/>
                </a:moveTo>
                <a:lnTo>
                  <a:pt x="499086" y="1410763"/>
                </a:lnTo>
                <a:lnTo>
                  <a:pt x="464851" y="1435131"/>
                </a:lnTo>
                <a:lnTo>
                  <a:pt x="421349" y="1451176"/>
                </a:lnTo>
                <a:lnTo>
                  <a:pt x="371132" y="1456956"/>
                </a:lnTo>
                <a:lnTo>
                  <a:pt x="320796" y="1451176"/>
                </a:lnTo>
                <a:lnTo>
                  <a:pt x="277010" y="1435131"/>
                </a:lnTo>
                <a:lnTo>
                  <a:pt x="242436" y="1410763"/>
                </a:lnTo>
                <a:lnTo>
                  <a:pt x="219739" y="1380015"/>
                </a:lnTo>
                <a:lnTo>
                  <a:pt x="211582" y="1344828"/>
                </a:lnTo>
              </a:path>
              <a:path w="743585" h="1477645">
                <a:moveTo>
                  <a:pt x="529539" y="1364919"/>
                </a:moveTo>
                <a:lnTo>
                  <a:pt x="499086" y="1430865"/>
                </a:lnTo>
                <a:lnTo>
                  <a:pt x="464851" y="1455235"/>
                </a:lnTo>
                <a:lnTo>
                  <a:pt x="421349" y="1471280"/>
                </a:lnTo>
                <a:lnTo>
                  <a:pt x="371132" y="1477060"/>
                </a:lnTo>
                <a:lnTo>
                  <a:pt x="320796" y="1471280"/>
                </a:lnTo>
                <a:lnTo>
                  <a:pt x="277010" y="1455235"/>
                </a:lnTo>
                <a:lnTo>
                  <a:pt x="242436" y="1430865"/>
                </a:lnTo>
                <a:lnTo>
                  <a:pt x="219739" y="1400113"/>
                </a:lnTo>
                <a:lnTo>
                  <a:pt x="211582" y="136491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5805" y="8457845"/>
            <a:ext cx="635304" cy="7586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393796" y="8457845"/>
            <a:ext cx="833450" cy="9394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119230" y="8457845"/>
            <a:ext cx="793648" cy="9404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7958836" y="489965"/>
            <a:ext cx="41636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evaluador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señal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operar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máximo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Modular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II.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suministra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fuente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alimentación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20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-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VDC.  </a:t>
            </a:r>
            <a:r>
              <a:rPr sz="950" spc="10" dirty="0">
                <a:latin typeface="Microsoft Sans Serif"/>
                <a:cs typeface="Microsoft Sans Serif"/>
              </a:rPr>
              <a:t>Tiene </a:t>
            </a:r>
            <a:r>
              <a:rPr sz="950" spc="25" dirty="0">
                <a:latin typeface="Microsoft Sans Serif"/>
                <a:cs typeface="Microsoft Sans Serif"/>
              </a:rPr>
              <a:t>dos </a:t>
            </a:r>
            <a:r>
              <a:rPr sz="950" spc="10" dirty="0">
                <a:latin typeface="Microsoft Sans Serif"/>
                <a:cs typeface="Microsoft Sans Serif"/>
              </a:rPr>
              <a:t>salidas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conmutación,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error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20" dirty="0">
                <a:latin typeface="Microsoft Sans Serif"/>
                <a:cs typeface="Microsoft Sans Serif"/>
              </a:rPr>
              <a:t> analógica.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1228" y="5420105"/>
            <a:ext cx="18014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latin typeface="Tahoma"/>
                <a:cs typeface="Tahoma"/>
              </a:rPr>
              <a:t>Sensores</a:t>
            </a:r>
            <a:r>
              <a:rPr sz="950" b="1" spc="-5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50" dirty="0">
                <a:latin typeface="Tahoma"/>
                <a:cs typeface="Tahoma"/>
              </a:rPr>
              <a:t> </a:t>
            </a:r>
            <a:r>
              <a:rPr sz="950" b="1" spc="5" dirty="0">
                <a:latin typeface="Tahoma"/>
                <a:cs typeface="Tahoma"/>
              </a:rPr>
              <a:t>rango</a:t>
            </a:r>
            <a:r>
              <a:rPr sz="950" b="1" spc="-50" dirty="0">
                <a:latin typeface="Tahoma"/>
                <a:cs typeface="Tahoma"/>
              </a:rPr>
              <a:t> </a:t>
            </a:r>
            <a:r>
              <a:rPr sz="950" b="1" spc="10" dirty="0">
                <a:latin typeface="Tahoma"/>
                <a:cs typeface="Tahoma"/>
              </a:rPr>
              <a:t>modular</a:t>
            </a:r>
            <a:r>
              <a:rPr sz="950" b="1" spc="-50" dirty="0">
                <a:latin typeface="Tahoma"/>
                <a:cs typeface="Tahoma"/>
              </a:rPr>
              <a:t> </a:t>
            </a:r>
            <a:r>
              <a:rPr sz="950" b="1" spc="-90" dirty="0">
                <a:latin typeface="Tahoma"/>
                <a:cs typeface="Tahoma"/>
              </a:rPr>
              <a:t>II</a:t>
            </a:r>
            <a:endParaRPr sz="9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8836" y="5379466"/>
            <a:ext cx="4300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Module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Range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disponibles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versiones: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cúbicos,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0" dirty="0">
                <a:latin typeface="Microsoft Sans Serif"/>
                <a:cs typeface="Microsoft Sans Serif"/>
              </a:rPr>
              <a:t>cilíndricos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10" dirty="0">
                <a:latin typeface="Microsoft Sans Serif"/>
                <a:cs typeface="Microsoft Sans Serif"/>
              </a:rPr>
              <a:t>esféricos. </a:t>
            </a:r>
            <a:r>
              <a:rPr sz="850" spc="15" dirty="0">
                <a:latin typeface="Microsoft Sans Serif"/>
                <a:cs typeface="Microsoft Sans Serif"/>
              </a:rPr>
              <a:t>Tienen </a:t>
            </a:r>
            <a:r>
              <a:rPr sz="850" spc="10" dirty="0">
                <a:latin typeface="Microsoft Sans Serif"/>
                <a:cs typeface="Microsoft Sans Serif"/>
              </a:rPr>
              <a:t>salidas </a:t>
            </a:r>
            <a:r>
              <a:rPr sz="850" spc="15" dirty="0">
                <a:latin typeface="Microsoft Sans Serif"/>
                <a:cs typeface="Microsoft Sans Serif"/>
              </a:rPr>
              <a:t>analógicas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abiertas </a:t>
            </a:r>
            <a:r>
              <a:rPr sz="850" spc="-10" dirty="0">
                <a:latin typeface="Microsoft Sans Serif"/>
                <a:cs typeface="Microsoft Sans Serif"/>
              </a:rPr>
              <a:t>(NO)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45" dirty="0">
                <a:latin typeface="Microsoft Sans Serif"/>
                <a:cs typeface="Microsoft Sans Serif"/>
              </a:rPr>
              <a:t>normalmente </a:t>
            </a:r>
            <a:r>
              <a:rPr sz="850" spc="20" dirty="0">
                <a:latin typeface="Microsoft Sans Serif"/>
                <a:cs typeface="Microsoft Sans Serif"/>
              </a:rPr>
              <a:t>cerradas </a:t>
            </a:r>
            <a:r>
              <a:rPr sz="850" spc="-25" dirty="0">
                <a:latin typeface="Microsoft Sans Serif"/>
                <a:cs typeface="Microsoft Sans Serif"/>
              </a:rPr>
              <a:t>(NC). </a:t>
            </a:r>
            <a:r>
              <a:rPr sz="850" spc="20" dirty="0">
                <a:latin typeface="Microsoft Sans Serif"/>
                <a:cs typeface="Microsoft Sans Serif"/>
              </a:rPr>
              <a:t>Como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mencionó anteriormente,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todas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5" dirty="0">
                <a:latin typeface="Microsoft Sans Serif"/>
                <a:cs typeface="Microsoft Sans Serif"/>
              </a:rPr>
              <a:t>configuraciones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operaciones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realizan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evaluador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señal.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22119" y="1976386"/>
            <a:ext cx="2919095" cy="411480"/>
          </a:xfrm>
          <a:custGeom>
            <a:avLst/>
            <a:gdLst/>
            <a:ahLst/>
            <a:cxnLst/>
            <a:rect l="l" t="t" r="r" b="b"/>
            <a:pathLst>
              <a:path w="2919095" h="411480">
                <a:moveTo>
                  <a:pt x="2918561" y="0"/>
                </a:moveTo>
                <a:lnTo>
                  <a:pt x="0" y="141020"/>
                </a:lnTo>
                <a:lnTo>
                  <a:pt x="8953" y="271424"/>
                </a:lnTo>
                <a:lnTo>
                  <a:pt x="2918561" y="411238"/>
                </a:lnTo>
                <a:lnTo>
                  <a:pt x="2918561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04349" y="2872498"/>
            <a:ext cx="664578" cy="6626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460" y="2479471"/>
            <a:ext cx="363842" cy="21111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816546" y="1647367"/>
            <a:ext cx="3613785" cy="1311910"/>
            <a:chOff x="2761945" y="1647367"/>
            <a:chExt cx="3613785" cy="1311910"/>
          </a:xfrm>
        </p:grpSpPr>
        <p:sp>
          <p:nvSpPr>
            <p:cNvPr id="6" name="object 6"/>
            <p:cNvSpPr/>
            <p:nvPr/>
          </p:nvSpPr>
          <p:spPr>
            <a:xfrm>
              <a:off x="5734799" y="1753743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h="243205">
                  <a:moveTo>
                    <a:pt x="0" y="0"/>
                  </a:moveTo>
                  <a:lnTo>
                    <a:pt x="0" y="2429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1945" y="1647367"/>
              <a:ext cx="3613696" cy="13118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2958" y="1647367"/>
              <a:ext cx="266306" cy="926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6259" y="1647367"/>
              <a:ext cx="212432" cy="73761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8153643" y="5161822"/>
            <a:ext cx="513715" cy="721360"/>
          </a:xfrm>
          <a:custGeom>
            <a:avLst/>
            <a:gdLst/>
            <a:ahLst/>
            <a:cxnLst/>
            <a:rect l="l" t="t" r="r" b="b"/>
            <a:pathLst>
              <a:path w="513714" h="721360">
                <a:moveTo>
                  <a:pt x="484326" y="436197"/>
                </a:moveTo>
                <a:lnTo>
                  <a:pt x="464465" y="487452"/>
                </a:lnTo>
                <a:lnTo>
                  <a:pt x="440656" y="534678"/>
                </a:lnTo>
                <a:lnTo>
                  <a:pt x="413437" y="577487"/>
                </a:lnTo>
                <a:lnTo>
                  <a:pt x="383350" y="615490"/>
                </a:lnTo>
                <a:lnTo>
                  <a:pt x="350934" y="648299"/>
                </a:lnTo>
                <a:lnTo>
                  <a:pt x="316729" y="675523"/>
                </a:lnTo>
                <a:lnTo>
                  <a:pt x="281275" y="696775"/>
                </a:lnTo>
                <a:lnTo>
                  <a:pt x="245112" y="711665"/>
                </a:lnTo>
                <a:lnTo>
                  <a:pt x="172818" y="720804"/>
                </a:lnTo>
                <a:lnTo>
                  <a:pt x="137768" y="714276"/>
                </a:lnTo>
                <a:lnTo>
                  <a:pt x="77201" y="677822"/>
                </a:lnTo>
                <a:lnTo>
                  <a:pt x="33105" y="616857"/>
                </a:lnTo>
                <a:lnTo>
                  <a:pt x="17677" y="578823"/>
                </a:lnTo>
                <a:lnTo>
                  <a:pt x="6898" y="536627"/>
                </a:lnTo>
                <a:lnTo>
                  <a:pt x="947" y="490927"/>
                </a:lnTo>
                <a:lnTo>
                  <a:pt x="0" y="442377"/>
                </a:lnTo>
                <a:lnTo>
                  <a:pt x="4233" y="391633"/>
                </a:lnTo>
                <a:lnTo>
                  <a:pt x="13826" y="339350"/>
                </a:lnTo>
                <a:lnTo>
                  <a:pt x="28955" y="286185"/>
                </a:lnTo>
                <a:lnTo>
                  <a:pt x="49021" y="234639"/>
                </a:lnTo>
                <a:lnTo>
                  <a:pt x="72958" y="187055"/>
                </a:lnTo>
                <a:lnTo>
                  <a:pt x="100239" y="143859"/>
                </a:lnTo>
                <a:lnTo>
                  <a:pt x="130334" y="105474"/>
                </a:lnTo>
                <a:lnTo>
                  <a:pt x="162717" y="72326"/>
                </a:lnTo>
                <a:lnTo>
                  <a:pt x="196861" y="44839"/>
                </a:lnTo>
                <a:lnTo>
                  <a:pt x="232236" y="23438"/>
                </a:lnTo>
                <a:lnTo>
                  <a:pt x="268317" y="8548"/>
                </a:lnTo>
                <a:lnTo>
                  <a:pt x="340483" y="0"/>
                </a:lnTo>
                <a:lnTo>
                  <a:pt x="375512" y="7191"/>
                </a:lnTo>
                <a:lnTo>
                  <a:pt x="436414" y="43726"/>
                </a:lnTo>
                <a:lnTo>
                  <a:pt x="480580" y="104888"/>
                </a:lnTo>
                <a:lnTo>
                  <a:pt x="495975" y="143044"/>
                </a:lnTo>
                <a:lnTo>
                  <a:pt x="506691" y="185364"/>
                </a:lnTo>
                <a:lnTo>
                  <a:pt x="512564" y="231185"/>
                </a:lnTo>
                <a:lnTo>
                  <a:pt x="513429" y="279843"/>
                </a:lnTo>
                <a:lnTo>
                  <a:pt x="509121" y="330674"/>
                </a:lnTo>
                <a:lnTo>
                  <a:pt x="499475" y="383013"/>
                </a:lnTo>
                <a:lnTo>
                  <a:pt x="484326" y="436197"/>
                </a:lnTo>
                <a:close/>
              </a:path>
              <a:path w="513714" h="721360">
                <a:moveTo>
                  <a:pt x="396543" y="409679"/>
                </a:moveTo>
                <a:lnTo>
                  <a:pt x="376101" y="458278"/>
                </a:lnTo>
                <a:lnTo>
                  <a:pt x="350125" y="500652"/>
                </a:lnTo>
                <a:lnTo>
                  <a:pt x="319910" y="535731"/>
                </a:lnTo>
                <a:lnTo>
                  <a:pt x="286751" y="562440"/>
                </a:lnTo>
                <a:lnTo>
                  <a:pt x="251946" y="579709"/>
                </a:lnTo>
                <a:lnTo>
                  <a:pt x="216788" y="586466"/>
                </a:lnTo>
                <a:lnTo>
                  <a:pt x="182574" y="581637"/>
                </a:lnTo>
                <a:lnTo>
                  <a:pt x="128131" y="538993"/>
                </a:lnTo>
                <a:lnTo>
                  <a:pt x="110643" y="504573"/>
                </a:lnTo>
                <a:lnTo>
                  <a:pt x="100176" y="463575"/>
                </a:lnTo>
                <a:lnTo>
                  <a:pt x="97132" y="417617"/>
                </a:lnTo>
                <a:lnTo>
                  <a:pt x="101909" y="368316"/>
                </a:lnTo>
                <a:lnTo>
                  <a:pt x="114908" y="317287"/>
                </a:lnTo>
                <a:lnTo>
                  <a:pt x="135638" y="268397"/>
                </a:lnTo>
                <a:lnTo>
                  <a:pt x="161727" y="225890"/>
                </a:lnTo>
                <a:lnTo>
                  <a:pt x="191926" y="190775"/>
                </a:lnTo>
                <a:lnTo>
                  <a:pt x="224988" y="164060"/>
                </a:lnTo>
                <a:lnTo>
                  <a:pt x="259666" y="146753"/>
                </a:lnTo>
                <a:lnTo>
                  <a:pt x="294712" y="139865"/>
                </a:lnTo>
                <a:lnTo>
                  <a:pt x="328878" y="144402"/>
                </a:lnTo>
                <a:lnTo>
                  <a:pt x="383321" y="187073"/>
                </a:lnTo>
                <a:lnTo>
                  <a:pt x="400809" y="221545"/>
                </a:lnTo>
                <a:lnTo>
                  <a:pt x="411275" y="262641"/>
                </a:lnTo>
                <a:lnTo>
                  <a:pt x="414320" y="308762"/>
                </a:lnTo>
                <a:lnTo>
                  <a:pt x="409542" y="358308"/>
                </a:lnTo>
                <a:lnTo>
                  <a:pt x="396543" y="409679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92304" y="5712952"/>
            <a:ext cx="52069" cy="73025"/>
          </a:xfrm>
          <a:custGeom>
            <a:avLst/>
            <a:gdLst/>
            <a:ahLst/>
            <a:cxnLst/>
            <a:rect l="l" t="t" r="r" b="b"/>
            <a:pathLst>
              <a:path w="52069" h="73025">
                <a:moveTo>
                  <a:pt x="48891" y="44237"/>
                </a:moveTo>
                <a:lnTo>
                  <a:pt x="42562" y="57798"/>
                </a:lnTo>
                <a:lnTo>
                  <a:pt x="33918" y="67674"/>
                </a:lnTo>
                <a:lnTo>
                  <a:pt x="24074" y="72918"/>
                </a:lnTo>
                <a:lnTo>
                  <a:pt x="14144" y="72584"/>
                </a:lnTo>
                <a:lnTo>
                  <a:pt x="6000" y="66626"/>
                </a:lnTo>
                <a:lnTo>
                  <a:pt x="1114" y="56466"/>
                </a:lnTo>
                <a:lnTo>
                  <a:pt x="0" y="43389"/>
                </a:lnTo>
                <a:lnTo>
                  <a:pt x="3171" y="28680"/>
                </a:lnTo>
                <a:lnTo>
                  <a:pt x="9501" y="15119"/>
                </a:lnTo>
                <a:lnTo>
                  <a:pt x="18145" y="5244"/>
                </a:lnTo>
                <a:lnTo>
                  <a:pt x="27989" y="0"/>
                </a:lnTo>
                <a:lnTo>
                  <a:pt x="37919" y="333"/>
                </a:lnTo>
                <a:lnTo>
                  <a:pt x="46062" y="6292"/>
                </a:lnTo>
                <a:lnTo>
                  <a:pt x="50949" y="16451"/>
                </a:lnTo>
                <a:lnTo>
                  <a:pt x="52063" y="29528"/>
                </a:lnTo>
                <a:lnTo>
                  <a:pt x="48891" y="4423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01470" y="5308053"/>
            <a:ext cx="231775" cy="421640"/>
          </a:xfrm>
          <a:custGeom>
            <a:avLst/>
            <a:gdLst/>
            <a:ahLst/>
            <a:cxnLst/>
            <a:rect l="l" t="t" r="r" b="b"/>
            <a:pathLst>
              <a:path w="231775" h="421639">
                <a:moveTo>
                  <a:pt x="181051" y="0"/>
                </a:moveTo>
                <a:lnTo>
                  <a:pt x="207298" y="32950"/>
                </a:lnTo>
                <a:lnTo>
                  <a:pt x="224240" y="76352"/>
                </a:lnTo>
                <a:lnTo>
                  <a:pt x="231350" y="127702"/>
                </a:lnTo>
                <a:lnTo>
                  <a:pt x="228102" y="184497"/>
                </a:lnTo>
                <a:lnTo>
                  <a:pt x="213969" y="244233"/>
                </a:lnTo>
                <a:lnTo>
                  <a:pt x="193239" y="293120"/>
                </a:lnTo>
                <a:lnTo>
                  <a:pt x="167151" y="335609"/>
                </a:lnTo>
                <a:lnTo>
                  <a:pt x="136952" y="370673"/>
                </a:lnTo>
                <a:lnTo>
                  <a:pt x="103889" y="397290"/>
                </a:lnTo>
                <a:lnTo>
                  <a:pt x="69211" y="414433"/>
                </a:lnTo>
                <a:lnTo>
                  <a:pt x="34166" y="421080"/>
                </a:lnTo>
                <a:lnTo>
                  <a:pt x="0" y="416204"/>
                </a:lnTo>
              </a:path>
              <a:path w="231775" h="421639">
                <a:moveTo>
                  <a:pt x="12801" y="81407"/>
                </a:moveTo>
                <a:lnTo>
                  <a:pt x="139903" y="145440"/>
                </a:lnTo>
                <a:lnTo>
                  <a:pt x="149247" y="153448"/>
                </a:lnTo>
                <a:lnTo>
                  <a:pt x="157048" y="162825"/>
                </a:lnTo>
                <a:lnTo>
                  <a:pt x="161763" y="172199"/>
                </a:lnTo>
                <a:lnTo>
                  <a:pt x="161848" y="180200"/>
                </a:lnTo>
              </a:path>
              <a:path w="231775" h="421639">
                <a:moveTo>
                  <a:pt x="12801" y="266191"/>
                </a:moveTo>
                <a:lnTo>
                  <a:pt x="155448" y="34577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12856" y="5062328"/>
            <a:ext cx="181610" cy="99695"/>
          </a:xfrm>
          <a:custGeom>
            <a:avLst/>
            <a:gdLst/>
            <a:ahLst/>
            <a:cxnLst/>
            <a:rect l="l" t="t" r="r" b="b"/>
            <a:pathLst>
              <a:path w="181610" h="99695">
                <a:moveTo>
                  <a:pt x="7815" y="28937"/>
                </a:moveTo>
                <a:lnTo>
                  <a:pt x="136745" y="92970"/>
                </a:lnTo>
                <a:lnTo>
                  <a:pt x="161034" y="99460"/>
                </a:lnTo>
                <a:lnTo>
                  <a:pt x="177436" y="91369"/>
                </a:lnTo>
                <a:lnTo>
                  <a:pt x="181494" y="76759"/>
                </a:lnTo>
                <a:lnTo>
                  <a:pt x="168749" y="63697"/>
                </a:lnTo>
                <a:lnTo>
                  <a:pt x="50792" y="6077"/>
                </a:lnTo>
                <a:lnTo>
                  <a:pt x="29289" y="0"/>
                </a:lnTo>
                <a:lnTo>
                  <a:pt x="9758" y="3443"/>
                </a:lnTo>
                <a:lnTo>
                  <a:pt x="0" y="13919"/>
                </a:lnTo>
                <a:lnTo>
                  <a:pt x="7815" y="2893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45780" y="5755684"/>
            <a:ext cx="173990" cy="111125"/>
          </a:xfrm>
          <a:custGeom>
            <a:avLst/>
            <a:gdLst/>
            <a:ahLst/>
            <a:cxnLst/>
            <a:rect l="l" t="t" r="r" b="b"/>
            <a:pathLst>
              <a:path w="173989" h="111125">
                <a:moveTo>
                  <a:pt x="163334" y="79254"/>
                </a:moveTo>
                <a:lnTo>
                  <a:pt x="33489" y="6077"/>
                </a:lnTo>
                <a:lnTo>
                  <a:pt x="11472" y="0"/>
                </a:lnTo>
                <a:lnTo>
                  <a:pt x="0" y="8931"/>
                </a:lnTo>
                <a:lnTo>
                  <a:pt x="700" y="24211"/>
                </a:lnTo>
                <a:lnTo>
                  <a:pt x="15201" y="37179"/>
                </a:lnTo>
                <a:lnTo>
                  <a:pt x="134988" y="104870"/>
                </a:lnTo>
                <a:lnTo>
                  <a:pt x="154333" y="110514"/>
                </a:lnTo>
                <a:lnTo>
                  <a:pt x="169049" y="106126"/>
                </a:lnTo>
                <a:lnTo>
                  <a:pt x="173821" y="94706"/>
                </a:lnTo>
                <a:lnTo>
                  <a:pt x="163334" y="7925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56267" y="5103488"/>
            <a:ext cx="306070" cy="249554"/>
          </a:xfrm>
          <a:custGeom>
            <a:avLst/>
            <a:gdLst/>
            <a:ahLst/>
            <a:cxnLst/>
            <a:rect l="l" t="t" r="r" b="b"/>
            <a:pathLst>
              <a:path w="306070" h="249554">
                <a:moveTo>
                  <a:pt x="118100" y="28937"/>
                </a:moveTo>
                <a:lnTo>
                  <a:pt x="259832" y="99371"/>
                </a:lnTo>
                <a:lnTo>
                  <a:pt x="284649" y="105863"/>
                </a:lnTo>
                <a:lnTo>
                  <a:pt x="301323" y="97774"/>
                </a:lnTo>
                <a:lnTo>
                  <a:pt x="305481" y="83166"/>
                </a:lnTo>
                <a:lnTo>
                  <a:pt x="292750" y="70098"/>
                </a:lnTo>
                <a:lnTo>
                  <a:pt x="161077" y="6077"/>
                </a:lnTo>
                <a:lnTo>
                  <a:pt x="139445" y="0"/>
                </a:lnTo>
                <a:lnTo>
                  <a:pt x="119700" y="3443"/>
                </a:lnTo>
                <a:lnTo>
                  <a:pt x="109899" y="13919"/>
                </a:lnTo>
                <a:lnTo>
                  <a:pt x="118100" y="28937"/>
                </a:lnTo>
                <a:close/>
              </a:path>
              <a:path w="306070" h="249554">
                <a:moveTo>
                  <a:pt x="10201" y="177121"/>
                </a:moveTo>
                <a:lnTo>
                  <a:pt x="132730" y="245726"/>
                </a:lnTo>
                <a:lnTo>
                  <a:pt x="156405" y="249558"/>
                </a:lnTo>
                <a:lnTo>
                  <a:pt x="170564" y="236580"/>
                </a:lnTo>
                <a:lnTo>
                  <a:pt x="172207" y="217428"/>
                </a:lnTo>
                <a:lnTo>
                  <a:pt x="158334" y="202737"/>
                </a:lnTo>
                <a:lnTo>
                  <a:pt x="40376" y="136874"/>
                </a:lnTo>
                <a:lnTo>
                  <a:pt x="20745" y="133519"/>
                </a:lnTo>
                <a:lnTo>
                  <a:pt x="5400" y="142939"/>
                </a:lnTo>
                <a:lnTo>
                  <a:pt x="0" y="159388"/>
                </a:lnTo>
                <a:lnTo>
                  <a:pt x="10201" y="17712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84359" y="5419723"/>
            <a:ext cx="175895" cy="117475"/>
          </a:xfrm>
          <a:custGeom>
            <a:avLst/>
            <a:gdLst/>
            <a:ahLst/>
            <a:cxnLst/>
            <a:rect l="l" t="t" r="r" b="b"/>
            <a:pathLst>
              <a:path w="175894" h="117475">
                <a:moveTo>
                  <a:pt x="12615" y="45671"/>
                </a:moveTo>
                <a:lnTo>
                  <a:pt x="139717" y="113350"/>
                </a:lnTo>
                <a:lnTo>
                  <a:pt x="163291" y="117270"/>
                </a:lnTo>
                <a:lnTo>
                  <a:pt x="175379" y="103523"/>
                </a:lnTo>
                <a:lnTo>
                  <a:pt x="174436" y="83257"/>
                </a:lnTo>
                <a:lnTo>
                  <a:pt x="158919" y="67617"/>
                </a:lnTo>
                <a:lnTo>
                  <a:pt x="36390" y="3583"/>
                </a:lnTo>
                <a:lnTo>
                  <a:pt x="16602" y="0"/>
                </a:lnTo>
                <a:lnTo>
                  <a:pt x="2900" y="9878"/>
                </a:lnTo>
                <a:lnTo>
                  <a:pt x="0" y="27131"/>
                </a:lnTo>
                <a:lnTo>
                  <a:pt x="12615" y="4567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78571" y="5606800"/>
            <a:ext cx="167640" cy="120014"/>
          </a:xfrm>
          <a:custGeom>
            <a:avLst/>
            <a:gdLst/>
            <a:ahLst/>
            <a:cxnLst/>
            <a:rect l="l" t="t" r="r" b="b"/>
            <a:pathLst>
              <a:path w="167639" h="120014">
                <a:moveTo>
                  <a:pt x="15659" y="50681"/>
                </a:moveTo>
                <a:lnTo>
                  <a:pt x="137274" y="116543"/>
                </a:lnTo>
                <a:lnTo>
                  <a:pt x="159377" y="119984"/>
                </a:lnTo>
                <a:lnTo>
                  <a:pt x="167335" y="104305"/>
                </a:lnTo>
                <a:lnTo>
                  <a:pt x="162091" y="81937"/>
                </a:lnTo>
                <a:lnTo>
                  <a:pt x="144589" y="65311"/>
                </a:lnTo>
                <a:lnTo>
                  <a:pt x="27546" y="2205"/>
                </a:lnTo>
                <a:lnTo>
                  <a:pt x="9615" y="0"/>
                </a:lnTo>
                <a:lnTo>
                  <a:pt x="0" y="12032"/>
                </a:lnTo>
                <a:lnTo>
                  <a:pt x="1185" y="31269"/>
                </a:lnTo>
                <a:lnTo>
                  <a:pt x="15659" y="5068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21003" y="5854142"/>
            <a:ext cx="122555" cy="48895"/>
          </a:xfrm>
          <a:custGeom>
            <a:avLst/>
            <a:gdLst/>
            <a:ahLst/>
            <a:cxnLst/>
            <a:rect l="l" t="t" r="r" b="b"/>
            <a:pathLst>
              <a:path w="122554" h="48895">
                <a:moveTo>
                  <a:pt x="122529" y="30187"/>
                </a:moveTo>
                <a:lnTo>
                  <a:pt x="121029" y="40639"/>
                </a:lnTo>
                <a:lnTo>
                  <a:pt x="110528" y="47915"/>
                </a:lnTo>
                <a:lnTo>
                  <a:pt x="92311" y="48845"/>
                </a:lnTo>
                <a:lnTo>
                  <a:pt x="67665" y="40258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70634" y="5115967"/>
            <a:ext cx="131445" cy="97155"/>
          </a:xfrm>
          <a:custGeom>
            <a:avLst/>
            <a:gdLst/>
            <a:ahLst/>
            <a:cxnLst/>
            <a:rect l="l" t="t" r="r" b="b"/>
            <a:pathLst>
              <a:path w="131445" h="97154">
                <a:moveTo>
                  <a:pt x="25603" y="31102"/>
                </a:moveTo>
                <a:lnTo>
                  <a:pt x="91439" y="64947"/>
                </a:lnTo>
              </a:path>
              <a:path w="131445" h="97154">
                <a:moveTo>
                  <a:pt x="127101" y="96964"/>
                </a:moveTo>
                <a:lnTo>
                  <a:pt x="131016" y="85169"/>
                </a:lnTo>
                <a:lnTo>
                  <a:pt x="126873" y="73977"/>
                </a:lnTo>
                <a:lnTo>
                  <a:pt x="115528" y="62613"/>
                </a:lnTo>
                <a:lnTo>
                  <a:pt x="97840" y="50304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55342" y="5319040"/>
            <a:ext cx="14604" cy="29845"/>
          </a:xfrm>
          <a:custGeom>
            <a:avLst/>
            <a:gdLst/>
            <a:ahLst/>
            <a:cxnLst/>
            <a:rect l="l" t="t" r="r" b="b"/>
            <a:pathLst>
              <a:path w="14604" h="29845">
                <a:moveTo>
                  <a:pt x="0" y="0"/>
                </a:moveTo>
                <a:lnTo>
                  <a:pt x="9229" y="5214"/>
                </a:lnTo>
                <a:lnTo>
                  <a:pt x="14173" y="13601"/>
                </a:lnTo>
                <a:lnTo>
                  <a:pt x="13630" y="22502"/>
                </a:lnTo>
                <a:lnTo>
                  <a:pt x="6400" y="2926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90801" y="5084865"/>
            <a:ext cx="323850" cy="518159"/>
          </a:xfrm>
          <a:custGeom>
            <a:avLst/>
            <a:gdLst/>
            <a:ahLst/>
            <a:cxnLst/>
            <a:rect l="l" t="t" r="r" b="b"/>
            <a:pathLst>
              <a:path w="323850" h="518160">
                <a:moveTo>
                  <a:pt x="230200" y="25615"/>
                </a:moveTo>
                <a:lnTo>
                  <a:pt x="253131" y="14792"/>
                </a:lnTo>
                <a:lnTo>
                  <a:pt x="276491" y="6973"/>
                </a:lnTo>
                <a:lnTo>
                  <a:pt x="300023" y="2071"/>
                </a:lnTo>
                <a:lnTo>
                  <a:pt x="323468" y="0"/>
                </a:lnTo>
              </a:path>
              <a:path w="323850" h="518160">
                <a:moveTo>
                  <a:pt x="96697" y="150012"/>
                </a:moveTo>
                <a:lnTo>
                  <a:pt x="118071" y="121070"/>
                </a:lnTo>
                <a:lnTo>
                  <a:pt x="140817" y="94786"/>
                </a:lnTo>
                <a:lnTo>
                  <a:pt x="164591" y="71416"/>
                </a:lnTo>
                <a:lnTo>
                  <a:pt x="189052" y="51219"/>
                </a:lnTo>
              </a:path>
              <a:path w="323850" h="518160">
                <a:moveTo>
                  <a:pt x="15316" y="333870"/>
                </a:moveTo>
                <a:lnTo>
                  <a:pt x="29032" y="287223"/>
                </a:lnTo>
                <a:lnTo>
                  <a:pt x="48006" y="237140"/>
                </a:lnTo>
                <a:lnTo>
                  <a:pt x="59121" y="213642"/>
                </a:lnTo>
                <a:lnTo>
                  <a:pt x="71094" y="191173"/>
                </a:lnTo>
              </a:path>
              <a:path w="323850" h="518160">
                <a:moveTo>
                  <a:pt x="3429" y="517728"/>
                </a:moveTo>
                <a:lnTo>
                  <a:pt x="514" y="485514"/>
                </a:lnTo>
                <a:lnTo>
                  <a:pt x="0" y="452100"/>
                </a:lnTo>
                <a:lnTo>
                  <a:pt x="1885" y="417658"/>
                </a:lnTo>
                <a:lnTo>
                  <a:pt x="6172" y="38235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08862" y="5666625"/>
            <a:ext cx="52705" cy="90170"/>
          </a:xfrm>
          <a:custGeom>
            <a:avLst/>
            <a:gdLst/>
            <a:ahLst/>
            <a:cxnLst/>
            <a:rect l="l" t="t" r="r" b="b"/>
            <a:pathLst>
              <a:path w="52705" h="90170">
                <a:moveTo>
                  <a:pt x="52120" y="89649"/>
                </a:moveTo>
                <a:lnTo>
                  <a:pt x="36004" y="70623"/>
                </a:lnTo>
                <a:lnTo>
                  <a:pt x="21945" y="49282"/>
                </a:lnTo>
                <a:lnTo>
                  <a:pt x="9944" y="25712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2608" y="4993272"/>
            <a:ext cx="706120" cy="850265"/>
          </a:xfrm>
          <a:custGeom>
            <a:avLst/>
            <a:gdLst/>
            <a:ahLst/>
            <a:cxnLst/>
            <a:rect l="l" t="t" r="r" b="b"/>
            <a:pathLst>
              <a:path w="706120" h="850264">
                <a:moveTo>
                  <a:pt x="618705" y="107137"/>
                </a:moveTo>
                <a:lnTo>
                  <a:pt x="618705" y="100736"/>
                </a:lnTo>
                <a:lnTo>
                  <a:pt x="619620" y="93421"/>
                </a:lnTo>
                <a:lnTo>
                  <a:pt x="623277" y="86105"/>
                </a:lnTo>
                <a:lnTo>
                  <a:pt x="630278" y="73225"/>
                </a:lnTo>
                <a:lnTo>
                  <a:pt x="639508" y="64034"/>
                </a:lnTo>
                <a:lnTo>
                  <a:pt x="649766" y="59475"/>
                </a:lnTo>
                <a:lnTo>
                  <a:pt x="659853" y="60490"/>
                </a:lnTo>
                <a:lnTo>
                  <a:pt x="667697" y="66578"/>
                </a:lnTo>
                <a:lnTo>
                  <a:pt x="671855" y="76955"/>
                </a:lnTo>
                <a:lnTo>
                  <a:pt x="672069" y="90075"/>
                </a:lnTo>
                <a:lnTo>
                  <a:pt x="668083" y="104393"/>
                </a:lnTo>
                <a:lnTo>
                  <a:pt x="666254" y="109880"/>
                </a:lnTo>
                <a:lnTo>
                  <a:pt x="663511" y="113550"/>
                </a:lnTo>
                <a:lnTo>
                  <a:pt x="660768" y="117208"/>
                </a:lnTo>
              </a:path>
              <a:path w="706120" h="850264">
                <a:moveTo>
                  <a:pt x="690029" y="135496"/>
                </a:moveTo>
                <a:lnTo>
                  <a:pt x="692772" y="130924"/>
                </a:lnTo>
                <a:lnTo>
                  <a:pt x="694601" y="125437"/>
                </a:lnTo>
                <a:lnTo>
                  <a:pt x="697344" y="119951"/>
                </a:lnTo>
                <a:lnTo>
                  <a:pt x="706045" y="87378"/>
                </a:lnTo>
                <a:lnTo>
                  <a:pt x="705231" y="57634"/>
                </a:lnTo>
                <a:lnTo>
                  <a:pt x="695672" y="33892"/>
                </a:lnTo>
                <a:lnTo>
                  <a:pt x="678141" y="19329"/>
                </a:lnTo>
                <a:lnTo>
                  <a:pt x="671812" y="17772"/>
                </a:lnTo>
                <a:lnTo>
                  <a:pt x="665226" y="17157"/>
                </a:lnTo>
                <a:lnTo>
                  <a:pt x="658468" y="17400"/>
                </a:lnTo>
                <a:lnTo>
                  <a:pt x="423024" y="66890"/>
                </a:lnTo>
                <a:lnTo>
                  <a:pt x="376905" y="81432"/>
                </a:lnTo>
                <a:lnTo>
                  <a:pt x="334286" y="102253"/>
                </a:lnTo>
                <a:lnTo>
                  <a:pt x="295211" y="128992"/>
                </a:lnTo>
                <a:lnTo>
                  <a:pt x="259726" y="161287"/>
                </a:lnTo>
                <a:lnTo>
                  <a:pt x="227877" y="198776"/>
                </a:lnTo>
                <a:lnTo>
                  <a:pt x="199707" y="241098"/>
                </a:lnTo>
                <a:lnTo>
                  <a:pt x="175263" y="287891"/>
                </a:lnTo>
                <a:lnTo>
                  <a:pt x="154589" y="338794"/>
                </a:lnTo>
                <a:lnTo>
                  <a:pt x="137731" y="393445"/>
                </a:lnTo>
                <a:lnTo>
                  <a:pt x="45377" y="767575"/>
                </a:lnTo>
                <a:lnTo>
                  <a:pt x="40290" y="794430"/>
                </a:lnTo>
                <a:lnTo>
                  <a:pt x="42405" y="818456"/>
                </a:lnTo>
                <a:lnTo>
                  <a:pt x="51034" y="837164"/>
                </a:lnTo>
                <a:lnTo>
                  <a:pt x="65493" y="848067"/>
                </a:lnTo>
                <a:lnTo>
                  <a:pt x="72809" y="849896"/>
                </a:lnTo>
                <a:lnTo>
                  <a:pt x="81038" y="849896"/>
                </a:lnTo>
                <a:lnTo>
                  <a:pt x="88353" y="847153"/>
                </a:lnTo>
                <a:lnTo>
                  <a:pt x="239229" y="795934"/>
                </a:lnTo>
              </a:path>
              <a:path w="706120" h="850264">
                <a:moveTo>
                  <a:pt x="678141" y="19329"/>
                </a:moveTo>
                <a:lnTo>
                  <a:pt x="637908" y="2857"/>
                </a:lnTo>
                <a:lnTo>
                  <a:pt x="631578" y="785"/>
                </a:lnTo>
                <a:lnTo>
                  <a:pt x="624992" y="0"/>
                </a:lnTo>
                <a:lnTo>
                  <a:pt x="618234" y="414"/>
                </a:lnTo>
                <a:lnTo>
                  <a:pt x="611390" y="1943"/>
                </a:lnTo>
                <a:lnTo>
                  <a:pt x="382790" y="50431"/>
                </a:lnTo>
                <a:lnTo>
                  <a:pt x="336671" y="64941"/>
                </a:lnTo>
                <a:lnTo>
                  <a:pt x="294052" y="85677"/>
                </a:lnTo>
                <a:lnTo>
                  <a:pt x="254977" y="112293"/>
                </a:lnTo>
                <a:lnTo>
                  <a:pt x="219493" y="144442"/>
                </a:lnTo>
                <a:lnTo>
                  <a:pt x="187643" y="181778"/>
                </a:lnTo>
                <a:lnTo>
                  <a:pt x="159473" y="223956"/>
                </a:lnTo>
                <a:lnTo>
                  <a:pt x="135029" y="270628"/>
                </a:lnTo>
                <a:lnTo>
                  <a:pt x="114355" y="321449"/>
                </a:lnTo>
                <a:lnTo>
                  <a:pt x="97497" y="376072"/>
                </a:lnTo>
                <a:lnTo>
                  <a:pt x="5143" y="750188"/>
                </a:lnTo>
                <a:lnTo>
                  <a:pt x="0" y="789868"/>
                </a:lnTo>
                <a:lnTo>
                  <a:pt x="3471" y="806919"/>
                </a:lnTo>
                <a:lnTo>
                  <a:pt x="10629" y="820623"/>
                </a:lnTo>
                <a:lnTo>
                  <a:pt x="57264" y="84623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650208" y="5015701"/>
            <a:ext cx="1035685" cy="875665"/>
            <a:chOff x="4595607" y="5015700"/>
            <a:chExt cx="1035685" cy="875665"/>
          </a:xfrm>
        </p:grpSpPr>
        <p:sp>
          <p:nvSpPr>
            <p:cNvPr id="25" name="object 25"/>
            <p:cNvSpPr/>
            <p:nvPr/>
          </p:nvSpPr>
          <p:spPr>
            <a:xfrm>
              <a:off x="4597893" y="5017986"/>
              <a:ext cx="1002665" cy="845819"/>
            </a:xfrm>
            <a:custGeom>
              <a:avLst/>
              <a:gdLst/>
              <a:ahLst/>
              <a:cxnLst/>
              <a:rect l="l" t="t" r="r" b="b"/>
              <a:pathLst>
                <a:path w="1002664" h="845820">
                  <a:moveTo>
                    <a:pt x="751422" y="742759"/>
                  </a:moveTo>
                  <a:lnTo>
                    <a:pt x="733134" y="760133"/>
                  </a:lnTo>
                  <a:lnTo>
                    <a:pt x="781597" y="845210"/>
                  </a:lnTo>
                  <a:lnTo>
                    <a:pt x="800800" y="821423"/>
                  </a:lnTo>
                </a:path>
                <a:path w="1002664" h="845820">
                  <a:moveTo>
                    <a:pt x="829146" y="699769"/>
                  </a:moveTo>
                  <a:lnTo>
                    <a:pt x="817259" y="677811"/>
                  </a:lnTo>
                  <a:lnTo>
                    <a:pt x="797142" y="697941"/>
                  </a:lnTo>
                </a:path>
                <a:path w="1002664" h="845820">
                  <a:moveTo>
                    <a:pt x="38190" y="0"/>
                  </a:moveTo>
                  <a:lnTo>
                    <a:pt x="371946" y="3657"/>
                  </a:lnTo>
                  <a:lnTo>
                    <a:pt x="433668" y="11207"/>
                  </a:lnTo>
                  <a:lnTo>
                    <a:pt x="492647" y="25615"/>
                  </a:lnTo>
                  <a:lnTo>
                    <a:pt x="851092" y="95135"/>
                  </a:lnTo>
                  <a:lnTo>
                    <a:pt x="893268" y="117643"/>
                  </a:lnTo>
                  <a:lnTo>
                    <a:pt x="993738" y="323811"/>
                  </a:lnTo>
                  <a:lnTo>
                    <a:pt x="1002196" y="354799"/>
                  </a:lnTo>
                  <a:lnTo>
                    <a:pt x="997081" y="370249"/>
                  </a:lnTo>
                  <a:lnTo>
                    <a:pt x="984594" y="387845"/>
                  </a:lnTo>
                  <a:lnTo>
                    <a:pt x="765138" y="718057"/>
                  </a:lnTo>
                  <a:lnTo>
                    <a:pt x="752665" y="727052"/>
                  </a:lnTo>
                  <a:lnTo>
                    <a:pt x="738049" y="731670"/>
                  </a:lnTo>
                  <a:lnTo>
                    <a:pt x="720518" y="733372"/>
                  </a:lnTo>
                  <a:lnTo>
                    <a:pt x="699301" y="733615"/>
                  </a:lnTo>
                  <a:lnTo>
                    <a:pt x="432296" y="720801"/>
                  </a:lnTo>
                  <a:lnTo>
                    <a:pt x="391948" y="706855"/>
                  </a:lnTo>
                  <a:lnTo>
                    <a:pt x="356401" y="664095"/>
                  </a:lnTo>
                  <a:lnTo>
                    <a:pt x="9844" y="64033"/>
                  </a:lnTo>
                  <a:lnTo>
                    <a:pt x="0" y="41035"/>
                  </a:lnTo>
                  <a:lnTo>
                    <a:pt x="357" y="21382"/>
                  </a:lnTo>
                  <a:lnTo>
                    <a:pt x="12544" y="7045"/>
                  </a:lnTo>
                  <a:lnTo>
                    <a:pt x="38190" y="0"/>
                  </a:lnTo>
                  <a:close/>
                </a:path>
                <a:path w="1002664" h="845820">
                  <a:moveTo>
                    <a:pt x="61050" y="32016"/>
                  </a:moveTo>
                  <a:lnTo>
                    <a:pt x="356401" y="32016"/>
                  </a:lnTo>
                  <a:lnTo>
                    <a:pt x="384405" y="34974"/>
                  </a:lnTo>
                  <a:lnTo>
                    <a:pt x="427381" y="59416"/>
                  </a:lnTo>
                  <a:lnTo>
                    <a:pt x="717589" y="670496"/>
                  </a:lnTo>
                  <a:lnTo>
                    <a:pt x="723061" y="687734"/>
                  </a:lnTo>
                  <a:lnTo>
                    <a:pt x="720218" y="700682"/>
                  </a:lnTo>
                  <a:lnTo>
                    <a:pt x="708974" y="708828"/>
                  </a:lnTo>
                  <a:lnTo>
                    <a:pt x="689243" y="711657"/>
                  </a:lnTo>
                  <a:lnTo>
                    <a:pt x="451499" y="698855"/>
                  </a:lnTo>
                  <a:lnTo>
                    <a:pt x="410922" y="690048"/>
                  </a:lnTo>
                  <a:lnTo>
                    <a:pt x="44591" y="73177"/>
                  </a:lnTo>
                  <a:lnTo>
                    <a:pt x="38547" y="56325"/>
                  </a:lnTo>
                  <a:lnTo>
                    <a:pt x="39447" y="44019"/>
                  </a:lnTo>
                  <a:lnTo>
                    <a:pt x="47034" y="36003"/>
                  </a:lnTo>
                  <a:lnTo>
                    <a:pt x="61050" y="32016"/>
                  </a:lnTo>
                  <a:close/>
                </a:path>
                <a:path w="1002664" h="845820">
                  <a:moveTo>
                    <a:pt x="67451" y="60375"/>
                  </a:moveTo>
                  <a:lnTo>
                    <a:pt x="457900" y="12440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12359" y="5435562"/>
              <a:ext cx="261518" cy="44912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7263" y="5716384"/>
              <a:ext cx="75895" cy="12622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055793" y="5440591"/>
              <a:ext cx="573405" cy="448309"/>
            </a:xfrm>
            <a:custGeom>
              <a:avLst/>
              <a:gdLst/>
              <a:ahLst/>
              <a:cxnLst/>
              <a:rect l="l" t="t" r="r" b="b"/>
              <a:pathLst>
                <a:path w="573404" h="448310">
                  <a:moveTo>
                    <a:pt x="299008" y="304596"/>
                  </a:moveTo>
                  <a:lnTo>
                    <a:pt x="296465" y="312462"/>
                  </a:lnTo>
                  <a:lnTo>
                    <a:pt x="294436" y="320838"/>
                  </a:lnTo>
                  <a:lnTo>
                    <a:pt x="293093" y="329555"/>
                  </a:lnTo>
                  <a:lnTo>
                    <a:pt x="292608" y="338442"/>
                  </a:lnTo>
                  <a:lnTo>
                    <a:pt x="295494" y="362297"/>
                  </a:lnTo>
                  <a:lnTo>
                    <a:pt x="303352" y="381779"/>
                  </a:lnTo>
                  <a:lnTo>
                    <a:pt x="314982" y="394915"/>
                  </a:lnTo>
                  <a:lnTo>
                    <a:pt x="329184" y="399732"/>
                  </a:lnTo>
                  <a:lnTo>
                    <a:pt x="373075" y="399732"/>
                  </a:lnTo>
                  <a:lnTo>
                    <a:pt x="339242" y="435406"/>
                  </a:lnTo>
                  <a:lnTo>
                    <a:pt x="328555" y="442807"/>
                  </a:lnTo>
                  <a:lnTo>
                    <a:pt x="316153" y="446608"/>
                  </a:lnTo>
                  <a:lnTo>
                    <a:pt x="302723" y="448008"/>
                  </a:lnTo>
                  <a:lnTo>
                    <a:pt x="288950" y="448208"/>
                  </a:lnTo>
                  <a:lnTo>
                    <a:pt x="107899" y="438150"/>
                  </a:lnTo>
                  <a:lnTo>
                    <a:pt x="95811" y="437464"/>
                  </a:lnTo>
                  <a:lnTo>
                    <a:pt x="84581" y="434721"/>
                  </a:lnTo>
                  <a:lnTo>
                    <a:pt x="74723" y="428891"/>
                  </a:lnTo>
                  <a:lnTo>
                    <a:pt x="66751" y="418947"/>
                  </a:lnTo>
                  <a:lnTo>
                    <a:pt x="0" y="298196"/>
                  </a:lnTo>
                </a:path>
                <a:path w="573404" h="448310">
                  <a:moveTo>
                    <a:pt x="369417" y="278079"/>
                  </a:moveTo>
                  <a:lnTo>
                    <a:pt x="329184" y="278079"/>
                  </a:lnTo>
                  <a:lnTo>
                    <a:pt x="325526" y="278079"/>
                  </a:lnTo>
                  <a:lnTo>
                    <a:pt x="322783" y="278993"/>
                  </a:lnTo>
                  <a:lnTo>
                    <a:pt x="320954" y="279908"/>
                  </a:lnTo>
                </a:path>
                <a:path w="573404" h="448310">
                  <a:moveTo>
                    <a:pt x="402336" y="369544"/>
                  </a:moveTo>
                  <a:lnTo>
                    <a:pt x="542239" y="222275"/>
                  </a:lnTo>
                  <a:lnTo>
                    <a:pt x="563641" y="189590"/>
                  </a:lnTo>
                  <a:lnTo>
                    <a:pt x="572871" y="153560"/>
                  </a:lnTo>
                  <a:lnTo>
                    <a:pt x="567699" y="114613"/>
                  </a:lnTo>
                  <a:lnTo>
                    <a:pt x="545896" y="73177"/>
                  </a:lnTo>
                  <a:lnTo>
                    <a:pt x="504748" y="0"/>
                  </a:lnTo>
                </a:path>
                <a:path w="573404" h="448310">
                  <a:moveTo>
                    <a:pt x="333756" y="331127"/>
                  </a:moveTo>
                  <a:lnTo>
                    <a:pt x="309067" y="330212"/>
                  </a:lnTo>
                  <a:lnTo>
                    <a:pt x="310896" y="353085"/>
                  </a:lnTo>
                  <a:lnTo>
                    <a:pt x="333756" y="35217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36184" y="5761659"/>
              <a:ext cx="1905" cy="19685"/>
            </a:xfrm>
            <a:custGeom>
              <a:avLst/>
              <a:gdLst/>
              <a:ahLst/>
              <a:cxnLst/>
              <a:rect l="l" t="t" r="r" b="b"/>
              <a:pathLst>
                <a:path w="1904" h="19685">
                  <a:moveTo>
                    <a:pt x="914" y="-2286"/>
                  </a:moveTo>
                  <a:lnTo>
                    <a:pt x="914" y="21488"/>
                  </a:lnTo>
                </a:path>
              </a:pathLst>
            </a:custGeom>
            <a:ln w="6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80630" y="6186817"/>
            <a:ext cx="751967" cy="21118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62668" y="6186817"/>
            <a:ext cx="1018679" cy="94526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779005" y="491235"/>
            <a:ext cx="4274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Según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rango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130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cm,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40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300 </a:t>
            </a:r>
            <a:r>
              <a:rPr sz="1000" spc="20" dirty="0">
                <a:latin typeface="Microsoft Sans Serif"/>
                <a:cs typeface="Microsoft Sans Serif"/>
              </a:rPr>
              <a:t>cm,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60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600 </a:t>
            </a:r>
            <a:r>
              <a:rPr sz="1000" spc="40" dirty="0">
                <a:latin typeface="Microsoft Sans Serif"/>
                <a:cs typeface="Microsoft Sans Serif"/>
              </a:rPr>
              <a:t>cm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80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1000 </a:t>
            </a:r>
            <a:r>
              <a:rPr sz="1000" spc="20" dirty="0">
                <a:latin typeface="Microsoft Sans Serif"/>
                <a:cs typeface="Microsoft Sans Serif"/>
              </a:rPr>
              <a:t>cm.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20" dirty="0">
                <a:latin typeface="Microsoft Sans Serif"/>
                <a:cs typeface="Microsoft Sans Serif"/>
              </a:rPr>
              <a:t>frecuencias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conmutación </a:t>
            </a:r>
            <a:r>
              <a:rPr sz="1000" spc="30" dirty="0">
                <a:latin typeface="Microsoft Sans Serif"/>
                <a:cs typeface="Microsoft Sans Serif"/>
              </a:rPr>
              <a:t>varían de </a:t>
            </a:r>
            <a:r>
              <a:rPr sz="1000" spc="15" dirty="0">
                <a:latin typeface="Microsoft Sans Serif"/>
                <a:cs typeface="Microsoft Sans Serif"/>
              </a:rPr>
              <a:t>1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20 </a:t>
            </a:r>
            <a:r>
              <a:rPr sz="1000" spc="-10" dirty="0">
                <a:latin typeface="Microsoft Sans Serif"/>
                <a:cs typeface="Microsoft Sans Serif"/>
              </a:rPr>
              <a:t>Hz.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55" dirty="0">
                <a:latin typeface="Microsoft Sans Serif"/>
                <a:cs typeface="Microsoft Sans Serif"/>
              </a:rPr>
              <a:t>modular </a:t>
            </a:r>
            <a:r>
              <a:rPr sz="1000" spc="60" dirty="0">
                <a:latin typeface="Microsoft Sans Serif"/>
                <a:cs typeface="Microsoft Sans Serif"/>
              </a:rPr>
              <a:t>II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tienen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supresión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fondo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primer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81396" y="3885946"/>
            <a:ext cx="7994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latin typeface="Tahoma"/>
                <a:cs typeface="Tahoma"/>
              </a:rPr>
              <a:t>Accesorios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79005" y="3873246"/>
            <a:ext cx="4206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latin typeface="Microsoft Sans Serif"/>
                <a:cs typeface="Microsoft Sans Serif"/>
              </a:rPr>
              <a:t>Hay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disponible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ajuste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brida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montaje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(que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muestra)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soporte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(que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muestra)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reflector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desvío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90°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sensores esféricos </a:t>
            </a:r>
            <a:r>
              <a:rPr sz="950" spc="20" dirty="0">
                <a:latin typeface="Microsoft Sans Serif"/>
                <a:cs typeface="Microsoft Sans Serif"/>
              </a:rPr>
              <a:t>M30.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25" dirty="0">
                <a:latin typeface="Microsoft Sans Serif"/>
                <a:cs typeface="Microsoft Sans Serif"/>
              </a:rPr>
              <a:t>ajuste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20" dirty="0">
                <a:latin typeface="Microsoft Sans Serif"/>
                <a:cs typeface="Microsoft Sans Serif"/>
              </a:rPr>
              <a:t>colocar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sensor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áreas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difíciles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montar.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1227" y="509017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0520" y="539750"/>
            <a:ext cx="4316730" cy="6228080"/>
          </a:xfrm>
          <a:prstGeom prst="rect">
            <a:avLst/>
          </a:prstGeom>
          <a:solidFill>
            <a:srgbClr val="DEDEDE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 marL="219075" marR="614680" indent="-219075">
              <a:lnSpc>
                <a:spcPct val="133300"/>
              </a:lnSpc>
              <a:buAutoNum type="arabicParenR"/>
              <a:tabLst>
                <a:tab pos="219075" algn="l"/>
                <a:tab pos="3048000" algn="l"/>
                <a:tab pos="3693795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ultrasónicos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- 	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transmisor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receptor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separados.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arenR"/>
            </a:pPr>
            <a:endParaRPr sz="1250">
              <a:latin typeface="Microsoft Sans Serif"/>
              <a:cs typeface="Microsoft Sans Serif"/>
            </a:endParaRPr>
          </a:p>
          <a:p>
            <a:pPr marL="233679" marR="843280" indent="-233679">
              <a:lnSpc>
                <a:spcPct val="120000"/>
              </a:lnSpc>
              <a:buAutoNum type="arabicParenR"/>
              <a:tabLst>
                <a:tab pos="233679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Si </a:t>
            </a:r>
            <a:r>
              <a:rPr sz="1000" spc="-35" dirty="0">
                <a:latin typeface="Microsoft Sans Serif"/>
                <a:cs typeface="Microsoft Sans Serif"/>
              </a:rPr>
              <a:t>X1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30" dirty="0">
                <a:latin typeface="Microsoft Sans Serif"/>
                <a:cs typeface="Microsoft Sans Serif"/>
              </a:rPr>
              <a:t>conectado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-25" dirty="0">
                <a:latin typeface="Microsoft Sans Serif"/>
                <a:cs typeface="Microsoft Sans Serif"/>
              </a:rPr>
              <a:t>L+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proximidad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ultrasónico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Thru-Beam,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rango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10" dirty="0">
                <a:latin typeface="Microsoft Sans Serif"/>
                <a:cs typeface="Microsoft Sans Serif"/>
              </a:rPr>
              <a:t> 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endParaRPr sz="1000">
              <a:latin typeface="Microsoft Sans Serif"/>
              <a:cs typeface="Microsoft Sans Serif"/>
            </a:endParaRPr>
          </a:p>
          <a:p>
            <a:pPr marL="396875">
              <a:spcBef>
                <a:spcPts val="240"/>
              </a:spcBef>
              <a:tabLst>
                <a:tab pos="1102360" algn="l"/>
                <a:tab pos="191579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0" dirty="0">
                <a:latin typeface="Microsoft Sans Serif"/>
                <a:cs typeface="Microsoft Sans Serif"/>
              </a:rPr>
              <a:t>cm.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33679" marR="421640" indent="-233679">
              <a:lnSpc>
                <a:spcPct val="120000"/>
              </a:lnSpc>
              <a:buAutoNum type="arabicParenR" startAt="3"/>
              <a:tabLst>
                <a:tab pos="233679" algn="l"/>
                <a:tab pos="3357879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rango máximo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5" dirty="0">
                <a:latin typeface="Microsoft Sans Serif"/>
                <a:cs typeface="Microsoft Sans Serif"/>
              </a:rPr>
              <a:t>ultrasónico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Compact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Range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0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transductor</a:t>
            </a:r>
            <a:r>
              <a:rPr sz="100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cm.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arenR" startAt="3"/>
            </a:pPr>
            <a:endParaRPr sz="1250">
              <a:latin typeface="Microsoft Sans Serif"/>
              <a:cs typeface="Microsoft Sans Serif"/>
            </a:endParaRPr>
          </a:p>
          <a:p>
            <a:pPr marL="247650" marR="1382395" indent="-247650">
              <a:lnSpc>
                <a:spcPct val="109100"/>
              </a:lnSpc>
              <a:buAutoNum type="arabicParenR" startAt="3"/>
              <a:tabLst>
                <a:tab pos="247650" algn="l"/>
                <a:tab pos="2299335" algn="l"/>
              </a:tabLst>
            </a:pPr>
            <a:r>
              <a:rPr sz="1100" spc="-15" dirty="0">
                <a:latin typeface="Microsoft Sans Serif"/>
                <a:cs typeface="Microsoft Sans Serif"/>
              </a:rPr>
              <a:t>La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gama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compacta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60" dirty="0">
                <a:latin typeface="Microsoft Sans Serif"/>
                <a:cs typeface="Microsoft Sans Serif"/>
              </a:rPr>
              <a:t>no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ofrece  </a:t>
            </a:r>
            <a:r>
              <a:rPr sz="1100" spc="35" dirty="0">
                <a:latin typeface="Microsoft Sans Serif"/>
                <a:cs typeface="Microsoft Sans Serif"/>
              </a:rPr>
              <a:t>supresión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primer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plano.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AutoNum type="arabicParenR" startAt="3"/>
            </a:pPr>
            <a:endParaRPr>
              <a:latin typeface="Microsoft Sans Serif"/>
              <a:cs typeface="Microsoft Sans Serif"/>
            </a:endParaRPr>
          </a:p>
          <a:p>
            <a:pPr marL="396875">
              <a:spcBef>
                <a:spcPts val="5"/>
              </a:spcBef>
            </a:pPr>
            <a:r>
              <a:rPr sz="600" spc="15" dirty="0">
                <a:latin typeface="Microsoft Sans Serif"/>
                <a:cs typeface="Microsoft Sans Serif"/>
              </a:rPr>
              <a:t>una.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0</a:t>
            </a:r>
            <a:endParaRPr sz="600">
              <a:latin typeface="Microsoft Sans Serif"/>
              <a:cs typeface="Microsoft Sans Serif"/>
            </a:endParaRPr>
          </a:p>
          <a:p>
            <a:pPr marL="576580" lvl="1" indent="-180340">
              <a:spcBef>
                <a:spcPts val="120"/>
              </a:spcBef>
              <a:buAutoNum type="alphaUcPeriod" startAt="2"/>
              <a:tabLst>
                <a:tab pos="577215" algn="l"/>
              </a:tabLst>
            </a:pPr>
            <a:r>
              <a:rPr sz="1200" spc="70" dirty="0">
                <a:latin typeface="Microsoft Sans Serif"/>
                <a:cs typeface="Microsoft Sans Serif"/>
              </a:rPr>
              <a:t>I</a:t>
            </a:r>
            <a:endParaRPr sz="1200">
              <a:latin typeface="Microsoft Sans Serif"/>
              <a:cs typeface="Microsoft Sans Serif"/>
            </a:endParaRPr>
          </a:p>
          <a:p>
            <a:pPr marL="537210" lvl="1" indent="-140335">
              <a:spcBef>
                <a:spcPts val="250"/>
              </a:spcBef>
              <a:buAutoNum type="alphaUcPeriod" startAt="2"/>
              <a:tabLst>
                <a:tab pos="537210" algn="l"/>
              </a:tabLst>
            </a:pPr>
            <a:r>
              <a:rPr sz="950" spc="55" dirty="0">
                <a:latin typeface="Microsoft Sans Serif"/>
                <a:cs typeface="Microsoft Sans Serif"/>
              </a:rPr>
              <a:t>II</a:t>
            </a:r>
            <a:endParaRPr sz="950">
              <a:latin typeface="Microsoft Sans Serif"/>
              <a:cs typeface="Microsoft Sans Serif"/>
            </a:endParaRPr>
          </a:p>
          <a:p>
            <a:pPr marL="476884" lvl="1" indent="-80645">
              <a:spcBef>
                <a:spcPts val="750"/>
              </a:spcBef>
              <a:buAutoNum type="alphaUcPeriod" startAt="2"/>
              <a:tabLst>
                <a:tab pos="477520" algn="l"/>
              </a:tabLst>
            </a:pPr>
            <a:r>
              <a:rPr sz="500" spc="20" dirty="0">
                <a:latin typeface="Microsoft Sans Serif"/>
                <a:cs typeface="Microsoft Sans Serif"/>
              </a:rPr>
              <a:t>tercero</a:t>
            </a:r>
            <a:endParaRPr sz="5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buAutoNum type="alphaUcPeriod" startAt="2"/>
            </a:pPr>
            <a:endParaRPr sz="7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buAutoNum type="alphaUcPeriod" startAt="2"/>
            </a:pPr>
            <a:endParaRPr sz="650">
              <a:latin typeface="Microsoft Sans Serif"/>
              <a:cs typeface="Microsoft Sans Serif"/>
            </a:endParaRPr>
          </a:p>
          <a:p>
            <a:pPr marL="226060" marR="454659" indent="-226060">
              <a:lnSpc>
                <a:spcPct val="126299"/>
              </a:lnSpc>
              <a:buFont typeface="Microsoft Sans Serif"/>
              <a:buAutoNum type="arabicParenR" startAt="6"/>
              <a:tabLst>
                <a:tab pos="226060" algn="l"/>
                <a:tab pos="89535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programa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computadora </a:t>
            </a:r>
            <a:r>
              <a:rPr sz="950" spc="30" dirty="0">
                <a:latin typeface="Microsoft Sans Serif"/>
                <a:cs typeface="Microsoft Sans Serif"/>
              </a:rPr>
              <a:t>utilizado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ajustar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ultrasónicos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Compact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II,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Compact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III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Compact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Range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M18.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arenR" startAt="6"/>
            </a:pPr>
            <a:endParaRPr sz="1450">
              <a:latin typeface="Microsoft Sans Serif"/>
              <a:cs typeface="Microsoft Sans Serif"/>
            </a:endParaRPr>
          </a:p>
          <a:p>
            <a:pPr marL="240029" indent="-151765">
              <a:buFont typeface="Microsoft Sans Serif"/>
              <a:buAutoNum type="arabicParenR" startAt="6"/>
              <a:tabLst>
                <a:tab pos="240665" algn="l"/>
                <a:tab pos="98044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15" dirty="0">
                <a:latin typeface="Microsoft Sans Serif"/>
                <a:cs typeface="Microsoft Sans Serif"/>
              </a:rPr>
              <a:t>Rango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II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requiere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evaluador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señal.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arenR" startAt="6"/>
            </a:pPr>
            <a:endParaRPr sz="1450">
              <a:latin typeface="Microsoft Sans Serif"/>
              <a:cs typeface="Microsoft Sans Serif"/>
            </a:endParaRPr>
          </a:p>
          <a:p>
            <a:pPr marL="233045" indent="-144780">
              <a:spcBef>
                <a:spcPts val="5"/>
              </a:spcBef>
              <a:buAutoNum type="arabicParenR" startAt="6"/>
              <a:tabLst>
                <a:tab pos="233679" algn="l"/>
              </a:tabLst>
            </a:pP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evaluador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señales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operar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máximo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endParaRPr sz="1000">
              <a:latin typeface="Microsoft Sans Serif"/>
              <a:cs typeface="Microsoft Sans Serif"/>
            </a:endParaRPr>
          </a:p>
          <a:p>
            <a:pPr marL="396875">
              <a:spcBef>
                <a:spcPts val="240"/>
              </a:spcBef>
              <a:tabLst>
                <a:tab pos="1102360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10" dirty="0">
                <a:latin typeface="Microsoft Sans Serif"/>
                <a:cs typeface="Microsoft Sans Serif"/>
              </a:rPr>
              <a:t>sensores.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>
              <a:latin typeface="Microsoft Sans Serif"/>
              <a:cs typeface="Microsoft Sans Serif"/>
            </a:endParaRPr>
          </a:p>
          <a:p>
            <a:pPr marL="396875"/>
            <a:r>
              <a:rPr sz="600" spc="15" dirty="0">
                <a:latin typeface="Microsoft Sans Serif"/>
                <a:cs typeface="Microsoft Sans Serif"/>
              </a:rPr>
              <a:t>una.</a:t>
            </a:r>
            <a:r>
              <a:rPr sz="600" spc="-5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  <a:p>
            <a:pPr marL="576580" lvl="1" indent="-180340">
              <a:spcBef>
                <a:spcPts val="120"/>
              </a:spcBef>
              <a:buAutoNum type="alphaUcPeriod" startAt="2"/>
              <a:tabLst>
                <a:tab pos="577215" algn="l"/>
              </a:tabLst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  <a:p>
            <a:pPr marL="574040" lvl="1" indent="-177165">
              <a:buAutoNum type="alphaUcPeriod" startAt="2"/>
              <a:tabLst>
                <a:tab pos="574040" algn="l"/>
              </a:tabLst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  <a:p>
            <a:pPr marL="588645" lvl="1" indent="-192405">
              <a:buAutoNum type="alphaUcPeriod" startAt="2"/>
              <a:tabLst>
                <a:tab pos="589280" algn="l"/>
              </a:tabLst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8409" y="3057284"/>
            <a:ext cx="489204" cy="161108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13255" y="3067786"/>
            <a:ext cx="891540" cy="1249680"/>
            <a:chOff x="2758655" y="3067786"/>
            <a:chExt cx="891540" cy="1249680"/>
          </a:xfrm>
        </p:grpSpPr>
        <p:sp>
          <p:nvSpPr>
            <p:cNvPr id="4" name="object 4"/>
            <p:cNvSpPr/>
            <p:nvPr/>
          </p:nvSpPr>
          <p:spPr>
            <a:xfrm>
              <a:off x="2760941" y="3098406"/>
              <a:ext cx="887094" cy="1216660"/>
            </a:xfrm>
            <a:custGeom>
              <a:avLst/>
              <a:gdLst/>
              <a:ahLst/>
              <a:cxnLst/>
              <a:rect l="l" t="t" r="r" b="b"/>
              <a:pathLst>
                <a:path w="887095" h="1216660">
                  <a:moveTo>
                    <a:pt x="17373" y="1101166"/>
                  </a:moveTo>
                  <a:lnTo>
                    <a:pt x="73152" y="1101166"/>
                  </a:lnTo>
                  <a:lnTo>
                    <a:pt x="73152" y="1134059"/>
                  </a:lnTo>
                  <a:lnTo>
                    <a:pt x="683971" y="1134059"/>
                  </a:lnTo>
                  <a:lnTo>
                    <a:pt x="683971" y="0"/>
                  </a:lnTo>
                  <a:lnTo>
                    <a:pt x="94183" y="0"/>
                  </a:lnTo>
                  <a:lnTo>
                    <a:pt x="85110" y="828"/>
                  </a:lnTo>
                  <a:lnTo>
                    <a:pt x="78524" y="3884"/>
                  </a:lnTo>
                  <a:lnTo>
                    <a:pt x="74509" y="10024"/>
                  </a:lnTo>
                  <a:lnTo>
                    <a:pt x="73152" y="20104"/>
                  </a:lnTo>
                  <a:lnTo>
                    <a:pt x="73152" y="400253"/>
                  </a:lnTo>
                  <a:lnTo>
                    <a:pt x="17373" y="400253"/>
                  </a:lnTo>
                  <a:lnTo>
                    <a:pt x="6400" y="400253"/>
                  </a:lnTo>
                  <a:lnTo>
                    <a:pt x="0" y="404825"/>
                  </a:lnTo>
                  <a:lnTo>
                    <a:pt x="0" y="418528"/>
                  </a:lnTo>
                  <a:lnTo>
                    <a:pt x="0" y="532764"/>
                  </a:lnTo>
                  <a:lnTo>
                    <a:pt x="1600" y="542256"/>
                  </a:lnTo>
                  <a:lnTo>
                    <a:pt x="5943" y="549778"/>
                  </a:lnTo>
                  <a:lnTo>
                    <a:pt x="12344" y="554730"/>
                  </a:lnTo>
                  <a:lnTo>
                    <a:pt x="20116" y="556513"/>
                  </a:lnTo>
                  <a:lnTo>
                    <a:pt x="73152" y="556513"/>
                  </a:lnTo>
                  <a:lnTo>
                    <a:pt x="73152" y="944892"/>
                  </a:lnTo>
                  <a:lnTo>
                    <a:pt x="14630" y="944892"/>
                  </a:lnTo>
                  <a:lnTo>
                    <a:pt x="3657" y="944892"/>
                  </a:lnTo>
                  <a:lnTo>
                    <a:pt x="0" y="949464"/>
                  </a:lnTo>
                  <a:lnTo>
                    <a:pt x="0" y="960424"/>
                  </a:lnTo>
                  <a:lnTo>
                    <a:pt x="0" y="1082890"/>
                  </a:lnTo>
                  <a:lnTo>
                    <a:pt x="0" y="1091107"/>
                  </a:lnTo>
                  <a:lnTo>
                    <a:pt x="9143" y="1101166"/>
                  </a:lnTo>
                  <a:lnTo>
                    <a:pt x="17373" y="1101166"/>
                  </a:lnTo>
                  <a:close/>
                </a:path>
                <a:path w="887095" h="1216660">
                  <a:moveTo>
                    <a:pt x="6400" y="551954"/>
                  </a:moveTo>
                  <a:lnTo>
                    <a:pt x="69494" y="608609"/>
                  </a:lnTo>
                </a:path>
                <a:path w="887095" h="1216660">
                  <a:moveTo>
                    <a:pt x="9143" y="1099337"/>
                  </a:moveTo>
                  <a:lnTo>
                    <a:pt x="170078" y="1196200"/>
                  </a:lnTo>
                </a:path>
                <a:path w="887095" h="1216660">
                  <a:moveTo>
                    <a:pt x="186537" y="105092"/>
                  </a:moveTo>
                  <a:lnTo>
                    <a:pt x="619963" y="105092"/>
                  </a:lnTo>
                  <a:lnTo>
                    <a:pt x="619963" y="1023492"/>
                  </a:lnTo>
                  <a:lnTo>
                    <a:pt x="186537" y="1023492"/>
                  </a:lnTo>
                  <a:lnTo>
                    <a:pt x="186537" y="105092"/>
                  </a:lnTo>
                  <a:close/>
                </a:path>
                <a:path w="887095" h="1216660">
                  <a:moveTo>
                    <a:pt x="213055" y="137071"/>
                  </a:moveTo>
                  <a:lnTo>
                    <a:pt x="593445" y="137071"/>
                  </a:lnTo>
                  <a:lnTo>
                    <a:pt x="593445" y="990587"/>
                  </a:lnTo>
                  <a:lnTo>
                    <a:pt x="213055" y="990587"/>
                  </a:lnTo>
                  <a:lnTo>
                    <a:pt x="213055" y="137071"/>
                  </a:lnTo>
                  <a:close/>
                </a:path>
                <a:path w="887095" h="1216660">
                  <a:moveTo>
                    <a:pt x="685800" y="11874"/>
                  </a:moveTo>
                  <a:lnTo>
                    <a:pt x="786384" y="11874"/>
                  </a:lnTo>
                  <a:lnTo>
                    <a:pt x="786384" y="1132230"/>
                  </a:lnTo>
                  <a:lnTo>
                    <a:pt x="683971" y="1132230"/>
                  </a:lnTo>
                </a:path>
                <a:path w="887095" h="1216660">
                  <a:moveTo>
                    <a:pt x="786384" y="11874"/>
                  </a:moveTo>
                  <a:lnTo>
                    <a:pt x="886968" y="127025"/>
                  </a:lnTo>
                  <a:lnTo>
                    <a:pt x="886968" y="1208074"/>
                  </a:lnTo>
                  <a:lnTo>
                    <a:pt x="786384" y="1132230"/>
                  </a:lnTo>
                </a:path>
                <a:path w="887095" h="1216660">
                  <a:moveTo>
                    <a:pt x="683971" y="1132230"/>
                  </a:moveTo>
                  <a:lnTo>
                    <a:pt x="784555" y="1208074"/>
                  </a:lnTo>
                  <a:lnTo>
                    <a:pt x="886968" y="1208074"/>
                  </a:lnTo>
                </a:path>
                <a:path w="887095" h="1216660">
                  <a:moveTo>
                    <a:pt x="784555" y="1208074"/>
                  </a:moveTo>
                  <a:lnTo>
                    <a:pt x="772668" y="1216304"/>
                  </a:lnTo>
                  <a:lnTo>
                    <a:pt x="533095" y="121630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0718" y="3533838"/>
              <a:ext cx="96926" cy="968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0718" y="4070261"/>
              <a:ext cx="96926" cy="968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69271" y="3203498"/>
              <a:ext cx="62230" cy="561340"/>
            </a:xfrm>
            <a:custGeom>
              <a:avLst/>
              <a:gdLst/>
              <a:ahLst/>
              <a:cxnLst/>
              <a:rect l="l" t="t" r="r" b="b"/>
              <a:pathLst>
                <a:path w="62229" h="561339">
                  <a:moveTo>
                    <a:pt x="0" y="0"/>
                  </a:moveTo>
                  <a:lnTo>
                    <a:pt x="62179" y="70357"/>
                  </a:lnTo>
                  <a:lnTo>
                    <a:pt x="62179" y="561085"/>
                  </a:lnTo>
                  <a:lnTo>
                    <a:pt x="0" y="50077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6985" y="3288663"/>
              <a:ext cx="66751" cy="3958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46818" y="3070072"/>
              <a:ext cx="147320" cy="27940"/>
            </a:xfrm>
            <a:custGeom>
              <a:avLst/>
              <a:gdLst/>
              <a:ahLst/>
              <a:cxnLst/>
              <a:rect l="l" t="t" r="r" b="b"/>
              <a:pathLst>
                <a:path w="147320" h="27939">
                  <a:moveTo>
                    <a:pt x="0" y="24676"/>
                  </a:moveTo>
                  <a:lnTo>
                    <a:pt x="0" y="16446"/>
                  </a:lnTo>
                  <a:lnTo>
                    <a:pt x="5772" y="10024"/>
                  </a:lnTo>
                  <a:lnTo>
                    <a:pt x="21488" y="4799"/>
                  </a:lnTo>
                  <a:lnTo>
                    <a:pt x="44748" y="1285"/>
                  </a:lnTo>
                  <a:lnTo>
                    <a:pt x="73151" y="0"/>
                  </a:lnTo>
                  <a:lnTo>
                    <a:pt x="102084" y="1285"/>
                  </a:lnTo>
                  <a:lnTo>
                    <a:pt x="125615" y="4799"/>
                  </a:lnTo>
                  <a:lnTo>
                    <a:pt x="141431" y="10024"/>
                  </a:lnTo>
                  <a:lnTo>
                    <a:pt x="147218" y="16446"/>
                  </a:lnTo>
                  <a:lnTo>
                    <a:pt x="147218" y="27419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89404" y="4463199"/>
            <a:ext cx="151790" cy="19236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984249" y="4249369"/>
            <a:ext cx="361315" cy="261620"/>
            <a:chOff x="2929648" y="4249369"/>
            <a:chExt cx="361315" cy="261620"/>
          </a:xfrm>
        </p:grpSpPr>
        <p:sp>
          <p:nvSpPr>
            <p:cNvPr id="12" name="object 12"/>
            <p:cNvSpPr/>
            <p:nvPr/>
          </p:nvSpPr>
          <p:spPr>
            <a:xfrm>
              <a:off x="2931934" y="4314710"/>
              <a:ext cx="356870" cy="70485"/>
            </a:xfrm>
            <a:custGeom>
              <a:avLst/>
              <a:gdLst/>
              <a:ahLst/>
              <a:cxnLst/>
              <a:rect l="l" t="t" r="r" b="b"/>
              <a:pathLst>
                <a:path w="356870" h="70485">
                  <a:moveTo>
                    <a:pt x="0" y="0"/>
                  </a:moveTo>
                  <a:lnTo>
                    <a:pt x="356615" y="0"/>
                  </a:lnTo>
                  <a:lnTo>
                    <a:pt x="356615" y="70370"/>
                  </a:lnTo>
                  <a:lnTo>
                    <a:pt x="0" y="7037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32849" y="4251655"/>
              <a:ext cx="356235" cy="226695"/>
            </a:xfrm>
            <a:custGeom>
              <a:avLst/>
              <a:gdLst/>
              <a:ahLst/>
              <a:cxnLst/>
              <a:rect l="l" t="t" r="r" b="b"/>
              <a:pathLst>
                <a:path w="356235" h="226695">
                  <a:moveTo>
                    <a:pt x="178308" y="0"/>
                  </a:moveTo>
                  <a:lnTo>
                    <a:pt x="108785" y="2426"/>
                  </a:lnTo>
                  <a:lnTo>
                    <a:pt x="52120" y="9136"/>
                  </a:lnTo>
                  <a:lnTo>
                    <a:pt x="13973" y="19272"/>
                  </a:lnTo>
                  <a:lnTo>
                    <a:pt x="0" y="31978"/>
                  </a:lnTo>
                  <a:lnTo>
                    <a:pt x="0" y="226631"/>
                  </a:lnTo>
                  <a:lnTo>
                    <a:pt x="13973" y="214308"/>
                  </a:lnTo>
                  <a:lnTo>
                    <a:pt x="52120" y="204125"/>
                  </a:lnTo>
                  <a:lnTo>
                    <a:pt x="108785" y="197197"/>
                  </a:lnTo>
                  <a:lnTo>
                    <a:pt x="178308" y="194640"/>
                  </a:lnTo>
                  <a:lnTo>
                    <a:pt x="247302" y="197197"/>
                  </a:lnTo>
                  <a:lnTo>
                    <a:pt x="303695" y="204125"/>
                  </a:lnTo>
                  <a:lnTo>
                    <a:pt x="341742" y="214308"/>
                  </a:lnTo>
                  <a:lnTo>
                    <a:pt x="355701" y="226631"/>
                  </a:lnTo>
                  <a:lnTo>
                    <a:pt x="355701" y="31978"/>
                  </a:lnTo>
                  <a:lnTo>
                    <a:pt x="341742" y="19272"/>
                  </a:lnTo>
                  <a:lnTo>
                    <a:pt x="303695" y="9136"/>
                  </a:lnTo>
                  <a:lnTo>
                    <a:pt x="247302" y="2426"/>
                  </a:lnTo>
                  <a:lnTo>
                    <a:pt x="1783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32849" y="4251655"/>
              <a:ext cx="356235" cy="257175"/>
            </a:xfrm>
            <a:custGeom>
              <a:avLst/>
              <a:gdLst/>
              <a:ahLst/>
              <a:cxnLst/>
              <a:rect l="l" t="t" r="r" b="b"/>
              <a:pathLst>
                <a:path w="356235" h="257175">
                  <a:moveTo>
                    <a:pt x="178308" y="0"/>
                  </a:moveTo>
                  <a:lnTo>
                    <a:pt x="108785" y="2426"/>
                  </a:lnTo>
                  <a:lnTo>
                    <a:pt x="52120" y="9136"/>
                  </a:lnTo>
                  <a:lnTo>
                    <a:pt x="13973" y="19272"/>
                  </a:lnTo>
                  <a:lnTo>
                    <a:pt x="0" y="31978"/>
                  </a:lnTo>
                  <a:lnTo>
                    <a:pt x="0" y="226631"/>
                  </a:lnTo>
                  <a:lnTo>
                    <a:pt x="13973" y="214308"/>
                  </a:lnTo>
                  <a:lnTo>
                    <a:pt x="52120" y="204125"/>
                  </a:lnTo>
                  <a:lnTo>
                    <a:pt x="108785" y="197197"/>
                  </a:lnTo>
                  <a:lnTo>
                    <a:pt x="178308" y="194640"/>
                  </a:lnTo>
                  <a:lnTo>
                    <a:pt x="247302" y="197197"/>
                  </a:lnTo>
                  <a:lnTo>
                    <a:pt x="303695" y="204125"/>
                  </a:lnTo>
                  <a:lnTo>
                    <a:pt x="341742" y="214308"/>
                  </a:lnTo>
                  <a:lnTo>
                    <a:pt x="355701" y="226631"/>
                  </a:lnTo>
                  <a:lnTo>
                    <a:pt x="355701" y="31978"/>
                  </a:lnTo>
                  <a:lnTo>
                    <a:pt x="341742" y="19272"/>
                  </a:lnTo>
                  <a:lnTo>
                    <a:pt x="303695" y="9136"/>
                  </a:lnTo>
                  <a:lnTo>
                    <a:pt x="247302" y="2426"/>
                  </a:lnTo>
                  <a:lnTo>
                    <a:pt x="178308" y="0"/>
                  </a:lnTo>
                  <a:close/>
                </a:path>
                <a:path w="356235" h="257175">
                  <a:moveTo>
                    <a:pt x="0" y="165404"/>
                  </a:moveTo>
                  <a:lnTo>
                    <a:pt x="13973" y="152696"/>
                  </a:lnTo>
                  <a:lnTo>
                    <a:pt x="52120" y="142555"/>
                  </a:lnTo>
                  <a:lnTo>
                    <a:pt x="108785" y="135842"/>
                  </a:lnTo>
                  <a:lnTo>
                    <a:pt x="178308" y="133413"/>
                  </a:lnTo>
                  <a:lnTo>
                    <a:pt x="247302" y="135842"/>
                  </a:lnTo>
                  <a:lnTo>
                    <a:pt x="303695" y="142555"/>
                  </a:lnTo>
                  <a:lnTo>
                    <a:pt x="341742" y="152696"/>
                  </a:lnTo>
                  <a:lnTo>
                    <a:pt x="355701" y="165404"/>
                  </a:lnTo>
                </a:path>
                <a:path w="356235" h="257175">
                  <a:moveTo>
                    <a:pt x="8229" y="152615"/>
                  </a:moveTo>
                  <a:lnTo>
                    <a:pt x="8229" y="21018"/>
                  </a:lnTo>
                </a:path>
                <a:path w="356235" h="257175">
                  <a:moveTo>
                    <a:pt x="350215" y="154431"/>
                  </a:moveTo>
                  <a:lnTo>
                    <a:pt x="350215" y="24676"/>
                  </a:lnTo>
                </a:path>
                <a:path w="356235" h="257175">
                  <a:moveTo>
                    <a:pt x="17373" y="148043"/>
                  </a:moveTo>
                  <a:lnTo>
                    <a:pt x="17373" y="16446"/>
                  </a:lnTo>
                </a:path>
                <a:path w="356235" h="257175">
                  <a:moveTo>
                    <a:pt x="29260" y="143471"/>
                  </a:moveTo>
                  <a:lnTo>
                    <a:pt x="29260" y="14617"/>
                  </a:lnTo>
                </a:path>
                <a:path w="356235" h="257175">
                  <a:moveTo>
                    <a:pt x="42976" y="141643"/>
                  </a:moveTo>
                  <a:lnTo>
                    <a:pt x="42976" y="10058"/>
                  </a:lnTo>
                </a:path>
                <a:path w="356235" h="257175">
                  <a:moveTo>
                    <a:pt x="59436" y="137985"/>
                  </a:moveTo>
                  <a:lnTo>
                    <a:pt x="59436" y="8229"/>
                  </a:lnTo>
                </a:path>
                <a:path w="356235" h="257175">
                  <a:moveTo>
                    <a:pt x="78638" y="135242"/>
                  </a:moveTo>
                  <a:lnTo>
                    <a:pt x="78638" y="6400"/>
                  </a:lnTo>
                </a:path>
                <a:path w="356235" h="257175">
                  <a:moveTo>
                    <a:pt x="98755" y="133413"/>
                  </a:moveTo>
                  <a:lnTo>
                    <a:pt x="98755" y="3657"/>
                  </a:lnTo>
                </a:path>
                <a:path w="356235" h="257175">
                  <a:moveTo>
                    <a:pt x="119786" y="132511"/>
                  </a:moveTo>
                  <a:lnTo>
                    <a:pt x="119786" y="2743"/>
                  </a:lnTo>
                </a:path>
                <a:path w="356235" h="257175">
                  <a:moveTo>
                    <a:pt x="141731" y="130682"/>
                  </a:moveTo>
                  <a:lnTo>
                    <a:pt x="141731" y="0"/>
                  </a:lnTo>
                </a:path>
                <a:path w="356235" h="257175">
                  <a:moveTo>
                    <a:pt x="166420" y="129768"/>
                  </a:moveTo>
                  <a:lnTo>
                    <a:pt x="166420" y="914"/>
                  </a:lnTo>
                </a:path>
                <a:path w="356235" h="257175">
                  <a:moveTo>
                    <a:pt x="192024" y="129768"/>
                  </a:moveTo>
                  <a:lnTo>
                    <a:pt x="192024" y="0"/>
                  </a:lnTo>
                </a:path>
                <a:path w="356235" h="257175">
                  <a:moveTo>
                    <a:pt x="216712" y="130682"/>
                  </a:moveTo>
                  <a:lnTo>
                    <a:pt x="216712" y="2743"/>
                  </a:lnTo>
                </a:path>
                <a:path w="356235" h="257175">
                  <a:moveTo>
                    <a:pt x="238658" y="132511"/>
                  </a:moveTo>
                  <a:lnTo>
                    <a:pt x="238658" y="3657"/>
                  </a:lnTo>
                </a:path>
                <a:path w="356235" h="257175">
                  <a:moveTo>
                    <a:pt x="259689" y="133413"/>
                  </a:moveTo>
                  <a:lnTo>
                    <a:pt x="259689" y="5486"/>
                  </a:lnTo>
                </a:path>
                <a:path w="356235" h="257175">
                  <a:moveTo>
                    <a:pt x="279806" y="136156"/>
                  </a:moveTo>
                  <a:lnTo>
                    <a:pt x="279806" y="8229"/>
                  </a:lnTo>
                </a:path>
                <a:path w="356235" h="257175">
                  <a:moveTo>
                    <a:pt x="299008" y="138899"/>
                  </a:moveTo>
                  <a:lnTo>
                    <a:pt x="299008" y="10960"/>
                  </a:lnTo>
                </a:path>
                <a:path w="356235" h="257175">
                  <a:moveTo>
                    <a:pt x="315468" y="141643"/>
                  </a:moveTo>
                  <a:lnTo>
                    <a:pt x="315468" y="14617"/>
                  </a:lnTo>
                </a:path>
                <a:path w="356235" h="257175">
                  <a:moveTo>
                    <a:pt x="329184" y="145300"/>
                  </a:moveTo>
                  <a:lnTo>
                    <a:pt x="329184" y="17360"/>
                  </a:lnTo>
                </a:path>
                <a:path w="356235" h="257175">
                  <a:moveTo>
                    <a:pt x="341071" y="149872"/>
                  </a:moveTo>
                  <a:lnTo>
                    <a:pt x="341071" y="21018"/>
                  </a:lnTo>
                </a:path>
                <a:path w="356235" h="257175">
                  <a:moveTo>
                    <a:pt x="115214" y="256781"/>
                  </a:moveTo>
                  <a:lnTo>
                    <a:pt x="69051" y="252073"/>
                  </a:lnTo>
                  <a:lnTo>
                    <a:pt x="32575" y="245135"/>
                  </a:lnTo>
                  <a:lnTo>
                    <a:pt x="8615" y="236482"/>
                  </a:lnTo>
                  <a:lnTo>
                    <a:pt x="0" y="226631"/>
                  </a:lnTo>
                  <a:lnTo>
                    <a:pt x="13973" y="214308"/>
                  </a:lnTo>
                  <a:lnTo>
                    <a:pt x="52120" y="204125"/>
                  </a:lnTo>
                  <a:lnTo>
                    <a:pt x="108785" y="197197"/>
                  </a:lnTo>
                  <a:lnTo>
                    <a:pt x="178308" y="194640"/>
                  </a:lnTo>
                  <a:lnTo>
                    <a:pt x="247302" y="197197"/>
                  </a:lnTo>
                  <a:lnTo>
                    <a:pt x="303695" y="204125"/>
                  </a:lnTo>
                  <a:lnTo>
                    <a:pt x="341742" y="214308"/>
                  </a:lnTo>
                  <a:lnTo>
                    <a:pt x="355701" y="226631"/>
                  </a:lnTo>
                  <a:lnTo>
                    <a:pt x="347071" y="236482"/>
                  </a:lnTo>
                  <a:lnTo>
                    <a:pt x="323011" y="245135"/>
                  </a:lnTo>
                  <a:lnTo>
                    <a:pt x="286264" y="252073"/>
                  </a:lnTo>
                  <a:lnTo>
                    <a:pt x="239572" y="2567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121239" y="3552114"/>
            <a:ext cx="1546860" cy="621665"/>
            <a:chOff x="5066639" y="3552113"/>
            <a:chExt cx="1546860" cy="621665"/>
          </a:xfrm>
        </p:grpSpPr>
        <p:sp>
          <p:nvSpPr>
            <p:cNvPr id="16" name="object 16"/>
            <p:cNvSpPr/>
            <p:nvPr/>
          </p:nvSpPr>
          <p:spPr>
            <a:xfrm>
              <a:off x="5068925" y="3554399"/>
              <a:ext cx="1541780" cy="542290"/>
            </a:xfrm>
            <a:custGeom>
              <a:avLst/>
              <a:gdLst/>
              <a:ahLst/>
              <a:cxnLst/>
              <a:rect l="l" t="t" r="r" b="b"/>
              <a:pathLst>
                <a:path w="1541779" h="542289">
                  <a:moveTo>
                    <a:pt x="214884" y="0"/>
                  </a:moveTo>
                  <a:lnTo>
                    <a:pt x="1387144" y="0"/>
                  </a:lnTo>
                  <a:lnTo>
                    <a:pt x="1453110" y="4669"/>
                  </a:lnTo>
                  <a:lnTo>
                    <a:pt x="1501330" y="17478"/>
                  </a:lnTo>
                  <a:lnTo>
                    <a:pt x="1527433" y="36626"/>
                  </a:lnTo>
                  <a:lnTo>
                    <a:pt x="1527048" y="60312"/>
                  </a:lnTo>
                  <a:lnTo>
                    <a:pt x="1471218" y="95435"/>
                  </a:lnTo>
                  <a:lnTo>
                    <a:pt x="1424869" y="108278"/>
                  </a:lnTo>
                  <a:lnTo>
                    <a:pt x="1370970" y="116691"/>
                  </a:lnTo>
                  <a:lnTo>
                    <a:pt x="1313078" y="119710"/>
                  </a:lnTo>
                  <a:lnTo>
                    <a:pt x="117043" y="119710"/>
                  </a:lnTo>
                  <a:lnTo>
                    <a:pt x="214884" y="0"/>
                  </a:lnTo>
                  <a:close/>
                </a:path>
                <a:path w="1541779" h="542289">
                  <a:moveTo>
                    <a:pt x="1513332" y="23761"/>
                  </a:moveTo>
                  <a:lnTo>
                    <a:pt x="1527648" y="32017"/>
                  </a:lnTo>
                  <a:lnTo>
                    <a:pt x="1535963" y="41813"/>
                  </a:lnTo>
                  <a:lnTo>
                    <a:pt x="1539821" y="51263"/>
                  </a:lnTo>
                  <a:lnTo>
                    <a:pt x="1540764" y="58483"/>
                  </a:lnTo>
                  <a:lnTo>
                    <a:pt x="1540764" y="189166"/>
                  </a:lnTo>
                  <a:lnTo>
                    <a:pt x="1540764" y="190995"/>
                  </a:lnTo>
                  <a:lnTo>
                    <a:pt x="1477736" y="236093"/>
                  </a:lnTo>
                  <a:lnTo>
                    <a:pt x="1431226" y="249776"/>
                  </a:lnTo>
                  <a:lnTo>
                    <a:pt x="1378088" y="258371"/>
                  </a:lnTo>
                  <a:lnTo>
                    <a:pt x="1321308" y="261353"/>
                  </a:lnTo>
                  <a:lnTo>
                    <a:pt x="662025" y="261353"/>
                  </a:lnTo>
                  <a:lnTo>
                    <a:pt x="662025" y="299745"/>
                  </a:lnTo>
                  <a:lnTo>
                    <a:pt x="1323136" y="299745"/>
                  </a:lnTo>
                  <a:lnTo>
                    <a:pt x="1380327" y="296718"/>
                  </a:lnTo>
                  <a:lnTo>
                    <a:pt x="1434137" y="288252"/>
                  </a:lnTo>
                  <a:lnTo>
                    <a:pt x="1480750" y="275267"/>
                  </a:lnTo>
                  <a:lnTo>
                    <a:pt x="1516345" y="258687"/>
                  </a:lnTo>
                  <a:lnTo>
                    <a:pt x="1540721" y="231234"/>
                  </a:lnTo>
                  <a:lnTo>
                    <a:pt x="1540649" y="223208"/>
                  </a:lnTo>
                  <a:lnTo>
                    <a:pt x="1536977" y="215526"/>
                  </a:lnTo>
                  <a:lnTo>
                    <a:pt x="1529791" y="208356"/>
                  </a:lnTo>
                </a:path>
                <a:path w="1541779" h="542289">
                  <a:moveTo>
                    <a:pt x="1541678" y="228460"/>
                  </a:moveTo>
                  <a:lnTo>
                    <a:pt x="1541678" y="358228"/>
                  </a:lnTo>
                  <a:lnTo>
                    <a:pt x="1541678" y="365531"/>
                  </a:lnTo>
                  <a:lnTo>
                    <a:pt x="1540764" y="371017"/>
                  </a:lnTo>
                  <a:lnTo>
                    <a:pt x="1480750" y="412536"/>
                  </a:lnTo>
                  <a:lnTo>
                    <a:pt x="1434137" y="425381"/>
                  </a:lnTo>
                  <a:lnTo>
                    <a:pt x="1380327" y="433796"/>
                  </a:lnTo>
                  <a:lnTo>
                    <a:pt x="1323136" y="436816"/>
                  </a:lnTo>
                  <a:lnTo>
                    <a:pt x="471830" y="436816"/>
                  </a:lnTo>
                  <a:lnTo>
                    <a:pt x="461257" y="437287"/>
                  </a:lnTo>
                  <a:lnTo>
                    <a:pt x="125272" y="133426"/>
                  </a:lnTo>
                  <a:lnTo>
                    <a:pt x="120700" y="128854"/>
                  </a:lnTo>
                  <a:lnTo>
                    <a:pt x="114300" y="123367"/>
                  </a:lnTo>
                  <a:lnTo>
                    <a:pt x="117043" y="119710"/>
                  </a:lnTo>
                </a:path>
                <a:path w="1541779" h="542289">
                  <a:moveTo>
                    <a:pt x="264261" y="119710"/>
                  </a:moveTo>
                  <a:lnTo>
                    <a:pt x="362102" y="0"/>
                  </a:lnTo>
                </a:path>
                <a:path w="1541779" h="542289">
                  <a:moveTo>
                    <a:pt x="736092" y="45694"/>
                  </a:moveTo>
                  <a:lnTo>
                    <a:pt x="731262" y="55502"/>
                  </a:lnTo>
                  <a:lnTo>
                    <a:pt x="718032" y="63857"/>
                  </a:lnTo>
                  <a:lnTo>
                    <a:pt x="698287" y="69985"/>
                  </a:lnTo>
                  <a:lnTo>
                    <a:pt x="673912" y="73113"/>
                  </a:lnTo>
                  <a:lnTo>
                    <a:pt x="649781" y="72528"/>
                  </a:lnTo>
                  <a:lnTo>
                    <a:pt x="629678" y="68429"/>
                  </a:lnTo>
                  <a:lnTo>
                    <a:pt x="615919" y="61417"/>
                  </a:lnTo>
                  <a:lnTo>
                    <a:pt x="610819" y="52095"/>
                  </a:lnTo>
                  <a:lnTo>
                    <a:pt x="615119" y="42281"/>
                  </a:lnTo>
                  <a:lnTo>
                    <a:pt x="628078" y="33928"/>
                  </a:lnTo>
                  <a:lnTo>
                    <a:pt x="647723" y="27803"/>
                  </a:lnTo>
                  <a:lnTo>
                    <a:pt x="672084" y="24676"/>
                  </a:lnTo>
                  <a:lnTo>
                    <a:pt x="696615" y="25261"/>
                  </a:lnTo>
                  <a:lnTo>
                    <a:pt x="716775" y="29360"/>
                  </a:lnTo>
                  <a:lnTo>
                    <a:pt x="730591" y="36372"/>
                  </a:lnTo>
                  <a:lnTo>
                    <a:pt x="736092" y="45694"/>
                  </a:lnTo>
                  <a:close/>
                </a:path>
                <a:path w="1541779" h="542289">
                  <a:moveTo>
                    <a:pt x="205739" y="39293"/>
                  </a:moveTo>
                  <a:lnTo>
                    <a:pt x="266090" y="39293"/>
                  </a:lnTo>
                  <a:lnTo>
                    <a:pt x="287135" y="41393"/>
                  </a:lnTo>
                  <a:lnTo>
                    <a:pt x="301409" y="45807"/>
                  </a:lnTo>
                  <a:lnTo>
                    <a:pt x="307624" y="51761"/>
                  </a:lnTo>
                  <a:lnTo>
                    <a:pt x="304495" y="58483"/>
                  </a:lnTo>
                  <a:lnTo>
                    <a:pt x="294193" y="64784"/>
                  </a:lnTo>
                  <a:lnTo>
                    <a:pt x="278320" y="69799"/>
                  </a:lnTo>
                  <a:lnTo>
                    <a:pt x="258846" y="73271"/>
                  </a:lnTo>
                  <a:lnTo>
                    <a:pt x="237744" y="74942"/>
                  </a:lnTo>
                  <a:lnTo>
                    <a:pt x="176479" y="74942"/>
                  </a:lnTo>
                  <a:lnTo>
                    <a:pt x="205739" y="39293"/>
                  </a:lnTo>
                  <a:close/>
                </a:path>
                <a:path w="1541779" h="542289">
                  <a:moveTo>
                    <a:pt x="207568" y="9143"/>
                  </a:moveTo>
                  <a:lnTo>
                    <a:pt x="204825" y="3657"/>
                  </a:lnTo>
                  <a:lnTo>
                    <a:pt x="198424" y="1828"/>
                  </a:lnTo>
                  <a:lnTo>
                    <a:pt x="190195" y="1828"/>
                  </a:lnTo>
                  <a:lnTo>
                    <a:pt x="153619" y="1828"/>
                  </a:lnTo>
                  <a:lnTo>
                    <a:pt x="144703" y="3243"/>
                  </a:lnTo>
                  <a:lnTo>
                    <a:pt x="137845" y="6970"/>
                  </a:lnTo>
                  <a:lnTo>
                    <a:pt x="132016" y="12239"/>
                  </a:lnTo>
                  <a:lnTo>
                    <a:pt x="126187" y="18275"/>
                  </a:lnTo>
                  <a:lnTo>
                    <a:pt x="14630" y="146215"/>
                  </a:lnTo>
                </a:path>
                <a:path w="1541779" h="542289">
                  <a:moveTo>
                    <a:pt x="401421" y="424014"/>
                  </a:moveTo>
                  <a:lnTo>
                    <a:pt x="103327" y="137998"/>
                  </a:lnTo>
                  <a:lnTo>
                    <a:pt x="64922" y="125196"/>
                  </a:lnTo>
                  <a:lnTo>
                    <a:pt x="39733" y="130323"/>
                  </a:lnTo>
                  <a:lnTo>
                    <a:pt x="19088" y="144275"/>
                  </a:lnTo>
                  <a:lnTo>
                    <a:pt x="5129" y="164908"/>
                  </a:lnTo>
                  <a:lnTo>
                    <a:pt x="0" y="190080"/>
                  </a:lnTo>
                  <a:lnTo>
                    <a:pt x="0" y="541908"/>
                  </a:lnTo>
                  <a:lnTo>
                    <a:pt x="363016" y="541908"/>
                  </a:lnTo>
                  <a:lnTo>
                    <a:pt x="388205" y="536767"/>
                  </a:lnTo>
                  <a:lnTo>
                    <a:pt x="408851" y="522716"/>
                  </a:lnTo>
                  <a:lnTo>
                    <a:pt x="422809" y="501811"/>
                  </a:lnTo>
                  <a:lnTo>
                    <a:pt x="427939" y="476110"/>
                  </a:lnTo>
                  <a:lnTo>
                    <a:pt x="426110" y="460774"/>
                  </a:lnTo>
                  <a:lnTo>
                    <a:pt x="420852" y="446638"/>
                  </a:lnTo>
                  <a:lnTo>
                    <a:pt x="412508" y="434213"/>
                  </a:lnTo>
                  <a:lnTo>
                    <a:pt x="401421" y="4240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9499" y="3699243"/>
              <a:ext cx="81381" cy="8133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3080" y="3997147"/>
              <a:ext cx="81381" cy="8134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093614" y="3745395"/>
              <a:ext cx="337820" cy="313055"/>
            </a:xfrm>
            <a:custGeom>
              <a:avLst/>
              <a:gdLst/>
              <a:ahLst/>
              <a:cxnLst/>
              <a:rect l="l" t="t" r="r" b="b"/>
              <a:pathLst>
                <a:path w="337820" h="313054">
                  <a:moveTo>
                    <a:pt x="337413" y="233934"/>
                  </a:moveTo>
                  <a:lnTo>
                    <a:pt x="94183" y="0"/>
                  </a:lnTo>
                  <a:lnTo>
                    <a:pt x="88625" y="21814"/>
                  </a:lnTo>
                  <a:lnTo>
                    <a:pt x="75780" y="39519"/>
                  </a:lnTo>
                  <a:lnTo>
                    <a:pt x="57278" y="51399"/>
                  </a:lnTo>
                  <a:lnTo>
                    <a:pt x="34747" y="55740"/>
                  </a:lnTo>
                  <a:lnTo>
                    <a:pt x="25331" y="54911"/>
                  </a:lnTo>
                  <a:lnTo>
                    <a:pt x="16344" y="52541"/>
                  </a:lnTo>
                  <a:lnTo>
                    <a:pt x="7872" y="48801"/>
                  </a:lnTo>
                  <a:lnTo>
                    <a:pt x="0" y="43865"/>
                  </a:lnTo>
                  <a:lnTo>
                    <a:pt x="0" y="244906"/>
                  </a:lnTo>
                  <a:lnTo>
                    <a:pt x="7872" y="240106"/>
                  </a:lnTo>
                  <a:lnTo>
                    <a:pt x="16344" y="236677"/>
                  </a:lnTo>
                  <a:lnTo>
                    <a:pt x="25331" y="234619"/>
                  </a:lnTo>
                  <a:lnTo>
                    <a:pt x="34747" y="233934"/>
                  </a:lnTo>
                  <a:lnTo>
                    <a:pt x="57921" y="238575"/>
                  </a:lnTo>
                  <a:lnTo>
                    <a:pt x="76809" y="251185"/>
                  </a:lnTo>
                  <a:lnTo>
                    <a:pt x="89525" y="269793"/>
                  </a:lnTo>
                  <a:lnTo>
                    <a:pt x="94183" y="292430"/>
                  </a:lnTo>
                  <a:lnTo>
                    <a:pt x="94183" y="299732"/>
                  </a:lnTo>
                  <a:lnTo>
                    <a:pt x="92354" y="306133"/>
                  </a:lnTo>
                  <a:lnTo>
                    <a:pt x="90525" y="312534"/>
                  </a:lnTo>
                  <a:lnTo>
                    <a:pt x="284378" y="312534"/>
                  </a:lnTo>
                  <a:lnTo>
                    <a:pt x="282549" y="306133"/>
                  </a:lnTo>
                  <a:lnTo>
                    <a:pt x="281635" y="299732"/>
                  </a:lnTo>
                  <a:lnTo>
                    <a:pt x="281635" y="292430"/>
                  </a:lnTo>
                  <a:lnTo>
                    <a:pt x="285978" y="269922"/>
                  </a:lnTo>
                  <a:lnTo>
                    <a:pt x="297865" y="251528"/>
                  </a:lnTo>
                  <a:lnTo>
                    <a:pt x="315582" y="238961"/>
                  </a:lnTo>
                  <a:lnTo>
                    <a:pt x="337413" y="233934"/>
                  </a:lnTo>
                  <a:close/>
                </a:path>
                <a:path w="337820" h="313054">
                  <a:moveTo>
                    <a:pt x="23774" y="117881"/>
                  </a:moveTo>
                  <a:lnTo>
                    <a:pt x="23774" y="224802"/>
                  </a:lnTo>
                  <a:lnTo>
                    <a:pt x="31132" y="219859"/>
                  </a:lnTo>
                  <a:lnTo>
                    <a:pt x="39433" y="216115"/>
                  </a:lnTo>
                  <a:lnTo>
                    <a:pt x="48591" y="213744"/>
                  </a:lnTo>
                  <a:lnTo>
                    <a:pt x="58521" y="212915"/>
                  </a:lnTo>
                  <a:lnTo>
                    <a:pt x="81167" y="217571"/>
                  </a:lnTo>
                  <a:lnTo>
                    <a:pt x="99783" y="230281"/>
                  </a:lnTo>
                  <a:lnTo>
                    <a:pt x="112399" y="249161"/>
                  </a:lnTo>
                  <a:lnTo>
                    <a:pt x="117043" y="272326"/>
                  </a:lnTo>
                  <a:lnTo>
                    <a:pt x="117043" y="279628"/>
                  </a:lnTo>
                  <a:lnTo>
                    <a:pt x="116128" y="286029"/>
                  </a:lnTo>
                  <a:lnTo>
                    <a:pt x="113385" y="292430"/>
                  </a:lnTo>
                  <a:lnTo>
                    <a:pt x="280720" y="292430"/>
                  </a:lnTo>
                </a:path>
                <a:path w="337820" h="313054">
                  <a:moveTo>
                    <a:pt x="23774" y="224802"/>
                  </a:moveTo>
                  <a:lnTo>
                    <a:pt x="914" y="242163"/>
                  </a:lnTo>
                </a:path>
                <a:path w="337820" h="313054">
                  <a:moveTo>
                    <a:pt x="113385" y="292430"/>
                  </a:moveTo>
                  <a:lnTo>
                    <a:pt x="90525" y="3125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7398" y="4094022"/>
              <a:ext cx="129844" cy="7950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106415" y="3797477"/>
              <a:ext cx="434340" cy="272415"/>
            </a:xfrm>
            <a:custGeom>
              <a:avLst/>
              <a:gdLst/>
              <a:ahLst/>
              <a:cxnLst/>
              <a:rect l="l" t="t" r="r" b="b"/>
              <a:pathLst>
                <a:path w="434339" h="272414">
                  <a:moveTo>
                    <a:pt x="0" y="0"/>
                  </a:moveTo>
                  <a:lnTo>
                    <a:pt x="0" y="49352"/>
                  </a:lnTo>
                  <a:lnTo>
                    <a:pt x="2386" y="57160"/>
                  </a:lnTo>
                  <a:lnTo>
                    <a:pt x="8801" y="63171"/>
                  </a:lnTo>
                  <a:lnTo>
                    <a:pt x="18130" y="67984"/>
                  </a:lnTo>
                  <a:lnTo>
                    <a:pt x="29260" y="72199"/>
                  </a:lnTo>
                  <a:lnTo>
                    <a:pt x="313639" y="184594"/>
                  </a:lnTo>
                </a:path>
                <a:path w="434339" h="272414">
                  <a:moveTo>
                    <a:pt x="377647" y="272326"/>
                  </a:moveTo>
                  <a:lnTo>
                    <a:pt x="434339" y="19373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814322" y="6855181"/>
            <a:ext cx="2578100" cy="1721485"/>
            <a:chOff x="2759722" y="6855180"/>
            <a:chExt cx="2578100" cy="1721485"/>
          </a:xfrm>
        </p:grpSpPr>
        <p:sp>
          <p:nvSpPr>
            <p:cNvPr id="23" name="object 23"/>
            <p:cNvSpPr/>
            <p:nvPr/>
          </p:nvSpPr>
          <p:spPr>
            <a:xfrm>
              <a:off x="2764523" y="6858609"/>
              <a:ext cx="2569845" cy="1714500"/>
            </a:xfrm>
            <a:custGeom>
              <a:avLst/>
              <a:gdLst/>
              <a:ahLst/>
              <a:cxnLst/>
              <a:rect l="l" t="t" r="r" b="b"/>
              <a:pathLst>
                <a:path w="2569845" h="1714500">
                  <a:moveTo>
                    <a:pt x="0" y="0"/>
                  </a:moveTo>
                  <a:lnTo>
                    <a:pt x="2569629" y="0"/>
                  </a:lnTo>
                  <a:lnTo>
                    <a:pt x="2569629" y="1713128"/>
                  </a:lnTo>
                  <a:lnTo>
                    <a:pt x="0" y="1713128"/>
                  </a:lnTo>
                  <a:lnTo>
                    <a:pt x="0" y="0"/>
                  </a:lnTo>
                  <a:close/>
                </a:path>
                <a:path w="2569845" h="1714500">
                  <a:moveTo>
                    <a:pt x="331838" y="1714500"/>
                  </a:moveTo>
                  <a:lnTo>
                    <a:pt x="0" y="1514246"/>
                  </a:lnTo>
                </a:path>
                <a:path w="2569845" h="1714500">
                  <a:moveTo>
                    <a:pt x="1123022" y="1713128"/>
                  </a:moveTo>
                  <a:lnTo>
                    <a:pt x="0" y="1127455"/>
                  </a:lnTo>
                </a:path>
                <a:path w="2569845" h="1714500">
                  <a:moveTo>
                    <a:pt x="5486" y="796899"/>
                  </a:moveTo>
                  <a:lnTo>
                    <a:pt x="0" y="794156"/>
                  </a:lnTo>
                </a:path>
                <a:path w="2569845" h="1714500">
                  <a:moveTo>
                    <a:pt x="1975904" y="1713128"/>
                  </a:moveTo>
                  <a:lnTo>
                    <a:pt x="5486" y="796899"/>
                  </a:lnTo>
                </a:path>
                <a:path w="2569845" h="1714500">
                  <a:moveTo>
                    <a:pt x="2569629" y="1571853"/>
                  </a:moveTo>
                  <a:lnTo>
                    <a:pt x="1371" y="485546"/>
                  </a:lnTo>
                </a:path>
                <a:path w="2569845" h="1714500">
                  <a:moveTo>
                    <a:pt x="2569629" y="1157630"/>
                  </a:moveTo>
                  <a:lnTo>
                    <a:pt x="0" y="178307"/>
                  </a:lnTo>
                </a:path>
                <a:path w="2569845" h="1714500">
                  <a:moveTo>
                    <a:pt x="2569629" y="768095"/>
                  </a:moveTo>
                  <a:lnTo>
                    <a:pt x="314007" y="0"/>
                  </a:lnTo>
                </a:path>
                <a:path w="2569845" h="1714500">
                  <a:moveTo>
                    <a:pt x="2569629" y="396392"/>
                  </a:moveTo>
                  <a:lnTo>
                    <a:pt x="1254658" y="0"/>
                  </a:lnTo>
                </a:path>
                <a:path w="2569845" h="1714500">
                  <a:moveTo>
                    <a:pt x="2379040" y="1711756"/>
                  </a:moveTo>
                  <a:lnTo>
                    <a:pt x="2568257" y="1614373"/>
                  </a:lnTo>
                </a:path>
                <a:path w="2569845" h="1714500">
                  <a:moveTo>
                    <a:pt x="1261503" y="1711756"/>
                  </a:moveTo>
                  <a:lnTo>
                    <a:pt x="2569629" y="1069848"/>
                  </a:lnTo>
                </a:path>
              </a:pathLst>
            </a:custGeom>
            <a:ln w="68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59722" y="6855180"/>
              <a:ext cx="2577858" cy="171998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779004" y="559561"/>
            <a:ext cx="397002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5" dirty="0">
                <a:latin typeface="Microsoft Sans Serif"/>
                <a:cs typeface="Microsoft Sans Serif"/>
              </a:rPr>
              <a:t>Sensores </a:t>
            </a:r>
            <a:r>
              <a:rPr sz="1350" spc="35" dirty="0">
                <a:latin typeface="Microsoft Sans Serif"/>
                <a:cs typeface="Microsoft Sans Serif"/>
              </a:rPr>
              <a:t>fotoeléctricosTeoría</a:t>
            </a:r>
            <a:r>
              <a:rPr sz="1350" spc="5" dirty="0">
                <a:latin typeface="Microsoft Sans Serif"/>
                <a:cs typeface="Microsoft Sans Serif"/>
              </a:rPr>
              <a:t> </a:t>
            </a:r>
            <a:r>
              <a:rPr sz="1350" spc="45" dirty="0">
                <a:latin typeface="Microsoft Sans Serif"/>
                <a:cs typeface="Microsoft Sans Serif"/>
              </a:rPr>
              <a:t>de</a:t>
            </a:r>
            <a:r>
              <a:rPr sz="1350" spc="10" dirty="0">
                <a:latin typeface="Microsoft Sans Serif"/>
                <a:cs typeface="Microsoft Sans Serif"/>
              </a:rPr>
              <a:t> </a:t>
            </a:r>
            <a:r>
              <a:rPr sz="1350" spc="60" dirty="0">
                <a:latin typeface="Microsoft Sans Serif"/>
                <a:cs typeface="Microsoft Sans Serif"/>
              </a:rPr>
              <a:t>funcionamiento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79004" y="1928621"/>
            <a:ext cx="4304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fotoeléctrico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otro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tipo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posición.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fotoeléctricos,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similares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muestran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continuación,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haz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modulado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interrumpe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refleja.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79005" y="5159502"/>
            <a:ext cx="43554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25" dirty="0">
                <a:latin typeface="Microsoft Sans Serif"/>
                <a:cs typeface="Microsoft Sans Serif"/>
              </a:rPr>
              <a:t>consta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emisor </a:t>
            </a:r>
            <a:r>
              <a:rPr sz="950" spc="30" dirty="0">
                <a:latin typeface="Microsoft Sans Serif"/>
                <a:cs typeface="Microsoft Sans Serif"/>
              </a:rPr>
              <a:t>(fuente de </a:t>
            </a:r>
            <a:r>
              <a:rPr sz="950" dirty="0">
                <a:latin typeface="Microsoft Sans Serif"/>
                <a:cs typeface="Microsoft Sans Serif"/>
              </a:rPr>
              <a:t>luz),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receptor </a:t>
            </a:r>
            <a:r>
              <a:rPr sz="950" spc="35" dirty="0">
                <a:latin typeface="Microsoft Sans Serif"/>
                <a:cs typeface="Microsoft Sans Serif"/>
              </a:rPr>
              <a:t>para detectar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 </a:t>
            </a:r>
            <a:r>
              <a:rPr sz="950" spc="40" dirty="0">
                <a:latin typeface="Microsoft Sans Serif"/>
                <a:cs typeface="Microsoft Sans Serif"/>
              </a:rPr>
              <a:t>emitida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electrónica </a:t>
            </a:r>
            <a:r>
              <a:rPr sz="950" spc="10" dirty="0">
                <a:latin typeface="Microsoft Sans Serif"/>
                <a:cs typeface="Microsoft Sans Serif"/>
              </a:rPr>
              <a:t>asociada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evalúa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amplifica </a:t>
            </a:r>
            <a:r>
              <a:rPr sz="950" spc="15" dirty="0">
                <a:latin typeface="Microsoft Sans Serif"/>
                <a:cs typeface="Microsoft Sans Serif"/>
              </a:rPr>
              <a:t>la señal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detectada,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0" dirty="0">
                <a:latin typeface="Microsoft Sans Serif"/>
                <a:cs typeface="Microsoft Sans Serif"/>
              </a:rPr>
              <a:t>hace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interruptor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salida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fotoeléctrica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cambie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estado. </a:t>
            </a:r>
            <a:r>
              <a:rPr sz="950" spc="15" dirty="0">
                <a:latin typeface="Microsoft Sans Serif"/>
                <a:cs typeface="Microsoft Sans Serif"/>
              </a:rPr>
              <a:t>Todos </a:t>
            </a:r>
            <a:r>
              <a:rPr sz="950" spc="25" dirty="0">
                <a:latin typeface="Microsoft Sans Serif"/>
                <a:cs typeface="Microsoft Sans Serif"/>
              </a:rPr>
              <a:t>estamos familiarizados con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simple </a:t>
            </a:r>
            <a:r>
              <a:rPr sz="950" spc="20" dirty="0">
                <a:latin typeface="Microsoft Sans Serif"/>
                <a:cs typeface="Microsoft Sans Serif"/>
              </a:rPr>
              <a:t>aplicación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fotoeléctrico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colocado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entrada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tienda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alertar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presencia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cliente.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Esta,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supuesto,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solo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aplicación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posible.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70579" y="2579548"/>
            <a:ext cx="165100" cy="339725"/>
          </a:xfrm>
          <a:custGeom>
            <a:avLst/>
            <a:gdLst/>
            <a:ahLst/>
            <a:cxnLst/>
            <a:rect l="l" t="t" r="r" b="b"/>
            <a:pathLst>
              <a:path w="165100" h="339725">
                <a:moveTo>
                  <a:pt x="164680" y="0"/>
                </a:moveTo>
                <a:lnTo>
                  <a:pt x="0" y="0"/>
                </a:lnTo>
                <a:lnTo>
                  <a:pt x="0" y="339331"/>
                </a:lnTo>
                <a:lnTo>
                  <a:pt x="164680" y="339331"/>
                </a:lnTo>
                <a:lnTo>
                  <a:pt x="164680" y="0"/>
                </a:lnTo>
                <a:close/>
              </a:path>
            </a:pathLst>
          </a:custGeom>
          <a:solidFill>
            <a:srgbClr val="5D5D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76474" y="2579548"/>
            <a:ext cx="151765" cy="339725"/>
          </a:xfrm>
          <a:custGeom>
            <a:avLst/>
            <a:gdLst/>
            <a:ahLst/>
            <a:cxnLst/>
            <a:rect l="l" t="t" r="r" b="b"/>
            <a:pathLst>
              <a:path w="151764" h="339725">
                <a:moveTo>
                  <a:pt x="151307" y="0"/>
                </a:moveTo>
                <a:lnTo>
                  <a:pt x="0" y="0"/>
                </a:lnTo>
                <a:lnTo>
                  <a:pt x="0" y="339331"/>
                </a:lnTo>
                <a:lnTo>
                  <a:pt x="151307" y="339331"/>
                </a:lnTo>
                <a:lnTo>
                  <a:pt x="151307" y="0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25115" y="2579548"/>
            <a:ext cx="151765" cy="339725"/>
          </a:xfrm>
          <a:custGeom>
            <a:avLst/>
            <a:gdLst/>
            <a:ahLst/>
            <a:cxnLst/>
            <a:rect l="l" t="t" r="r" b="b"/>
            <a:pathLst>
              <a:path w="151764" h="339725">
                <a:moveTo>
                  <a:pt x="151307" y="0"/>
                </a:moveTo>
                <a:lnTo>
                  <a:pt x="0" y="0"/>
                </a:lnTo>
                <a:lnTo>
                  <a:pt x="0" y="339331"/>
                </a:lnTo>
                <a:lnTo>
                  <a:pt x="151307" y="339331"/>
                </a:lnTo>
                <a:lnTo>
                  <a:pt x="151307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5070" y="2384349"/>
            <a:ext cx="265353" cy="926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4141" y="2384349"/>
            <a:ext cx="392252" cy="7452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314956" y="22315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34803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52357" y="22315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34803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901885" y="2222818"/>
            <a:ext cx="0" cy="348615"/>
          </a:xfrm>
          <a:custGeom>
            <a:avLst/>
            <a:gdLst/>
            <a:ahLst/>
            <a:cxnLst/>
            <a:rect l="l" t="t" r="r" b="b"/>
            <a:pathLst>
              <a:path h="348614">
                <a:moveTo>
                  <a:pt x="0" y="34803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31379" y="2116658"/>
            <a:ext cx="183515" cy="71755"/>
          </a:xfrm>
          <a:custGeom>
            <a:avLst/>
            <a:gdLst/>
            <a:ahLst/>
            <a:cxnLst/>
            <a:rect l="l" t="t" r="r" b="b"/>
            <a:pathLst>
              <a:path w="183514" h="71755">
                <a:moveTo>
                  <a:pt x="22542" y="0"/>
                </a:moveTo>
                <a:lnTo>
                  <a:pt x="16243" y="0"/>
                </a:lnTo>
                <a:lnTo>
                  <a:pt x="10820" y="4826"/>
                </a:lnTo>
                <a:lnTo>
                  <a:pt x="6705" y="7797"/>
                </a:lnTo>
                <a:lnTo>
                  <a:pt x="3581" y="9525"/>
                </a:lnTo>
                <a:lnTo>
                  <a:pt x="0" y="11087"/>
                </a:lnTo>
                <a:lnTo>
                  <a:pt x="0" y="17691"/>
                </a:lnTo>
                <a:lnTo>
                  <a:pt x="15836" y="7226"/>
                </a:lnTo>
                <a:lnTo>
                  <a:pt x="15836" y="71361"/>
                </a:lnTo>
                <a:lnTo>
                  <a:pt x="22542" y="71361"/>
                </a:lnTo>
                <a:lnTo>
                  <a:pt x="22542" y="0"/>
                </a:lnTo>
                <a:close/>
              </a:path>
              <a:path w="183514" h="71755">
                <a:moveTo>
                  <a:pt x="93014" y="35394"/>
                </a:moveTo>
                <a:lnTo>
                  <a:pt x="92278" y="31165"/>
                </a:lnTo>
                <a:lnTo>
                  <a:pt x="88074" y="22440"/>
                </a:lnTo>
                <a:lnTo>
                  <a:pt x="82931" y="19608"/>
                </a:lnTo>
                <a:lnTo>
                  <a:pt x="71843" y="19608"/>
                </a:lnTo>
                <a:lnTo>
                  <a:pt x="68580" y="20421"/>
                </a:lnTo>
                <a:lnTo>
                  <a:pt x="62636" y="23583"/>
                </a:lnTo>
                <a:lnTo>
                  <a:pt x="60325" y="25869"/>
                </a:lnTo>
                <a:lnTo>
                  <a:pt x="58712" y="28778"/>
                </a:lnTo>
                <a:lnTo>
                  <a:pt x="58293" y="20332"/>
                </a:lnTo>
                <a:lnTo>
                  <a:pt x="52006" y="20332"/>
                </a:lnTo>
                <a:lnTo>
                  <a:pt x="52006" y="21412"/>
                </a:lnTo>
                <a:lnTo>
                  <a:pt x="52603" y="31127"/>
                </a:lnTo>
                <a:lnTo>
                  <a:pt x="52603" y="71361"/>
                </a:lnTo>
                <a:lnTo>
                  <a:pt x="59118" y="71361"/>
                </a:lnTo>
                <a:lnTo>
                  <a:pt x="59118" y="38201"/>
                </a:lnTo>
                <a:lnTo>
                  <a:pt x="60198" y="33870"/>
                </a:lnTo>
                <a:lnTo>
                  <a:pt x="64858" y="26974"/>
                </a:lnTo>
                <a:lnTo>
                  <a:pt x="68656" y="25107"/>
                </a:lnTo>
                <a:lnTo>
                  <a:pt x="78663" y="25107"/>
                </a:lnTo>
                <a:lnTo>
                  <a:pt x="82169" y="26771"/>
                </a:lnTo>
                <a:lnTo>
                  <a:pt x="85737" y="32651"/>
                </a:lnTo>
                <a:lnTo>
                  <a:pt x="86512" y="36626"/>
                </a:lnTo>
                <a:lnTo>
                  <a:pt x="86512" y="71361"/>
                </a:lnTo>
                <a:lnTo>
                  <a:pt x="93014" y="71361"/>
                </a:lnTo>
                <a:lnTo>
                  <a:pt x="93014" y="35394"/>
                </a:lnTo>
                <a:close/>
              </a:path>
              <a:path w="183514" h="71755">
                <a:moveTo>
                  <a:pt x="183197" y="35394"/>
                </a:moveTo>
                <a:lnTo>
                  <a:pt x="182448" y="31165"/>
                </a:lnTo>
                <a:lnTo>
                  <a:pt x="178244" y="22440"/>
                </a:lnTo>
                <a:lnTo>
                  <a:pt x="173101" y="19608"/>
                </a:lnTo>
                <a:lnTo>
                  <a:pt x="161328" y="19608"/>
                </a:lnTo>
                <a:lnTo>
                  <a:pt x="157708" y="20561"/>
                </a:lnTo>
                <a:lnTo>
                  <a:pt x="152095" y="24091"/>
                </a:lnTo>
                <a:lnTo>
                  <a:pt x="149555" y="26619"/>
                </a:lnTo>
                <a:lnTo>
                  <a:pt x="147142" y="29997"/>
                </a:lnTo>
                <a:lnTo>
                  <a:pt x="145732" y="25996"/>
                </a:lnTo>
                <a:lnTo>
                  <a:pt x="143344" y="23139"/>
                </a:lnTo>
                <a:lnTo>
                  <a:pt x="137668" y="20231"/>
                </a:lnTo>
                <a:lnTo>
                  <a:pt x="134835" y="19608"/>
                </a:lnTo>
                <a:lnTo>
                  <a:pt x="128092" y="19608"/>
                </a:lnTo>
                <a:lnTo>
                  <a:pt x="124841" y="20421"/>
                </a:lnTo>
                <a:lnTo>
                  <a:pt x="118897" y="23583"/>
                </a:lnTo>
                <a:lnTo>
                  <a:pt x="116573" y="25869"/>
                </a:lnTo>
                <a:lnTo>
                  <a:pt x="114960" y="28778"/>
                </a:lnTo>
                <a:lnTo>
                  <a:pt x="114554" y="20332"/>
                </a:lnTo>
                <a:lnTo>
                  <a:pt x="108254" y="20332"/>
                </a:lnTo>
                <a:lnTo>
                  <a:pt x="108864" y="31127"/>
                </a:lnTo>
                <a:lnTo>
                  <a:pt x="108864" y="71361"/>
                </a:lnTo>
                <a:lnTo>
                  <a:pt x="115366" y="71361"/>
                </a:lnTo>
                <a:lnTo>
                  <a:pt x="115366" y="38201"/>
                </a:lnTo>
                <a:lnTo>
                  <a:pt x="116446" y="33870"/>
                </a:lnTo>
                <a:lnTo>
                  <a:pt x="121107" y="26974"/>
                </a:lnTo>
                <a:lnTo>
                  <a:pt x="124904" y="25107"/>
                </a:lnTo>
                <a:lnTo>
                  <a:pt x="134924" y="25107"/>
                </a:lnTo>
                <a:lnTo>
                  <a:pt x="138417" y="26771"/>
                </a:lnTo>
                <a:lnTo>
                  <a:pt x="141986" y="32651"/>
                </a:lnTo>
                <a:lnTo>
                  <a:pt x="142773" y="36626"/>
                </a:lnTo>
                <a:lnTo>
                  <a:pt x="142773" y="71361"/>
                </a:lnTo>
                <a:lnTo>
                  <a:pt x="149275" y="71361"/>
                </a:lnTo>
                <a:lnTo>
                  <a:pt x="149275" y="38201"/>
                </a:lnTo>
                <a:lnTo>
                  <a:pt x="150368" y="33870"/>
                </a:lnTo>
                <a:lnTo>
                  <a:pt x="155028" y="26974"/>
                </a:lnTo>
                <a:lnTo>
                  <a:pt x="158826" y="25107"/>
                </a:lnTo>
                <a:lnTo>
                  <a:pt x="168846" y="25107"/>
                </a:lnTo>
                <a:lnTo>
                  <a:pt x="172339" y="26771"/>
                </a:lnTo>
                <a:lnTo>
                  <a:pt x="175907" y="32651"/>
                </a:lnTo>
                <a:lnTo>
                  <a:pt x="176695" y="36626"/>
                </a:lnTo>
                <a:lnTo>
                  <a:pt x="176695" y="71361"/>
                </a:lnTo>
                <a:lnTo>
                  <a:pt x="183197" y="71361"/>
                </a:lnTo>
                <a:lnTo>
                  <a:pt x="183197" y="35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43200" y="2384348"/>
            <a:ext cx="286143" cy="7451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91711" y="2385072"/>
            <a:ext cx="348272" cy="7451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26382" y="3070275"/>
            <a:ext cx="328472" cy="7523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00574" y="3070999"/>
            <a:ext cx="227774" cy="7451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08250" y="2116659"/>
            <a:ext cx="304634" cy="7289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66415" y="2116659"/>
            <a:ext cx="303911" cy="7289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7994256" y="2579548"/>
            <a:ext cx="3371850" cy="339725"/>
          </a:xfrm>
          <a:custGeom>
            <a:avLst/>
            <a:gdLst/>
            <a:ahLst/>
            <a:cxnLst/>
            <a:rect l="l" t="t" r="r" b="b"/>
            <a:pathLst>
              <a:path w="3371850" h="339725">
                <a:moveTo>
                  <a:pt x="0" y="0"/>
                </a:moveTo>
                <a:lnTo>
                  <a:pt x="3371697" y="0"/>
                </a:lnTo>
                <a:lnTo>
                  <a:pt x="3371697" y="339331"/>
                </a:lnTo>
                <a:lnTo>
                  <a:pt x="0" y="339331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25050" y="3070275"/>
            <a:ext cx="161734" cy="7451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32518" y="3070275"/>
            <a:ext cx="227761" cy="7451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25841" y="3070276"/>
            <a:ext cx="260045" cy="75933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8931884" y="2947111"/>
            <a:ext cx="419100" cy="199390"/>
            <a:chOff x="3877284" y="2947111"/>
            <a:chExt cx="419100" cy="199390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77284" y="3071710"/>
              <a:ext cx="227761" cy="7449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144454" y="2951683"/>
              <a:ext cx="147955" cy="132715"/>
            </a:xfrm>
            <a:custGeom>
              <a:avLst/>
              <a:gdLst/>
              <a:ahLst/>
              <a:cxnLst/>
              <a:rect l="l" t="t" r="r" b="b"/>
              <a:pathLst>
                <a:path w="147954" h="132714">
                  <a:moveTo>
                    <a:pt x="0" y="132499"/>
                  </a:moveTo>
                  <a:lnTo>
                    <a:pt x="14735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9693541" y="2951683"/>
            <a:ext cx="97790" cy="102870"/>
          </a:xfrm>
          <a:custGeom>
            <a:avLst/>
            <a:gdLst/>
            <a:ahLst/>
            <a:cxnLst/>
            <a:rect l="l" t="t" r="r" b="b"/>
            <a:pathLst>
              <a:path w="97789" h="102869">
                <a:moveTo>
                  <a:pt x="0" y="0"/>
                </a:moveTo>
                <a:lnTo>
                  <a:pt x="97307" y="10246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339629" y="2939415"/>
            <a:ext cx="164465" cy="123189"/>
          </a:xfrm>
          <a:custGeom>
            <a:avLst/>
            <a:gdLst/>
            <a:ahLst/>
            <a:cxnLst/>
            <a:rect l="l" t="t" r="r" b="b"/>
            <a:pathLst>
              <a:path w="164464" h="123189">
                <a:moveTo>
                  <a:pt x="0" y="0"/>
                </a:moveTo>
                <a:lnTo>
                  <a:pt x="163956" y="12266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7966965" y="5067300"/>
          <a:ext cx="1759585" cy="179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9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Modelo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Distancia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D4</a:t>
                      </a:r>
                      <a:r>
                        <a:rPr sz="9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90" dirty="0">
                          <a:latin typeface="Microsoft Sans Serif"/>
                          <a:cs typeface="Microsoft Sans Serif"/>
                        </a:rPr>
                        <a:t>mm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8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9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40" dirty="0">
                          <a:latin typeface="Microsoft Sans Serif"/>
                          <a:cs typeface="Microsoft Sans Serif"/>
                        </a:rPr>
                        <a:t>M5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55" dirty="0">
                          <a:latin typeface="Microsoft Sans Serif"/>
                          <a:cs typeface="Microsoft Sans Serif"/>
                        </a:rPr>
                        <a:t>50mm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250mm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250mm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K31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250mm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500mm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750mm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500mm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-5" dirty="0">
                          <a:latin typeface="Microsoft Sans Serif"/>
                          <a:cs typeface="Microsoft Sans Serif"/>
                        </a:rPr>
                        <a:t>L18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150mm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-5" dirty="0">
                          <a:latin typeface="Microsoft Sans Serif"/>
                          <a:cs typeface="Microsoft Sans Serif"/>
                        </a:rPr>
                        <a:t>L50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>
                          <a:latin typeface="Microsoft Sans Serif"/>
                          <a:cs typeface="Microsoft Sans Serif"/>
                        </a:rPr>
                        <a:t>(difuso)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50" spc="55" dirty="0">
                          <a:latin typeface="Microsoft Sans Serif"/>
                          <a:cs typeface="Microsoft Sans Serif"/>
                        </a:rPr>
                        <a:t>30mm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L50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(haz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pasante)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sz="950" spc="55" dirty="0">
                          <a:latin typeface="Microsoft Sans Serif"/>
                          <a:cs typeface="Microsoft Sans Serif"/>
                        </a:rPr>
                        <a:t>80mm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5761228" y="502666"/>
            <a:ext cx="10490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5" dirty="0">
                <a:latin typeface="Tahoma"/>
                <a:cs typeface="Tahoma"/>
              </a:rPr>
              <a:t>Luz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modulada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8836" y="491235"/>
            <a:ext cx="43230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5" dirty="0">
                <a:latin typeface="Microsoft Sans Serif"/>
                <a:cs typeface="Microsoft Sans Serif"/>
              </a:rPr>
              <a:t>modulada aumenta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detección </a:t>
            </a:r>
            <a:r>
              <a:rPr sz="1000" spc="40" dirty="0">
                <a:latin typeface="Microsoft Sans Serif"/>
                <a:cs typeface="Microsoft Sans Serif"/>
              </a:rPr>
              <a:t>mientras </a:t>
            </a:r>
            <a:r>
              <a:rPr sz="1000" spc="30" dirty="0">
                <a:latin typeface="Microsoft Sans Serif"/>
                <a:cs typeface="Microsoft Sans Serif"/>
              </a:rPr>
              <a:t>reduce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efecto 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35" dirty="0">
                <a:latin typeface="Microsoft Sans Serif"/>
                <a:cs typeface="Microsoft Sans Serif"/>
              </a:rPr>
              <a:t>ambiental.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5" dirty="0">
                <a:latin typeface="Microsoft Sans Serif"/>
                <a:cs typeface="Microsoft Sans Serif"/>
              </a:rPr>
              <a:t>modulada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5" dirty="0">
                <a:latin typeface="Microsoft Sans Serif"/>
                <a:cs typeface="Microsoft Sans Serif"/>
              </a:rPr>
              <a:t>pulsa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5" dirty="0">
                <a:latin typeface="Microsoft Sans Serif"/>
                <a:cs typeface="Microsoft Sans Serif"/>
              </a:rPr>
              <a:t>frecuencia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específica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5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KHz.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fotoeléctrico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capaz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distinguir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5" dirty="0">
                <a:latin typeface="Microsoft Sans Serif"/>
                <a:cs typeface="Microsoft Sans Serif"/>
              </a:rPr>
              <a:t>modulada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35" dirty="0">
                <a:latin typeface="Microsoft Sans Serif"/>
                <a:cs typeface="Microsoft Sans Serif"/>
              </a:rPr>
              <a:t>ambiental.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35" dirty="0">
                <a:latin typeface="Microsoft Sans Serif"/>
                <a:cs typeface="Microsoft Sans Serif"/>
              </a:rPr>
              <a:t>fuentes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25" dirty="0">
                <a:latin typeface="Microsoft Sans Serif"/>
                <a:cs typeface="Microsoft Sans Serif"/>
              </a:rPr>
              <a:t>utilizadas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estos sensores </a:t>
            </a:r>
            <a:r>
              <a:rPr sz="1000" spc="30" dirty="0">
                <a:latin typeface="Microsoft Sans Serif"/>
                <a:cs typeface="Microsoft Sans Serif"/>
              </a:rPr>
              <a:t>varían 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espectro de </a:t>
            </a:r>
            <a:r>
              <a:rPr sz="1000" spc="20" dirty="0">
                <a:latin typeface="Microsoft Sans Serif"/>
                <a:cs typeface="Microsoft Sans Serif"/>
              </a:rPr>
              <a:t>luz desde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verde </a:t>
            </a:r>
            <a:r>
              <a:rPr sz="1000" spc="20" dirty="0">
                <a:latin typeface="Microsoft Sans Serif"/>
                <a:cs typeface="Microsoft Sans Serif"/>
              </a:rPr>
              <a:t>visible </a:t>
            </a:r>
            <a:r>
              <a:rPr sz="1000" spc="25" dirty="0">
                <a:latin typeface="Microsoft Sans Serif"/>
                <a:cs typeface="Microsoft Sans Serif"/>
              </a:rPr>
              <a:t>hasta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infrarrojo </a:t>
            </a:r>
            <a:r>
              <a:rPr sz="1000" spc="20" dirty="0">
                <a:latin typeface="Microsoft Sans Serif"/>
                <a:cs typeface="Microsoft Sans Serif"/>
              </a:rPr>
              <a:t>invisible. </a:t>
            </a:r>
            <a:r>
              <a:rPr sz="1000" spc="50" dirty="0">
                <a:latin typeface="Microsoft Sans Serif"/>
                <a:cs typeface="Microsoft Sans Serif"/>
              </a:rPr>
              <a:t>Normalmente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utilizan </a:t>
            </a:r>
            <a:r>
              <a:rPr sz="1000" spc="35" dirty="0">
                <a:latin typeface="Microsoft Sans Serif"/>
                <a:cs typeface="Microsoft Sans Serif"/>
              </a:rPr>
              <a:t>fuentes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diodos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emisores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luz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(LED).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1228" y="3634486"/>
            <a:ext cx="71056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latin typeface="Tahoma"/>
                <a:cs typeface="Tahoma"/>
              </a:rPr>
              <a:t>Autorización</a:t>
            </a:r>
            <a:endParaRPr sz="8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836" y="3586226"/>
            <a:ext cx="40906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70" dirty="0">
                <a:latin typeface="Microsoft Sans Serif"/>
                <a:cs typeface="Microsoft Sans Serif"/>
              </a:rPr>
              <a:t>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posible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dispositivos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fotoeléctricos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funcionen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muy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cerca </a:t>
            </a:r>
            <a:r>
              <a:rPr sz="1050" spc="60" dirty="0">
                <a:latin typeface="Microsoft Sans Serif"/>
                <a:cs typeface="Microsoft Sans Serif"/>
              </a:rPr>
              <a:t>uno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65" dirty="0">
                <a:latin typeface="Microsoft Sans Serif"/>
                <a:cs typeface="Microsoft Sans Serif"/>
              </a:rPr>
              <a:t>otro </a:t>
            </a:r>
            <a:r>
              <a:rPr sz="1050" spc="40" dirty="0">
                <a:latin typeface="Microsoft Sans Serif"/>
                <a:cs typeface="Microsoft Sans Serif"/>
              </a:rPr>
              <a:t>puedan </a:t>
            </a:r>
            <a:r>
              <a:rPr sz="1050" spc="15" dirty="0">
                <a:latin typeface="Microsoft Sans Serif"/>
                <a:cs typeface="Microsoft Sans Serif"/>
              </a:rPr>
              <a:t>causar </a:t>
            </a:r>
            <a:r>
              <a:rPr sz="1050" spc="35" dirty="0">
                <a:latin typeface="Microsoft Sans Serif"/>
                <a:cs typeface="Microsoft Sans Serif"/>
              </a:rPr>
              <a:t>interferencia.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problema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puede </a:t>
            </a:r>
            <a:r>
              <a:rPr sz="1050" spc="45" dirty="0">
                <a:latin typeface="Microsoft Sans Serif"/>
                <a:cs typeface="Microsoft Sans Serif"/>
              </a:rPr>
              <a:t>corregir </a:t>
            </a:r>
            <a:r>
              <a:rPr sz="1050" spc="30" dirty="0">
                <a:latin typeface="Microsoft Sans Serif"/>
                <a:cs typeface="Microsoft Sans Serif"/>
              </a:rPr>
              <a:t>con </a:t>
            </a:r>
            <a:r>
              <a:rPr sz="1050" spc="25" dirty="0">
                <a:latin typeface="Microsoft Sans Serif"/>
                <a:cs typeface="Microsoft Sans Serif"/>
              </a:rPr>
              <a:t>alineación </a:t>
            </a:r>
            <a:r>
              <a:rPr sz="1050" spc="50" dirty="0">
                <a:latin typeface="Microsoft Sans Serif"/>
                <a:cs typeface="Microsoft Sans Serif"/>
              </a:rPr>
              <a:t>o </a:t>
            </a:r>
            <a:r>
              <a:rPr sz="1050" spc="25" dirty="0">
                <a:latin typeface="Microsoft Sans Serif"/>
                <a:cs typeface="Microsoft Sans Serif"/>
              </a:rPr>
              <a:t>cubiertas. </a:t>
            </a:r>
            <a:r>
              <a:rPr sz="1050" spc="-20" dirty="0">
                <a:latin typeface="Microsoft Sans Serif"/>
                <a:cs typeface="Microsoft Sans Serif"/>
              </a:rPr>
              <a:t>Las </a:t>
            </a:r>
            <a:r>
              <a:rPr sz="1050" spc="30" dirty="0">
                <a:latin typeface="Microsoft Sans Serif"/>
                <a:cs typeface="Microsoft Sans Serif"/>
              </a:rPr>
              <a:t>siguientes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distancias </a:t>
            </a:r>
            <a:r>
              <a:rPr sz="1050" spc="50" dirty="0">
                <a:latin typeface="Microsoft Sans Serif"/>
                <a:cs typeface="Microsoft Sans Serif"/>
              </a:rPr>
              <a:t>entre </a:t>
            </a:r>
            <a:r>
              <a:rPr sz="1050" spc="15" dirty="0">
                <a:latin typeface="Microsoft Sans Serif"/>
                <a:cs typeface="Microsoft Sans Serif"/>
              </a:rPr>
              <a:t>sensores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40" dirty="0">
                <a:latin typeface="Microsoft Sans Serif"/>
                <a:cs typeface="Microsoft Sans Serif"/>
              </a:rPr>
              <a:t>dan </a:t>
            </a:r>
            <a:r>
              <a:rPr sz="1050" spc="45" dirty="0">
                <a:latin typeface="Microsoft Sans Serif"/>
                <a:cs typeface="Microsoft Sans Serif"/>
              </a:rPr>
              <a:t>como </a:t>
            </a:r>
            <a:r>
              <a:rPr sz="1050" spc="65" dirty="0">
                <a:latin typeface="Microsoft Sans Serif"/>
                <a:cs typeface="Microsoft Sans Serif"/>
              </a:rPr>
              <a:t>punto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0" dirty="0">
                <a:latin typeface="Microsoft Sans Serif"/>
                <a:cs typeface="Microsoft Sans Serif"/>
              </a:rPr>
              <a:t>partida. </a:t>
            </a:r>
            <a:r>
              <a:rPr sz="1050" spc="-30" dirty="0">
                <a:latin typeface="Microsoft Sans Serif"/>
                <a:cs typeface="Microsoft Sans Serif"/>
              </a:rPr>
              <a:t>En 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algunos </a:t>
            </a:r>
            <a:r>
              <a:rPr sz="1050" spc="-5" dirty="0">
                <a:latin typeface="Microsoft Sans Serif"/>
                <a:cs typeface="Microsoft Sans Serif"/>
              </a:rPr>
              <a:t>casos </a:t>
            </a:r>
            <a:r>
              <a:rPr sz="1050" spc="40" dirty="0">
                <a:latin typeface="Microsoft Sans Serif"/>
                <a:cs typeface="Microsoft Sans Serif"/>
              </a:rPr>
              <a:t>puede </a:t>
            </a:r>
            <a:r>
              <a:rPr sz="1050" spc="20" dirty="0">
                <a:latin typeface="Microsoft Sans Serif"/>
                <a:cs typeface="Microsoft Sans Serif"/>
              </a:rPr>
              <a:t>ser necesario </a:t>
            </a:r>
            <a:r>
              <a:rPr sz="1050" spc="50" dirty="0">
                <a:latin typeface="Microsoft Sans Serif"/>
                <a:cs typeface="Microsoft Sans Serif"/>
              </a:rPr>
              <a:t>aumentar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5" dirty="0">
                <a:latin typeface="Microsoft Sans Serif"/>
                <a:cs typeface="Microsoft Sans Serif"/>
              </a:rPr>
              <a:t>distancia </a:t>
            </a:r>
            <a:r>
              <a:rPr sz="1050" spc="50" dirty="0">
                <a:latin typeface="Microsoft Sans Serif"/>
                <a:cs typeface="Microsoft Sans Serif"/>
              </a:rPr>
              <a:t>entre 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sensores.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198867" y="7231437"/>
          <a:ext cx="2148205" cy="2181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55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46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76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2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4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1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3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276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8699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7366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33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0033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1012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7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8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2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70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0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9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11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2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8156" y="9446439"/>
            <a:ext cx="553389" cy="8831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808620" y="7977987"/>
            <a:ext cx="76200" cy="532130"/>
            <a:chOff x="2754020" y="7977987"/>
            <a:chExt cx="76200" cy="5321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5430" y="8205596"/>
              <a:ext cx="74409" cy="3039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4020" y="7977987"/>
              <a:ext cx="75831" cy="18752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6398" y="9446451"/>
            <a:ext cx="103847" cy="7285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943187" y="9446983"/>
            <a:ext cx="32384" cy="71120"/>
          </a:xfrm>
          <a:custGeom>
            <a:avLst/>
            <a:gdLst/>
            <a:ahLst/>
            <a:cxnLst/>
            <a:rect l="l" t="t" r="r" b="b"/>
            <a:pathLst>
              <a:path w="32385" h="71120">
                <a:moveTo>
                  <a:pt x="31927" y="15748"/>
                </a:moveTo>
                <a:lnTo>
                  <a:pt x="16573" y="15748"/>
                </a:lnTo>
                <a:lnTo>
                  <a:pt x="16573" y="70916"/>
                </a:lnTo>
                <a:lnTo>
                  <a:pt x="31927" y="70916"/>
                </a:lnTo>
                <a:lnTo>
                  <a:pt x="31927" y="15748"/>
                </a:lnTo>
                <a:close/>
              </a:path>
              <a:path w="32385" h="71120">
                <a:moveTo>
                  <a:pt x="31927" y="0"/>
                </a:moveTo>
                <a:lnTo>
                  <a:pt x="18808" y="0"/>
                </a:lnTo>
                <a:lnTo>
                  <a:pt x="12992" y="4203"/>
                </a:lnTo>
                <a:lnTo>
                  <a:pt x="6705" y="7759"/>
                </a:lnTo>
                <a:lnTo>
                  <a:pt x="0" y="10668"/>
                </a:lnTo>
                <a:lnTo>
                  <a:pt x="12" y="24785"/>
                </a:lnTo>
                <a:lnTo>
                  <a:pt x="3454" y="23380"/>
                </a:lnTo>
                <a:lnTo>
                  <a:pt x="6807" y="21729"/>
                </a:lnTo>
                <a:lnTo>
                  <a:pt x="12700" y="18427"/>
                </a:lnTo>
                <a:lnTo>
                  <a:pt x="14871" y="17030"/>
                </a:lnTo>
                <a:lnTo>
                  <a:pt x="16573" y="15748"/>
                </a:lnTo>
                <a:lnTo>
                  <a:pt x="31927" y="15748"/>
                </a:lnTo>
                <a:lnTo>
                  <a:pt x="319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51403" y="9446451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80" y="495"/>
                </a:moveTo>
                <a:lnTo>
                  <a:pt x="16281" y="495"/>
                </a:lnTo>
                <a:lnTo>
                  <a:pt x="10845" y="5321"/>
                </a:lnTo>
                <a:lnTo>
                  <a:pt x="6718" y="8305"/>
                </a:lnTo>
                <a:lnTo>
                  <a:pt x="3594" y="10033"/>
                </a:lnTo>
                <a:lnTo>
                  <a:pt x="0" y="11582"/>
                </a:lnTo>
                <a:lnTo>
                  <a:pt x="0" y="18199"/>
                </a:lnTo>
                <a:lnTo>
                  <a:pt x="15875" y="7734"/>
                </a:lnTo>
                <a:lnTo>
                  <a:pt x="15875" y="71831"/>
                </a:lnTo>
                <a:lnTo>
                  <a:pt x="22580" y="71831"/>
                </a:lnTo>
                <a:lnTo>
                  <a:pt x="22580" y="495"/>
                </a:lnTo>
                <a:close/>
              </a:path>
              <a:path w="88900" h="73025">
                <a:moveTo>
                  <a:pt x="88544" y="36474"/>
                </a:moveTo>
                <a:lnTo>
                  <a:pt x="81711" y="8026"/>
                </a:lnTo>
                <a:lnTo>
                  <a:pt x="81711" y="44069"/>
                </a:lnTo>
                <a:lnTo>
                  <a:pt x="80835" y="50228"/>
                </a:lnTo>
                <a:lnTo>
                  <a:pt x="79082" y="55384"/>
                </a:lnTo>
                <a:lnTo>
                  <a:pt x="76377" y="63220"/>
                </a:lnTo>
                <a:lnTo>
                  <a:pt x="71793" y="67157"/>
                </a:lnTo>
                <a:lnTo>
                  <a:pt x="58864" y="67157"/>
                </a:lnTo>
                <a:lnTo>
                  <a:pt x="54254" y="63195"/>
                </a:lnTo>
                <a:lnTo>
                  <a:pt x="49872" y="50342"/>
                </a:lnTo>
                <a:lnTo>
                  <a:pt x="49123" y="44881"/>
                </a:lnTo>
                <a:lnTo>
                  <a:pt x="49199" y="27686"/>
                </a:lnTo>
                <a:lnTo>
                  <a:pt x="49898" y="22733"/>
                </a:lnTo>
                <a:lnTo>
                  <a:pt x="54356" y="9652"/>
                </a:lnTo>
                <a:lnTo>
                  <a:pt x="58940" y="5689"/>
                </a:lnTo>
                <a:lnTo>
                  <a:pt x="71869" y="5689"/>
                </a:lnTo>
                <a:lnTo>
                  <a:pt x="76479" y="9652"/>
                </a:lnTo>
                <a:lnTo>
                  <a:pt x="80886" y="22517"/>
                </a:lnTo>
                <a:lnTo>
                  <a:pt x="81635" y="28079"/>
                </a:lnTo>
                <a:lnTo>
                  <a:pt x="81711" y="44069"/>
                </a:lnTo>
                <a:lnTo>
                  <a:pt x="81711" y="8026"/>
                </a:lnTo>
                <a:lnTo>
                  <a:pt x="80200" y="5689"/>
                </a:lnTo>
                <a:lnTo>
                  <a:pt x="78549" y="3111"/>
                </a:lnTo>
                <a:lnTo>
                  <a:pt x="72821" y="0"/>
                </a:lnTo>
                <a:lnTo>
                  <a:pt x="55753" y="0"/>
                </a:lnTo>
                <a:lnTo>
                  <a:pt x="49060" y="4953"/>
                </a:lnTo>
                <a:lnTo>
                  <a:pt x="45339" y="14833"/>
                </a:lnTo>
                <a:lnTo>
                  <a:pt x="43256" y="20459"/>
                </a:lnTo>
                <a:lnTo>
                  <a:pt x="42202" y="27686"/>
                </a:lnTo>
                <a:lnTo>
                  <a:pt x="42202" y="36474"/>
                </a:lnTo>
                <a:lnTo>
                  <a:pt x="57912" y="72859"/>
                </a:lnTo>
                <a:lnTo>
                  <a:pt x="65379" y="72859"/>
                </a:lnTo>
                <a:lnTo>
                  <a:pt x="74993" y="72847"/>
                </a:lnTo>
                <a:lnTo>
                  <a:pt x="81673" y="67894"/>
                </a:lnTo>
                <a:lnTo>
                  <a:pt x="81940" y="67157"/>
                </a:lnTo>
                <a:lnTo>
                  <a:pt x="87490" y="52463"/>
                </a:lnTo>
                <a:lnTo>
                  <a:pt x="88544" y="45275"/>
                </a:lnTo>
                <a:lnTo>
                  <a:pt x="88544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0305199" y="9446451"/>
            <a:ext cx="147320" cy="73025"/>
            <a:chOff x="5250599" y="9446450"/>
            <a:chExt cx="147320" cy="73025"/>
          </a:xfrm>
        </p:grpSpPr>
        <p:sp>
          <p:nvSpPr>
            <p:cNvPr id="11" name="object 11"/>
            <p:cNvSpPr/>
            <p:nvPr/>
          </p:nvSpPr>
          <p:spPr>
            <a:xfrm>
              <a:off x="5250599" y="944694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80" y="0"/>
                  </a:moveTo>
                  <a:lnTo>
                    <a:pt x="16281" y="0"/>
                  </a:lnTo>
                  <a:lnTo>
                    <a:pt x="10845" y="4825"/>
                  </a:lnTo>
                  <a:lnTo>
                    <a:pt x="6718" y="7810"/>
                  </a:lnTo>
                  <a:lnTo>
                    <a:pt x="3594" y="9537"/>
                  </a:lnTo>
                  <a:lnTo>
                    <a:pt x="0" y="11087"/>
                  </a:lnTo>
                  <a:lnTo>
                    <a:pt x="0" y="17703"/>
                  </a:lnTo>
                  <a:lnTo>
                    <a:pt x="15875" y="7238"/>
                  </a:lnTo>
                  <a:lnTo>
                    <a:pt x="15875" y="71335"/>
                  </a:lnTo>
                  <a:lnTo>
                    <a:pt x="22580" y="71335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92801" y="9446450"/>
              <a:ext cx="104876" cy="72859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8115173" y="9314854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42" y="0"/>
                </a:moveTo>
                <a:lnTo>
                  <a:pt x="16243" y="0"/>
                </a:lnTo>
                <a:lnTo>
                  <a:pt x="10820" y="4800"/>
                </a:lnTo>
                <a:lnTo>
                  <a:pt x="6705" y="7785"/>
                </a:lnTo>
                <a:lnTo>
                  <a:pt x="3581" y="9512"/>
                </a:lnTo>
                <a:lnTo>
                  <a:pt x="0" y="11074"/>
                </a:lnTo>
                <a:lnTo>
                  <a:pt x="0" y="17665"/>
                </a:lnTo>
                <a:lnTo>
                  <a:pt x="15849" y="7213"/>
                </a:lnTo>
                <a:lnTo>
                  <a:pt x="15849" y="71234"/>
                </a:lnTo>
                <a:lnTo>
                  <a:pt x="22542" y="71234"/>
                </a:lnTo>
                <a:lnTo>
                  <a:pt x="225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49171" y="8624088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80" y="495"/>
                </a:moveTo>
                <a:lnTo>
                  <a:pt x="16268" y="495"/>
                </a:lnTo>
                <a:lnTo>
                  <a:pt x="10845" y="5321"/>
                </a:lnTo>
                <a:lnTo>
                  <a:pt x="6705" y="8305"/>
                </a:lnTo>
                <a:lnTo>
                  <a:pt x="3581" y="10033"/>
                </a:lnTo>
                <a:lnTo>
                  <a:pt x="0" y="11582"/>
                </a:lnTo>
                <a:lnTo>
                  <a:pt x="0" y="18199"/>
                </a:lnTo>
                <a:lnTo>
                  <a:pt x="15862" y="7734"/>
                </a:lnTo>
                <a:lnTo>
                  <a:pt x="15862" y="71831"/>
                </a:lnTo>
                <a:lnTo>
                  <a:pt x="22580" y="71831"/>
                </a:lnTo>
                <a:lnTo>
                  <a:pt x="22580" y="495"/>
                </a:lnTo>
                <a:close/>
              </a:path>
              <a:path w="88900" h="73025">
                <a:moveTo>
                  <a:pt x="88544" y="36474"/>
                </a:moveTo>
                <a:lnTo>
                  <a:pt x="81699" y="8013"/>
                </a:lnTo>
                <a:lnTo>
                  <a:pt x="81699" y="44069"/>
                </a:lnTo>
                <a:lnTo>
                  <a:pt x="80835" y="50228"/>
                </a:lnTo>
                <a:lnTo>
                  <a:pt x="76365" y="63220"/>
                </a:lnTo>
                <a:lnTo>
                  <a:pt x="71793" y="67157"/>
                </a:lnTo>
                <a:lnTo>
                  <a:pt x="58864" y="67157"/>
                </a:lnTo>
                <a:lnTo>
                  <a:pt x="54254" y="63195"/>
                </a:lnTo>
                <a:lnTo>
                  <a:pt x="49860" y="50342"/>
                </a:lnTo>
                <a:lnTo>
                  <a:pt x="49110" y="44881"/>
                </a:lnTo>
                <a:lnTo>
                  <a:pt x="49187" y="27686"/>
                </a:lnTo>
                <a:lnTo>
                  <a:pt x="49885" y="22733"/>
                </a:lnTo>
                <a:lnTo>
                  <a:pt x="54356" y="9652"/>
                </a:lnTo>
                <a:lnTo>
                  <a:pt x="58928" y="5689"/>
                </a:lnTo>
                <a:lnTo>
                  <a:pt x="71856" y="5689"/>
                </a:lnTo>
                <a:lnTo>
                  <a:pt x="76466" y="9652"/>
                </a:lnTo>
                <a:lnTo>
                  <a:pt x="80873" y="22517"/>
                </a:lnTo>
                <a:lnTo>
                  <a:pt x="81622" y="28079"/>
                </a:lnTo>
                <a:lnTo>
                  <a:pt x="81699" y="44069"/>
                </a:lnTo>
                <a:lnTo>
                  <a:pt x="81699" y="8013"/>
                </a:lnTo>
                <a:lnTo>
                  <a:pt x="80200" y="5689"/>
                </a:lnTo>
                <a:lnTo>
                  <a:pt x="78549" y="3111"/>
                </a:lnTo>
                <a:lnTo>
                  <a:pt x="72809" y="0"/>
                </a:lnTo>
                <a:lnTo>
                  <a:pt x="55753" y="0"/>
                </a:lnTo>
                <a:lnTo>
                  <a:pt x="49060" y="4953"/>
                </a:lnTo>
                <a:lnTo>
                  <a:pt x="45339" y="14833"/>
                </a:lnTo>
                <a:lnTo>
                  <a:pt x="43256" y="20459"/>
                </a:lnTo>
                <a:lnTo>
                  <a:pt x="42202" y="27686"/>
                </a:lnTo>
                <a:lnTo>
                  <a:pt x="42202" y="36474"/>
                </a:lnTo>
                <a:lnTo>
                  <a:pt x="57912" y="72859"/>
                </a:lnTo>
                <a:lnTo>
                  <a:pt x="65366" y="72859"/>
                </a:lnTo>
                <a:lnTo>
                  <a:pt x="74993" y="72847"/>
                </a:lnTo>
                <a:lnTo>
                  <a:pt x="81673" y="67894"/>
                </a:lnTo>
                <a:lnTo>
                  <a:pt x="81940" y="67157"/>
                </a:lnTo>
                <a:lnTo>
                  <a:pt x="85382" y="58013"/>
                </a:lnTo>
                <a:lnTo>
                  <a:pt x="87490" y="52463"/>
                </a:lnTo>
                <a:lnTo>
                  <a:pt x="88544" y="45275"/>
                </a:lnTo>
                <a:lnTo>
                  <a:pt x="88544" y="36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7990636" y="7907122"/>
            <a:ext cx="147320" cy="73025"/>
            <a:chOff x="2936036" y="7907121"/>
            <a:chExt cx="147320" cy="73025"/>
          </a:xfrm>
        </p:grpSpPr>
        <p:sp>
          <p:nvSpPr>
            <p:cNvPr id="16" name="object 16"/>
            <p:cNvSpPr/>
            <p:nvPr/>
          </p:nvSpPr>
          <p:spPr>
            <a:xfrm>
              <a:off x="2936036" y="790762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80" y="0"/>
                  </a:moveTo>
                  <a:lnTo>
                    <a:pt x="16268" y="0"/>
                  </a:lnTo>
                  <a:lnTo>
                    <a:pt x="10845" y="4825"/>
                  </a:lnTo>
                  <a:lnTo>
                    <a:pt x="6705" y="7797"/>
                  </a:lnTo>
                  <a:lnTo>
                    <a:pt x="3581" y="9524"/>
                  </a:lnTo>
                  <a:lnTo>
                    <a:pt x="0" y="11087"/>
                  </a:lnTo>
                  <a:lnTo>
                    <a:pt x="0" y="17691"/>
                  </a:lnTo>
                  <a:lnTo>
                    <a:pt x="15862" y="7226"/>
                  </a:lnTo>
                  <a:lnTo>
                    <a:pt x="15862" y="71335"/>
                  </a:lnTo>
                  <a:lnTo>
                    <a:pt x="22580" y="71335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8238" y="7907121"/>
              <a:ext cx="104876" cy="7285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932343" y="7183552"/>
            <a:ext cx="205740" cy="73025"/>
            <a:chOff x="2877743" y="7183551"/>
            <a:chExt cx="205740" cy="73025"/>
          </a:xfrm>
        </p:grpSpPr>
        <p:sp>
          <p:nvSpPr>
            <p:cNvPr id="19" name="object 19"/>
            <p:cNvSpPr/>
            <p:nvPr/>
          </p:nvSpPr>
          <p:spPr>
            <a:xfrm>
              <a:off x="2877743" y="718407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42" y="0"/>
                  </a:moveTo>
                  <a:lnTo>
                    <a:pt x="16243" y="0"/>
                  </a:lnTo>
                  <a:lnTo>
                    <a:pt x="10820" y="4813"/>
                  </a:lnTo>
                  <a:lnTo>
                    <a:pt x="6705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65"/>
                  </a:lnTo>
                  <a:lnTo>
                    <a:pt x="15849" y="7213"/>
                  </a:lnTo>
                  <a:lnTo>
                    <a:pt x="15849" y="71234"/>
                  </a:lnTo>
                  <a:lnTo>
                    <a:pt x="22542" y="71234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9882" y="7183551"/>
              <a:ext cx="163220" cy="72771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8201152" y="7243851"/>
            <a:ext cx="2201545" cy="0"/>
          </a:xfrm>
          <a:custGeom>
            <a:avLst/>
            <a:gdLst/>
            <a:ahLst/>
            <a:cxnLst/>
            <a:rect l="l" t="t" r="r" b="b"/>
            <a:pathLst>
              <a:path w="2201545">
                <a:moveTo>
                  <a:pt x="0" y="0"/>
                </a:moveTo>
                <a:lnTo>
                  <a:pt x="220140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01152" y="7943329"/>
            <a:ext cx="2201545" cy="0"/>
          </a:xfrm>
          <a:custGeom>
            <a:avLst/>
            <a:gdLst/>
            <a:ahLst/>
            <a:cxnLst/>
            <a:rect l="l" t="t" r="r" b="b"/>
            <a:pathLst>
              <a:path w="2201545">
                <a:moveTo>
                  <a:pt x="0" y="0"/>
                </a:moveTo>
                <a:lnTo>
                  <a:pt x="220140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31811" y="8273136"/>
            <a:ext cx="105905" cy="73367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8204225" y="8258111"/>
            <a:ext cx="130810" cy="143510"/>
          </a:xfrm>
          <a:custGeom>
            <a:avLst/>
            <a:gdLst/>
            <a:ahLst/>
            <a:cxnLst/>
            <a:rect l="l" t="t" r="r" b="b"/>
            <a:pathLst>
              <a:path w="130810" h="143509">
                <a:moveTo>
                  <a:pt x="130365" y="0"/>
                </a:moveTo>
                <a:lnTo>
                  <a:pt x="0" y="71691"/>
                </a:lnTo>
                <a:lnTo>
                  <a:pt x="130365" y="143382"/>
                </a:lnTo>
                <a:lnTo>
                  <a:pt x="1303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8349665" y="7219354"/>
            <a:ext cx="1184910" cy="2202815"/>
            <a:chOff x="3295065" y="7219353"/>
            <a:chExt cx="1184910" cy="2202815"/>
          </a:xfrm>
        </p:grpSpPr>
        <p:sp>
          <p:nvSpPr>
            <p:cNvPr id="26" name="object 26"/>
            <p:cNvSpPr/>
            <p:nvPr/>
          </p:nvSpPr>
          <p:spPr>
            <a:xfrm>
              <a:off x="3828046" y="9281388"/>
              <a:ext cx="143510" cy="130810"/>
            </a:xfrm>
            <a:custGeom>
              <a:avLst/>
              <a:gdLst/>
              <a:ahLst/>
              <a:cxnLst/>
              <a:rect l="l" t="t" r="r" b="b"/>
              <a:pathLst>
                <a:path w="143510" h="130809">
                  <a:moveTo>
                    <a:pt x="143408" y="0"/>
                  </a:moveTo>
                  <a:lnTo>
                    <a:pt x="0" y="0"/>
                  </a:lnTo>
                  <a:lnTo>
                    <a:pt x="71704" y="130327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08781" y="7233069"/>
              <a:ext cx="1157605" cy="2175510"/>
            </a:xfrm>
            <a:custGeom>
              <a:avLst/>
              <a:gdLst/>
              <a:ahLst/>
              <a:cxnLst/>
              <a:rect l="l" t="t" r="r" b="b"/>
              <a:pathLst>
                <a:path w="1157604" h="2175509">
                  <a:moveTo>
                    <a:pt x="0" y="0"/>
                  </a:moveTo>
                  <a:lnTo>
                    <a:pt x="1157401" y="2175167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624069" y="566167"/>
            <a:ext cx="82740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10" dirty="0">
                <a:latin typeface="Tahoma"/>
                <a:cs typeface="Tahoma"/>
              </a:rPr>
              <a:t>exceso</a:t>
            </a:r>
            <a:r>
              <a:rPr sz="650" b="1" spc="-25" dirty="0">
                <a:latin typeface="Tahoma"/>
                <a:cs typeface="Tahoma"/>
              </a:rPr>
              <a:t> </a:t>
            </a:r>
            <a:r>
              <a:rPr sz="650" b="1" dirty="0">
                <a:latin typeface="Tahoma"/>
                <a:cs typeface="Tahoma"/>
              </a:rPr>
              <a:t>de</a:t>
            </a:r>
            <a:r>
              <a:rPr sz="650" b="1" spc="-25" dirty="0">
                <a:latin typeface="Tahoma"/>
                <a:cs typeface="Tahoma"/>
              </a:rPr>
              <a:t> </a:t>
            </a:r>
            <a:r>
              <a:rPr sz="650" b="1" dirty="0">
                <a:latin typeface="Tahoma"/>
                <a:cs typeface="Tahoma"/>
              </a:rPr>
              <a:t>ganancia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9004" y="489965"/>
            <a:ext cx="41122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latin typeface="Microsoft Sans Serif"/>
                <a:cs typeface="Microsoft Sans Serif"/>
              </a:rPr>
              <a:t>Muchos </a:t>
            </a:r>
            <a:r>
              <a:rPr sz="950" spc="35" dirty="0">
                <a:latin typeface="Microsoft Sans Serif"/>
                <a:cs typeface="Microsoft Sans Serif"/>
              </a:rPr>
              <a:t>entornos,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35" dirty="0">
                <a:latin typeface="Microsoft Sans Serif"/>
                <a:cs typeface="Microsoft Sans Serif"/>
              </a:rPr>
              <a:t>particular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25" dirty="0">
                <a:latin typeface="Microsoft Sans Serif"/>
                <a:cs typeface="Microsoft Sans Serif"/>
              </a:rPr>
              <a:t>industriales, incluyen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polvo, </a:t>
            </a:r>
            <a:r>
              <a:rPr sz="950" spc="15" dirty="0">
                <a:latin typeface="Microsoft Sans Serif"/>
                <a:cs typeface="Microsoft Sans Serif"/>
              </a:rPr>
              <a:t>suciedad, </a:t>
            </a:r>
            <a:r>
              <a:rPr sz="950" spc="50" dirty="0">
                <a:latin typeface="Microsoft Sans Serif"/>
                <a:cs typeface="Microsoft Sans Serif"/>
              </a:rPr>
              <a:t>humo, </a:t>
            </a:r>
            <a:r>
              <a:rPr sz="950" spc="45" dirty="0">
                <a:latin typeface="Microsoft Sans Serif"/>
                <a:cs typeface="Microsoft Sans Serif"/>
              </a:rPr>
              <a:t>humedad </a:t>
            </a:r>
            <a:r>
              <a:rPr sz="950" spc="55" dirty="0">
                <a:latin typeface="Microsoft Sans Serif"/>
                <a:cs typeface="Microsoft Sans Serif"/>
              </a:rPr>
              <a:t>u </a:t>
            </a:r>
            <a:r>
              <a:rPr sz="950" spc="45" dirty="0">
                <a:latin typeface="Microsoft Sans Serif"/>
                <a:cs typeface="Microsoft Sans Serif"/>
              </a:rPr>
              <a:t>otros </a:t>
            </a:r>
            <a:r>
              <a:rPr sz="950" spc="35" dirty="0">
                <a:latin typeface="Microsoft Sans Serif"/>
                <a:cs typeface="Microsoft Sans Serif"/>
              </a:rPr>
              <a:t>contaminantes </a:t>
            </a:r>
            <a:r>
              <a:rPr sz="950" spc="40" dirty="0">
                <a:latin typeface="Microsoft Sans Serif"/>
                <a:cs typeface="Microsoft Sans Serif"/>
              </a:rPr>
              <a:t>transportados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aire.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5" dirty="0">
                <a:latin typeface="Microsoft Sans Serif"/>
                <a:cs typeface="Microsoft Sans Serif"/>
              </a:rPr>
              <a:t>funciona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entorno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0" dirty="0">
                <a:latin typeface="Microsoft Sans Serif"/>
                <a:cs typeface="Microsoft Sans Serif"/>
              </a:rPr>
              <a:t>contiene </a:t>
            </a:r>
            <a:r>
              <a:rPr sz="950" spc="15" dirty="0">
                <a:latin typeface="Microsoft Sans Serif"/>
                <a:cs typeface="Microsoft Sans Serif"/>
              </a:rPr>
              <a:t>estos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contaminantes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requiere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funcionar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correctamente.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Hay</a:t>
            </a:r>
            <a:r>
              <a:rPr sz="950" spc="-5" dirty="0">
                <a:latin typeface="Microsoft Sans Serif"/>
                <a:cs typeface="Microsoft Sans Serif"/>
              </a:rPr>
              <a:t> seis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grados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contaminación: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79004" y="1566593"/>
            <a:ext cx="4258310" cy="33394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66370" indent="-153670">
              <a:spcBef>
                <a:spcPts val="409"/>
              </a:spcBef>
              <a:buAutoNum type="arabicPeriod"/>
              <a:tabLst>
                <a:tab pos="166370" algn="l"/>
              </a:tabLst>
            </a:pPr>
            <a:r>
              <a:rPr sz="1100" spc="20" dirty="0">
                <a:latin typeface="Microsoft Sans Serif"/>
                <a:cs typeface="Microsoft Sans Serif"/>
              </a:rPr>
              <a:t>Aire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limpio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(Condición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ideal,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clima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controlado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estéril)</a:t>
            </a:r>
            <a:endParaRPr sz="1100">
              <a:latin typeface="Microsoft Sans Serif"/>
              <a:cs typeface="Microsoft Sans Serif"/>
            </a:endParaRPr>
          </a:p>
          <a:p>
            <a:pPr marL="12700" marR="422909">
              <a:lnSpc>
                <a:spcPts val="1440"/>
              </a:lnSpc>
              <a:spcBef>
                <a:spcPts val="70"/>
              </a:spcBef>
              <a:buAutoNum type="arabicPeriod"/>
              <a:tabLst>
                <a:tab pos="145415" algn="l"/>
              </a:tabLst>
            </a:pPr>
            <a:r>
              <a:rPr sz="950" spc="30" dirty="0">
                <a:latin typeface="Microsoft Sans Serif"/>
                <a:cs typeface="Microsoft Sans Serif"/>
              </a:rPr>
              <a:t>Contaminación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leve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(interiores,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áreas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industriales,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edificios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oficinas)</a:t>
            </a:r>
            <a:endParaRPr sz="950">
              <a:latin typeface="Microsoft Sans Serif"/>
              <a:cs typeface="Microsoft Sans Serif"/>
            </a:endParaRPr>
          </a:p>
          <a:p>
            <a:pPr marL="152400" marR="395605" indent="-152400">
              <a:lnSpc>
                <a:spcPts val="1440"/>
              </a:lnSpc>
              <a:buAutoNum type="arabicPeriod"/>
              <a:tabLst>
                <a:tab pos="152400" algn="l"/>
              </a:tabLst>
            </a:pPr>
            <a:r>
              <a:rPr sz="1000" spc="5" dirty="0">
                <a:latin typeface="Microsoft Sans Serif"/>
                <a:cs typeface="Microsoft Sans Serif"/>
              </a:rPr>
              <a:t>Baja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contaminación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(almacén,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industria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ligera,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operaciones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manejo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materiales)</a:t>
            </a:r>
            <a:endParaRPr sz="1000">
              <a:latin typeface="Microsoft Sans Serif"/>
              <a:cs typeface="Microsoft Sans Serif"/>
            </a:endParaRPr>
          </a:p>
          <a:p>
            <a:pPr marL="152400" marR="676275" indent="-152400">
              <a:lnSpc>
                <a:spcPts val="1440"/>
              </a:lnSpc>
              <a:buAutoNum type="arabicPeriod"/>
              <a:tabLst>
                <a:tab pos="152400" algn="l"/>
              </a:tabLst>
            </a:pPr>
            <a:r>
              <a:rPr sz="1000" spc="30" dirty="0">
                <a:latin typeface="Microsoft Sans Serif"/>
                <a:cs typeface="Microsoft Sans Serif"/>
              </a:rPr>
              <a:t>Contaminación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moderada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(operaciones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molienda,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humedad,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vapor)</a:t>
            </a:r>
            <a:endParaRPr sz="1000">
              <a:latin typeface="Microsoft Sans Serif"/>
              <a:cs typeface="Microsoft Sans Serif"/>
            </a:endParaRPr>
          </a:p>
          <a:p>
            <a:pPr marL="152400" marR="769620" indent="-152400">
              <a:lnSpc>
                <a:spcPts val="1440"/>
              </a:lnSpc>
              <a:buAutoNum type="arabicPeriod"/>
              <a:tabLst>
                <a:tab pos="152400" algn="l"/>
              </a:tabLst>
            </a:pPr>
            <a:r>
              <a:rPr sz="1000" spc="20" dirty="0">
                <a:latin typeface="Microsoft Sans Serif"/>
                <a:cs typeface="Microsoft Sans Serif"/>
              </a:rPr>
              <a:t>Alta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contaminación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(aire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cargado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partículas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pesadas,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entornos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lavado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extremo,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elevadores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granos)</a:t>
            </a:r>
            <a:endParaRPr sz="1000">
              <a:latin typeface="Microsoft Sans Serif"/>
              <a:cs typeface="Microsoft Sans Serif"/>
            </a:endParaRPr>
          </a:p>
          <a:p>
            <a:pPr marL="131445" indent="-118745">
              <a:spcBef>
                <a:spcPts val="300"/>
              </a:spcBef>
              <a:buAutoNum type="arabicPeriod"/>
              <a:tabLst>
                <a:tab pos="131445" algn="l"/>
              </a:tabLst>
            </a:pPr>
            <a:r>
              <a:rPr sz="850" spc="25" dirty="0">
                <a:latin typeface="Microsoft Sans Serif"/>
                <a:cs typeface="Microsoft Sans Serif"/>
              </a:rPr>
              <a:t>Contaminación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extrema/grave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(contenedores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carbón,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residuos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lente)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5" dirty="0">
                <a:latin typeface="Microsoft Sans Serif"/>
                <a:cs typeface="Microsoft Sans Serif"/>
              </a:rPr>
              <a:t>exceso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ganancia </a:t>
            </a:r>
            <a:r>
              <a:rPr sz="1000" spc="35" dirty="0">
                <a:latin typeface="Microsoft Sans Serif"/>
                <a:cs typeface="Microsoft Sans Serif"/>
              </a:rPr>
              <a:t>representa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cantidad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5" dirty="0">
                <a:latin typeface="Microsoft Sans Serif"/>
                <a:cs typeface="Microsoft Sans Serif"/>
              </a:rPr>
              <a:t>emitida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transmisor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exceso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cantidad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requerida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operar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receptor.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ambientes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limpios,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exceso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ganancia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igual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superior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suele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ser </a:t>
            </a:r>
            <a:r>
              <a:rPr sz="1000" spc="30" dirty="0">
                <a:latin typeface="Microsoft Sans Serif"/>
                <a:cs typeface="Microsoft Sans Serif"/>
              </a:rPr>
              <a:t>suficiente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5" dirty="0">
                <a:latin typeface="Microsoft Sans Serif"/>
                <a:cs typeface="Microsoft Sans Serif"/>
              </a:rPr>
              <a:t>operar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receptor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-35" dirty="0">
                <a:latin typeface="Microsoft Sans Serif"/>
                <a:cs typeface="Microsoft Sans Serif"/>
              </a:rPr>
              <a:t>Si,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30" dirty="0">
                <a:latin typeface="Microsoft Sans Serif"/>
                <a:cs typeface="Microsoft Sans Serif"/>
              </a:rPr>
              <a:t>ejemplo,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entorno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contiene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suficientes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contaminantes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aire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absorber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50%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5" dirty="0">
                <a:latin typeface="Microsoft Sans Serif"/>
                <a:cs typeface="Microsoft Sans Serif"/>
              </a:rPr>
              <a:t>emitida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transmisor,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5" dirty="0">
                <a:latin typeface="Microsoft Sans Serif"/>
                <a:cs typeface="Microsoft Sans Serif"/>
              </a:rPr>
              <a:t>requerirá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5" dirty="0">
                <a:latin typeface="Microsoft Sans Serif"/>
                <a:cs typeface="Microsoft Sans Serif"/>
              </a:rPr>
              <a:t>exceso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ganancia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mínimo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2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operar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receptor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sensor.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79004" y="5243579"/>
            <a:ext cx="42913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5" dirty="0">
                <a:latin typeface="Microsoft Sans Serif"/>
                <a:cs typeface="Microsoft Sans Serif"/>
              </a:rPr>
              <a:t>exceso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ganancia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traza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gráfico </a:t>
            </a:r>
            <a:r>
              <a:rPr sz="900" spc="35" dirty="0">
                <a:latin typeface="Microsoft Sans Serif"/>
                <a:cs typeface="Microsoft Sans Serif"/>
              </a:rPr>
              <a:t>logarítmico.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ejemplo que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continuación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gráfico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exceso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ganancia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barrera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M12.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Si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requerida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exceso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ganancia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30.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20" dirty="0"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0" dirty="0">
                <a:latin typeface="Microsoft Sans Serif"/>
                <a:cs typeface="Microsoft Sans Serif"/>
              </a:rPr>
              <a:t>hay </a:t>
            </a:r>
            <a:r>
              <a:rPr sz="900" spc="10" dirty="0">
                <a:latin typeface="Microsoft Sans Serif"/>
                <a:cs typeface="Microsoft Sans Serif"/>
              </a:rPr>
              <a:t>30 </a:t>
            </a:r>
            <a:r>
              <a:rPr sz="900" spc="-5" dirty="0">
                <a:latin typeface="Microsoft Sans Serif"/>
                <a:cs typeface="Microsoft Sans Serif"/>
              </a:rPr>
              <a:t>veces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requerida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aire </a:t>
            </a:r>
            <a:r>
              <a:rPr sz="900" spc="40" dirty="0">
                <a:latin typeface="Microsoft Sans Serif"/>
                <a:cs typeface="Microsoft Sans Serif"/>
              </a:rPr>
              <a:t>limpio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0" dirty="0">
                <a:latin typeface="Microsoft Sans Serif"/>
                <a:cs typeface="Microsoft Sans Serif"/>
              </a:rPr>
              <a:t>llega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30" dirty="0">
                <a:latin typeface="Microsoft Sans Serif"/>
                <a:cs typeface="Microsoft Sans Serif"/>
              </a:rPr>
              <a:t>receptor.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15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exceso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ganancia </a:t>
            </a:r>
            <a:r>
              <a:rPr sz="900" spc="30" dirty="0">
                <a:latin typeface="Microsoft Sans Serif"/>
                <a:cs typeface="Microsoft Sans Serif"/>
              </a:rPr>
              <a:t>disminuye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medida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aumenta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detección. </a:t>
            </a:r>
            <a:r>
              <a:rPr sz="900" spc="10" dirty="0">
                <a:latin typeface="Microsoft Sans Serif"/>
                <a:cs typeface="Microsoft Sans Serif"/>
              </a:rPr>
              <a:t>Tenga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cuenta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barrera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transmisor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receptor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reflectantes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transmisor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objetivo.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3661" y="1392503"/>
            <a:ext cx="2549525" cy="2367280"/>
            <a:chOff x="2939060" y="1392503"/>
            <a:chExt cx="2549525" cy="2367280"/>
          </a:xfrm>
        </p:grpSpPr>
        <p:sp>
          <p:nvSpPr>
            <p:cNvPr id="3" name="object 3"/>
            <p:cNvSpPr/>
            <p:nvPr/>
          </p:nvSpPr>
          <p:spPr>
            <a:xfrm>
              <a:off x="2953778" y="3603066"/>
              <a:ext cx="2052320" cy="0"/>
            </a:xfrm>
            <a:custGeom>
              <a:avLst/>
              <a:gdLst/>
              <a:ahLst/>
              <a:cxnLst/>
              <a:rect l="l" t="t" r="r" b="b"/>
              <a:pathLst>
                <a:path w="2052320">
                  <a:moveTo>
                    <a:pt x="205206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3987" y="3570588"/>
              <a:ext cx="2072639" cy="66040"/>
            </a:xfrm>
            <a:custGeom>
              <a:avLst/>
              <a:gdLst/>
              <a:ahLst/>
              <a:cxnLst/>
              <a:rect l="l" t="t" r="r" b="b"/>
              <a:pathLst>
                <a:path w="2072639" h="66039">
                  <a:moveTo>
                    <a:pt x="2021527" y="65564"/>
                  </a:moveTo>
                  <a:lnTo>
                    <a:pt x="2072035" y="32795"/>
                  </a:lnTo>
                  <a:lnTo>
                    <a:pt x="2021527" y="0"/>
                  </a:lnTo>
                </a:path>
                <a:path w="2072639" h="66039">
                  <a:moveTo>
                    <a:pt x="50508" y="65564"/>
                  </a:moveTo>
                  <a:lnTo>
                    <a:pt x="0" y="32795"/>
                  </a:lnTo>
                  <a:lnTo>
                    <a:pt x="50508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18637" y="1404099"/>
              <a:ext cx="1705610" cy="2199005"/>
            </a:xfrm>
            <a:custGeom>
              <a:avLst/>
              <a:gdLst/>
              <a:ahLst/>
              <a:cxnLst/>
              <a:rect l="l" t="t" r="r" b="b"/>
              <a:pathLst>
                <a:path w="1705610" h="2199004">
                  <a:moveTo>
                    <a:pt x="0" y="2198966"/>
                  </a:moveTo>
                  <a:lnTo>
                    <a:pt x="0" y="154381"/>
                  </a:lnTo>
                  <a:lnTo>
                    <a:pt x="1705114" y="154381"/>
                  </a:lnTo>
                  <a:lnTo>
                    <a:pt x="1705114" y="2198966"/>
                  </a:lnTo>
                </a:path>
                <a:path w="1705610" h="2199004">
                  <a:moveTo>
                    <a:pt x="1363472" y="158153"/>
                  </a:moveTo>
                  <a:lnTo>
                    <a:pt x="1363472" y="2197785"/>
                  </a:lnTo>
                </a:path>
                <a:path w="1705610" h="2199004">
                  <a:moveTo>
                    <a:pt x="1193038" y="157416"/>
                  </a:moveTo>
                  <a:lnTo>
                    <a:pt x="1193038" y="2197785"/>
                  </a:lnTo>
                </a:path>
                <a:path w="1705610" h="2199004">
                  <a:moveTo>
                    <a:pt x="1022616" y="157416"/>
                  </a:moveTo>
                  <a:lnTo>
                    <a:pt x="1022616" y="2197785"/>
                  </a:lnTo>
                </a:path>
                <a:path w="1705610" h="2199004">
                  <a:moveTo>
                    <a:pt x="852182" y="0"/>
                  </a:moveTo>
                  <a:lnTo>
                    <a:pt x="852182" y="21977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40212" y="139890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3529" y="46229"/>
                  </a:moveTo>
                  <a:lnTo>
                    <a:pt x="30792" y="-4329"/>
                  </a:lnTo>
                  <a:lnTo>
                    <a:pt x="-1970" y="46229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18637" y="1560995"/>
              <a:ext cx="1713230" cy="2040889"/>
            </a:xfrm>
            <a:custGeom>
              <a:avLst/>
              <a:gdLst/>
              <a:ahLst/>
              <a:cxnLst/>
              <a:rect l="l" t="t" r="r" b="b"/>
              <a:pathLst>
                <a:path w="1713229" h="2040889">
                  <a:moveTo>
                    <a:pt x="681748" y="520"/>
                  </a:moveTo>
                  <a:lnTo>
                    <a:pt x="681748" y="2040889"/>
                  </a:lnTo>
                </a:path>
                <a:path w="1713229" h="2040889">
                  <a:moveTo>
                    <a:pt x="511301" y="520"/>
                  </a:moveTo>
                  <a:lnTo>
                    <a:pt x="511301" y="2040889"/>
                  </a:lnTo>
                </a:path>
                <a:path w="1713229" h="2040889">
                  <a:moveTo>
                    <a:pt x="340880" y="520"/>
                  </a:moveTo>
                  <a:lnTo>
                    <a:pt x="340880" y="2040889"/>
                  </a:lnTo>
                </a:path>
                <a:path w="1713229" h="2040889">
                  <a:moveTo>
                    <a:pt x="170446" y="3187"/>
                  </a:moveTo>
                  <a:lnTo>
                    <a:pt x="170446" y="2040889"/>
                  </a:lnTo>
                </a:path>
                <a:path w="1713229" h="2040889">
                  <a:moveTo>
                    <a:pt x="1533918" y="0"/>
                  </a:moveTo>
                  <a:lnTo>
                    <a:pt x="1533918" y="2040889"/>
                  </a:lnTo>
                </a:path>
                <a:path w="1713229" h="2040889">
                  <a:moveTo>
                    <a:pt x="0" y="1870265"/>
                  </a:moveTo>
                  <a:lnTo>
                    <a:pt x="1705063" y="1870265"/>
                  </a:lnTo>
                </a:path>
                <a:path w="1713229" h="2040889">
                  <a:moveTo>
                    <a:pt x="0" y="1699641"/>
                  </a:moveTo>
                  <a:lnTo>
                    <a:pt x="1705063" y="1699641"/>
                  </a:lnTo>
                </a:path>
                <a:path w="1713229" h="2040889">
                  <a:moveTo>
                    <a:pt x="0" y="1529029"/>
                  </a:moveTo>
                  <a:lnTo>
                    <a:pt x="1705063" y="1529029"/>
                  </a:lnTo>
                </a:path>
                <a:path w="1713229" h="2040889">
                  <a:moveTo>
                    <a:pt x="0" y="1358404"/>
                  </a:moveTo>
                  <a:lnTo>
                    <a:pt x="1705063" y="1358404"/>
                  </a:lnTo>
                </a:path>
                <a:path w="1713229" h="2040889">
                  <a:moveTo>
                    <a:pt x="0" y="1187780"/>
                  </a:moveTo>
                  <a:lnTo>
                    <a:pt x="1705063" y="1187780"/>
                  </a:lnTo>
                </a:path>
                <a:path w="1713229" h="2040889">
                  <a:moveTo>
                    <a:pt x="0" y="1017168"/>
                  </a:moveTo>
                  <a:lnTo>
                    <a:pt x="1705063" y="1017168"/>
                  </a:lnTo>
                </a:path>
                <a:path w="1713229" h="2040889">
                  <a:moveTo>
                    <a:pt x="0" y="846543"/>
                  </a:moveTo>
                  <a:lnTo>
                    <a:pt x="1713115" y="846543"/>
                  </a:lnTo>
                </a:path>
                <a:path w="1713229" h="2040889">
                  <a:moveTo>
                    <a:pt x="0" y="675919"/>
                  </a:moveTo>
                  <a:lnTo>
                    <a:pt x="1705063" y="675919"/>
                  </a:lnTo>
                </a:path>
                <a:path w="1713229" h="2040889">
                  <a:moveTo>
                    <a:pt x="0" y="505307"/>
                  </a:moveTo>
                  <a:lnTo>
                    <a:pt x="1705063" y="505294"/>
                  </a:lnTo>
                </a:path>
                <a:path w="1713229" h="2040889">
                  <a:moveTo>
                    <a:pt x="0" y="334683"/>
                  </a:moveTo>
                  <a:lnTo>
                    <a:pt x="1713115" y="334683"/>
                  </a:lnTo>
                </a:path>
                <a:path w="1713229" h="2040889">
                  <a:moveTo>
                    <a:pt x="0" y="164058"/>
                  </a:moveTo>
                  <a:lnTo>
                    <a:pt x="1705063" y="1640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04781" y="1518741"/>
              <a:ext cx="51435" cy="1607185"/>
            </a:xfrm>
            <a:custGeom>
              <a:avLst/>
              <a:gdLst/>
              <a:ahLst/>
              <a:cxnLst/>
              <a:rect l="l" t="t" r="r" b="b"/>
              <a:pathLst>
                <a:path w="51435" h="1607185">
                  <a:moveTo>
                    <a:pt x="50901" y="1535595"/>
                  </a:moveTo>
                  <a:lnTo>
                    <a:pt x="44602" y="1535595"/>
                  </a:lnTo>
                  <a:lnTo>
                    <a:pt x="39179" y="1540421"/>
                  </a:lnTo>
                  <a:lnTo>
                    <a:pt x="35064" y="1543392"/>
                  </a:lnTo>
                  <a:lnTo>
                    <a:pt x="31940" y="1545120"/>
                  </a:lnTo>
                  <a:lnTo>
                    <a:pt x="28346" y="1546682"/>
                  </a:lnTo>
                  <a:lnTo>
                    <a:pt x="28346" y="1553286"/>
                  </a:lnTo>
                  <a:lnTo>
                    <a:pt x="44196" y="1542808"/>
                  </a:lnTo>
                  <a:lnTo>
                    <a:pt x="44196" y="1606969"/>
                  </a:lnTo>
                  <a:lnTo>
                    <a:pt x="50901" y="1606969"/>
                  </a:lnTo>
                  <a:lnTo>
                    <a:pt x="50901" y="1535595"/>
                  </a:lnTo>
                  <a:close/>
                </a:path>
                <a:path w="51435" h="1607185">
                  <a:moveTo>
                    <a:pt x="50901" y="1089164"/>
                  </a:moveTo>
                  <a:lnTo>
                    <a:pt x="14846" y="1089164"/>
                  </a:lnTo>
                  <a:lnTo>
                    <a:pt x="22834" y="1081570"/>
                  </a:lnTo>
                  <a:lnTo>
                    <a:pt x="29413" y="1075118"/>
                  </a:lnTo>
                  <a:lnTo>
                    <a:pt x="49999" y="1044956"/>
                  </a:lnTo>
                  <a:lnTo>
                    <a:pt x="49999" y="1036218"/>
                  </a:lnTo>
                  <a:lnTo>
                    <a:pt x="48031" y="1031684"/>
                  </a:lnTo>
                  <a:lnTo>
                    <a:pt x="40182" y="1025105"/>
                  </a:lnTo>
                  <a:lnTo>
                    <a:pt x="35191" y="1023467"/>
                  </a:lnTo>
                  <a:lnTo>
                    <a:pt x="23012" y="1023467"/>
                  </a:lnTo>
                  <a:lnTo>
                    <a:pt x="17932" y="1025194"/>
                  </a:lnTo>
                  <a:lnTo>
                    <a:pt x="9613" y="1032395"/>
                  </a:lnTo>
                  <a:lnTo>
                    <a:pt x="7429" y="1037488"/>
                  </a:lnTo>
                  <a:lnTo>
                    <a:pt x="7429" y="1043914"/>
                  </a:lnTo>
                  <a:lnTo>
                    <a:pt x="14846" y="1043914"/>
                  </a:lnTo>
                  <a:lnTo>
                    <a:pt x="14846" y="1039583"/>
                  </a:lnTo>
                  <a:lnTo>
                    <a:pt x="16141" y="1036078"/>
                  </a:lnTo>
                  <a:lnTo>
                    <a:pt x="21272" y="1030795"/>
                  </a:lnTo>
                  <a:lnTo>
                    <a:pt x="24739" y="1029462"/>
                  </a:lnTo>
                  <a:lnTo>
                    <a:pt x="33934" y="1029462"/>
                  </a:lnTo>
                  <a:lnTo>
                    <a:pt x="37579" y="1031062"/>
                  </a:lnTo>
                  <a:lnTo>
                    <a:pt x="41694" y="1036612"/>
                  </a:lnTo>
                  <a:lnTo>
                    <a:pt x="42583" y="1039406"/>
                  </a:lnTo>
                  <a:lnTo>
                    <a:pt x="42583" y="1044752"/>
                  </a:lnTo>
                  <a:lnTo>
                    <a:pt x="17843" y="1078293"/>
                  </a:lnTo>
                  <a:lnTo>
                    <a:pt x="6731" y="1088466"/>
                  </a:lnTo>
                  <a:lnTo>
                    <a:pt x="6731" y="1095362"/>
                  </a:lnTo>
                  <a:lnTo>
                    <a:pt x="50901" y="1095362"/>
                  </a:lnTo>
                  <a:lnTo>
                    <a:pt x="50901" y="1089164"/>
                  </a:lnTo>
                  <a:close/>
                </a:path>
                <a:path w="51435" h="1607185">
                  <a:moveTo>
                    <a:pt x="50901" y="559676"/>
                  </a:moveTo>
                  <a:lnTo>
                    <a:pt x="49530" y="555866"/>
                  </a:lnTo>
                  <a:lnTo>
                    <a:pt x="44056" y="549440"/>
                  </a:lnTo>
                  <a:lnTo>
                    <a:pt x="40297" y="547306"/>
                  </a:lnTo>
                  <a:lnTo>
                    <a:pt x="35572" y="546290"/>
                  </a:lnTo>
                  <a:lnTo>
                    <a:pt x="40767" y="545007"/>
                  </a:lnTo>
                  <a:lnTo>
                    <a:pt x="44602" y="542696"/>
                  </a:lnTo>
                  <a:lnTo>
                    <a:pt x="48933" y="536867"/>
                  </a:lnTo>
                  <a:lnTo>
                    <a:pt x="49885" y="533844"/>
                  </a:lnTo>
                  <a:lnTo>
                    <a:pt x="49885" y="525513"/>
                  </a:lnTo>
                  <a:lnTo>
                    <a:pt x="48260" y="521335"/>
                  </a:lnTo>
                  <a:lnTo>
                    <a:pt x="40894" y="513346"/>
                  </a:lnTo>
                  <a:lnTo>
                    <a:pt x="34912" y="511098"/>
                  </a:lnTo>
                  <a:lnTo>
                    <a:pt x="19481" y="511098"/>
                  </a:lnTo>
                  <a:lnTo>
                    <a:pt x="13627" y="513410"/>
                  </a:lnTo>
                  <a:lnTo>
                    <a:pt x="6388" y="521627"/>
                  </a:lnTo>
                  <a:lnTo>
                    <a:pt x="4787" y="525703"/>
                  </a:lnTo>
                  <a:lnTo>
                    <a:pt x="4787" y="530225"/>
                  </a:lnTo>
                  <a:lnTo>
                    <a:pt x="11493" y="530225"/>
                  </a:lnTo>
                  <a:lnTo>
                    <a:pt x="12026" y="525411"/>
                  </a:lnTo>
                  <a:lnTo>
                    <a:pt x="13830" y="521855"/>
                  </a:lnTo>
                  <a:lnTo>
                    <a:pt x="19507" y="517588"/>
                  </a:lnTo>
                  <a:lnTo>
                    <a:pt x="23012" y="516597"/>
                  </a:lnTo>
                  <a:lnTo>
                    <a:pt x="32600" y="516597"/>
                  </a:lnTo>
                  <a:lnTo>
                    <a:pt x="36664" y="518058"/>
                  </a:lnTo>
                  <a:lnTo>
                    <a:pt x="41948" y="523481"/>
                  </a:lnTo>
                  <a:lnTo>
                    <a:pt x="43180" y="526567"/>
                  </a:lnTo>
                  <a:lnTo>
                    <a:pt x="43180" y="533742"/>
                  </a:lnTo>
                  <a:lnTo>
                    <a:pt x="41884" y="536765"/>
                  </a:lnTo>
                  <a:lnTo>
                    <a:pt x="36410" y="542112"/>
                  </a:lnTo>
                  <a:lnTo>
                    <a:pt x="32435" y="543547"/>
                  </a:lnTo>
                  <a:lnTo>
                    <a:pt x="27444" y="543547"/>
                  </a:lnTo>
                  <a:lnTo>
                    <a:pt x="23380" y="543242"/>
                  </a:lnTo>
                  <a:lnTo>
                    <a:pt x="23380" y="549338"/>
                  </a:lnTo>
                  <a:lnTo>
                    <a:pt x="25082" y="549033"/>
                  </a:lnTo>
                  <a:lnTo>
                    <a:pt x="32169" y="549033"/>
                  </a:lnTo>
                  <a:lnTo>
                    <a:pt x="36220" y="550379"/>
                  </a:lnTo>
                  <a:lnTo>
                    <a:pt x="42519" y="555739"/>
                  </a:lnTo>
                  <a:lnTo>
                    <a:pt x="44094" y="559244"/>
                  </a:lnTo>
                  <a:lnTo>
                    <a:pt x="44094" y="567905"/>
                  </a:lnTo>
                  <a:lnTo>
                    <a:pt x="42519" y="571474"/>
                  </a:lnTo>
                  <a:lnTo>
                    <a:pt x="36220" y="576948"/>
                  </a:lnTo>
                  <a:lnTo>
                    <a:pt x="32131" y="578319"/>
                  </a:lnTo>
                  <a:lnTo>
                    <a:pt x="22606" y="578319"/>
                  </a:lnTo>
                  <a:lnTo>
                    <a:pt x="18719" y="576999"/>
                  </a:lnTo>
                  <a:lnTo>
                    <a:pt x="12306" y="571804"/>
                  </a:lnTo>
                  <a:lnTo>
                    <a:pt x="10693" y="568413"/>
                  </a:lnTo>
                  <a:lnTo>
                    <a:pt x="10693" y="564299"/>
                  </a:lnTo>
                  <a:lnTo>
                    <a:pt x="3771" y="564299"/>
                  </a:lnTo>
                  <a:lnTo>
                    <a:pt x="3771" y="566331"/>
                  </a:lnTo>
                  <a:lnTo>
                    <a:pt x="4064" y="568363"/>
                  </a:lnTo>
                  <a:lnTo>
                    <a:pt x="23317" y="584009"/>
                  </a:lnTo>
                  <a:lnTo>
                    <a:pt x="34607" y="584009"/>
                  </a:lnTo>
                  <a:lnTo>
                    <a:pt x="40817" y="581837"/>
                  </a:lnTo>
                  <a:lnTo>
                    <a:pt x="49009" y="573786"/>
                  </a:lnTo>
                  <a:lnTo>
                    <a:pt x="50901" y="569302"/>
                  </a:lnTo>
                  <a:lnTo>
                    <a:pt x="50901" y="559676"/>
                  </a:lnTo>
                  <a:close/>
                </a:path>
                <a:path w="51435" h="1607185">
                  <a:moveTo>
                    <a:pt x="50901" y="49314"/>
                  </a:moveTo>
                  <a:lnTo>
                    <a:pt x="39636" y="49314"/>
                  </a:lnTo>
                  <a:lnTo>
                    <a:pt x="39636" y="6718"/>
                  </a:lnTo>
                  <a:lnTo>
                    <a:pt x="39636" y="0"/>
                  </a:lnTo>
                  <a:lnTo>
                    <a:pt x="33134" y="0"/>
                  </a:lnTo>
                  <a:lnTo>
                    <a:pt x="33134" y="6718"/>
                  </a:lnTo>
                  <a:lnTo>
                    <a:pt x="33134" y="49314"/>
                  </a:lnTo>
                  <a:lnTo>
                    <a:pt x="5778" y="49314"/>
                  </a:lnTo>
                  <a:lnTo>
                    <a:pt x="33134" y="6718"/>
                  </a:lnTo>
                  <a:lnTo>
                    <a:pt x="33134" y="0"/>
                  </a:lnTo>
                  <a:lnTo>
                    <a:pt x="31305" y="0"/>
                  </a:lnTo>
                  <a:lnTo>
                    <a:pt x="0" y="47904"/>
                  </a:lnTo>
                  <a:lnTo>
                    <a:pt x="25" y="54711"/>
                  </a:lnTo>
                  <a:lnTo>
                    <a:pt x="33134" y="54711"/>
                  </a:lnTo>
                  <a:lnTo>
                    <a:pt x="33134" y="71386"/>
                  </a:lnTo>
                  <a:lnTo>
                    <a:pt x="39636" y="71386"/>
                  </a:lnTo>
                  <a:lnTo>
                    <a:pt x="39636" y="54711"/>
                  </a:lnTo>
                  <a:lnTo>
                    <a:pt x="50901" y="54711"/>
                  </a:lnTo>
                  <a:lnTo>
                    <a:pt x="50901" y="493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49140" y="1393355"/>
              <a:ext cx="195872" cy="883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6790" y="3675494"/>
              <a:ext cx="103619" cy="729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8783" y="3675494"/>
              <a:ext cx="105663" cy="7291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51782" y="3675494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4" h="73025">
                  <a:moveTo>
                    <a:pt x="30594" y="0"/>
                  </a:moveTo>
                  <a:lnTo>
                    <a:pt x="13538" y="0"/>
                  </a:lnTo>
                  <a:lnTo>
                    <a:pt x="6845" y="4952"/>
                  </a:lnTo>
                  <a:lnTo>
                    <a:pt x="1054" y="20472"/>
                  </a:lnTo>
                  <a:lnTo>
                    <a:pt x="0" y="27698"/>
                  </a:lnTo>
                  <a:lnTo>
                    <a:pt x="0" y="36512"/>
                  </a:lnTo>
                  <a:lnTo>
                    <a:pt x="15709" y="72910"/>
                  </a:lnTo>
                  <a:lnTo>
                    <a:pt x="23152" y="72910"/>
                  </a:lnTo>
                  <a:lnTo>
                    <a:pt x="32778" y="72898"/>
                  </a:lnTo>
                  <a:lnTo>
                    <a:pt x="39458" y="67945"/>
                  </a:lnTo>
                  <a:lnTo>
                    <a:pt x="39735" y="67208"/>
                  </a:lnTo>
                  <a:lnTo>
                    <a:pt x="16649" y="67208"/>
                  </a:lnTo>
                  <a:lnTo>
                    <a:pt x="12052" y="63246"/>
                  </a:lnTo>
                  <a:lnTo>
                    <a:pt x="7658" y="50380"/>
                  </a:lnTo>
                  <a:lnTo>
                    <a:pt x="6917" y="44910"/>
                  </a:lnTo>
                  <a:lnTo>
                    <a:pt x="6994" y="27698"/>
                  </a:lnTo>
                  <a:lnTo>
                    <a:pt x="7683" y="22733"/>
                  </a:lnTo>
                  <a:lnTo>
                    <a:pt x="12153" y="9664"/>
                  </a:lnTo>
                  <a:lnTo>
                    <a:pt x="16725" y="5689"/>
                  </a:lnTo>
                  <a:lnTo>
                    <a:pt x="37993" y="5689"/>
                  </a:lnTo>
                  <a:lnTo>
                    <a:pt x="36334" y="3111"/>
                  </a:lnTo>
                  <a:lnTo>
                    <a:pt x="30594" y="0"/>
                  </a:lnTo>
                  <a:close/>
                </a:path>
                <a:path w="46354" h="73025">
                  <a:moveTo>
                    <a:pt x="37993" y="5689"/>
                  </a:moveTo>
                  <a:lnTo>
                    <a:pt x="29654" y="5689"/>
                  </a:lnTo>
                  <a:lnTo>
                    <a:pt x="34251" y="9664"/>
                  </a:lnTo>
                  <a:lnTo>
                    <a:pt x="38658" y="22529"/>
                  </a:lnTo>
                  <a:lnTo>
                    <a:pt x="39408" y="28102"/>
                  </a:lnTo>
                  <a:lnTo>
                    <a:pt x="39491" y="44094"/>
                  </a:lnTo>
                  <a:lnTo>
                    <a:pt x="38620" y="50279"/>
                  </a:lnTo>
                  <a:lnTo>
                    <a:pt x="36868" y="55422"/>
                  </a:lnTo>
                  <a:lnTo>
                    <a:pt x="34150" y="63271"/>
                  </a:lnTo>
                  <a:lnTo>
                    <a:pt x="29578" y="67208"/>
                  </a:lnTo>
                  <a:lnTo>
                    <a:pt x="39735" y="67208"/>
                  </a:lnTo>
                  <a:lnTo>
                    <a:pt x="43167" y="58051"/>
                  </a:lnTo>
                  <a:lnTo>
                    <a:pt x="45275" y="52514"/>
                  </a:lnTo>
                  <a:lnTo>
                    <a:pt x="46316" y="45326"/>
                  </a:lnTo>
                  <a:lnTo>
                    <a:pt x="46316" y="36512"/>
                  </a:lnTo>
                  <a:lnTo>
                    <a:pt x="45984" y="29044"/>
                  </a:lnTo>
                  <a:lnTo>
                    <a:pt x="45881" y="27698"/>
                  </a:lnTo>
                  <a:lnTo>
                    <a:pt x="44819" y="20762"/>
                  </a:lnTo>
                  <a:lnTo>
                    <a:pt x="42946" y="14497"/>
                  </a:lnTo>
                  <a:lnTo>
                    <a:pt x="40322" y="9309"/>
                  </a:lnTo>
                  <a:lnTo>
                    <a:pt x="37993" y="56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54677" y="3675494"/>
              <a:ext cx="105663" cy="729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0760" y="3675494"/>
              <a:ext cx="103619" cy="729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0302" y="3671125"/>
              <a:ext cx="276110" cy="883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379037" y="1558881"/>
              <a:ext cx="1200150" cy="2043430"/>
            </a:xfrm>
            <a:custGeom>
              <a:avLst/>
              <a:gdLst/>
              <a:ahLst/>
              <a:cxnLst/>
              <a:rect l="l" t="t" r="r" b="b"/>
              <a:pathLst>
                <a:path w="1200150" h="2043429">
                  <a:moveTo>
                    <a:pt x="591992" y="2043422"/>
                  </a:moveTo>
                  <a:lnTo>
                    <a:pt x="645180" y="1996739"/>
                  </a:lnTo>
                  <a:lnTo>
                    <a:pt x="695567" y="1950348"/>
                  </a:lnTo>
                  <a:lnTo>
                    <a:pt x="743204" y="1904254"/>
                  </a:lnTo>
                  <a:lnTo>
                    <a:pt x="788143" y="1858466"/>
                  </a:lnTo>
                  <a:lnTo>
                    <a:pt x="830436" y="1812990"/>
                  </a:lnTo>
                  <a:lnTo>
                    <a:pt x="870134" y="1767833"/>
                  </a:lnTo>
                  <a:lnTo>
                    <a:pt x="907288" y="1723002"/>
                  </a:lnTo>
                  <a:lnTo>
                    <a:pt x="941951" y="1678504"/>
                  </a:lnTo>
                  <a:lnTo>
                    <a:pt x="974173" y="1634347"/>
                  </a:lnTo>
                  <a:lnTo>
                    <a:pt x="1004007" y="1590537"/>
                  </a:lnTo>
                  <a:lnTo>
                    <a:pt x="1031503" y="1547081"/>
                  </a:lnTo>
                  <a:lnTo>
                    <a:pt x="1056714" y="1503987"/>
                  </a:lnTo>
                  <a:lnTo>
                    <a:pt x="1079691" y="1461261"/>
                  </a:lnTo>
                  <a:lnTo>
                    <a:pt x="1100484" y="1418910"/>
                  </a:lnTo>
                  <a:lnTo>
                    <a:pt x="1119147" y="1376941"/>
                  </a:lnTo>
                  <a:lnTo>
                    <a:pt x="1135730" y="1335362"/>
                  </a:lnTo>
                  <a:lnTo>
                    <a:pt x="1150286" y="1294180"/>
                  </a:lnTo>
                  <a:lnTo>
                    <a:pt x="1162864" y="1253400"/>
                  </a:lnTo>
                  <a:lnTo>
                    <a:pt x="1173518" y="1213031"/>
                  </a:lnTo>
                  <a:lnTo>
                    <a:pt x="1182299" y="1173080"/>
                  </a:lnTo>
                  <a:lnTo>
                    <a:pt x="1189257" y="1133553"/>
                  </a:lnTo>
                  <a:lnTo>
                    <a:pt x="1194445" y="1094458"/>
                  </a:lnTo>
                  <a:lnTo>
                    <a:pt x="1197915" y="1055801"/>
                  </a:lnTo>
                  <a:lnTo>
                    <a:pt x="1199717" y="1017589"/>
                  </a:lnTo>
                  <a:lnTo>
                    <a:pt x="1199903" y="979830"/>
                  </a:lnTo>
                  <a:lnTo>
                    <a:pt x="1198525" y="942531"/>
                  </a:lnTo>
                  <a:lnTo>
                    <a:pt x="1195635" y="905698"/>
                  </a:lnTo>
                  <a:lnTo>
                    <a:pt x="1191283" y="869338"/>
                  </a:lnTo>
                  <a:lnTo>
                    <a:pt x="1185522" y="833460"/>
                  </a:lnTo>
                  <a:lnTo>
                    <a:pt x="1178293" y="768387"/>
                  </a:lnTo>
                  <a:lnTo>
                    <a:pt x="1168277" y="705766"/>
                  </a:lnTo>
                  <a:lnTo>
                    <a:pt x="1155631" y="645620"/>
                  </a:lnTo>
                  <a:lnTo>
                    <a:pt x="1140512" y="587975"/>
                  </a:lnTo>
                  <a:lnTo>
                    <a:pt x="1123076" y="532854"/>
                  </a:lnTo>
                  <a:lnTo>
                    <a:pt x="1103481" y="480282"/>
                  </a:lnTo>
                  <a:lnTo>
                    <a:pt x="1081883" y="430282"/>
                  </a:lnTo>
                  <a:lnTo>
                    <a:pt x="1058440" y="382880"/>
                  </a:lnTo>
                  <a:lnTo>
                    <a:pt x="1033308" y="338099"/>
                  </a:lnTo>
                  <a:lnTo>
                    <a:pt x="1006644" y="295964"/>
                  </a:lnTo>
                  <a:lnTo>
                    <a:pt x="978605" y="256499"/>
                  </a:lnTo>
                  <a:lnTo>
                    <a:pt x="949348" y="219728"/>
                  </a:lnTo>
                  <a:lnTo>
                    <a:pt x="919030" y="185675"/>
                  </a:lnTo>
                  <a:lnTo>
                    <a:pt x="887808" y="154365"/>
                  </a:lnTo>
                  <a:lnTo>
                    <a:pt x="855837" y="125822"/>
                  </a:lnTo>
                  <a:lnTo>
                    <a:pt x="823277" y="100071"/>
                  </a:lnTo>
                  <a:lnTo>
                    <a:pt x="790282" y="77134"/>
                  </a:lnTo>
                  <a:lnTo>
                    <a:pt x="757011" y="57038"/>
                  </a:lnTo>
                  <a:lnTo>
                    <a:pt x="690265" y="25461"/>
                  </a:lnTo>
                  <a:lnTo>
                    <a:pt x="624295" y="5534"/>
                  </a:lnTo>
                  <a:lnTo>
                    <a:pt x="591992" y="0"/>
                  </a:lnTo>
                </a:path>
                <a:path w="1200150" h="2043429">
                  <a:moveTo>
                    <a:pt x="607923" y="2043422"/>
                  </a:moveTo>
                  <a:lnTo>
                    <a:pt x="554734" y="1996739"/>
                  </a:lnTo>
                  <a:lnTo>
                    <a:pt x="504346" y="1950348"/>
                  </a:lnTo>
                  <a:lnTo>
                    <a:pt x="456708" y="1904254"/>
                  </a:lnTo>
                  <a:lnTo>
                    <a:pt x="411768" y="1858466"/>
                  </a:lnTo>
                  <a:lnTo>
                    <a:pt x="369474" y="1812990"/>
                  </a:lnTo>
                  <a:lnTo>
                    <a:pt x="329775" y="1767833"/>
                  </a:lnTo>
                  <a:lnTo>
                    <a:pt x="292620" y="1723002"/>
                  </a:lnTo>
                  <a:lnTo>
                    <a:pt x="257956" y="1678504"/>
                  </a:lnTo>
                  <a:lnTo>
                    <a:pt x="225733" y="1634347"/>
                  </a:lnTo>
                  <a:lnTo>
                    <a:pt x="195899" y="1590537"/>
                  </a:lnTo>
                  <a:lnTo>
                    <a:pt x="168402" y="1547081"/>
                  </a:lnTo>
                  <a:lnTo>
                    <a:pt x="143191" y="1503987"/>
                  </a:lnTo>
                  <a:lnTo>
                    <a:pt x="120214" y="1461261"/>
                  </a:lnTo>
                  <a:lnTo>
                    <a:pt x="99420" y="1418910"/>
                  </a:lnTo>
                  <a:lnTo>
                    <a:pt x="80757" y="1376941"/>
                  </a:lnTo>
                  <a:lnTo>
                    <a:pt x="64173" y="1335362"/>
                  </a:lnTo>
                  <a:lnTo>
                    <a:pt x="49618" y="1294180"/>
                  </a:lnTo>
                  <a:lnTo>
                    <a:pt x="37039" y="1253400"/>
                  </a:lnTo>
                  <a:lnTo>
                    <a:pt x="26385" y="1213031"/>
                  </a:lnTo>
                  <a:lnTo>
                    <a:pt x="17604" y="1173080"/>
                  </a:lnTo>
                  <a:lnTo>
                    <a:pt x="10646" y="1133553"/>
                  </a:lnTo>
                  <a:lnTo>
                    <a:pt x="5458" y="1094458"/>
                  </a:lnTo>
                  <a:lnTo>
                    <a:pt x="1988" y="1055801"/>
                  </a:lnTo>
                  <a:lnTo>
                    <a:pt x="186" y="1017589"/>
                  </a:lnTo>
                  <a:lnTo>
                    <a:pt x="0" y="979830"/>
                  </a:lnTo>
                  <a:lnTo>
                    <a:pt x="1377" y="942531"/>
                  </a:lnTo>
                  <a:lnTo>
                    <a:pt x="4268" y="905698"/>
                  </a:lnTo>
                  <a:lnTo>
                    <a:pt x="8619" y="869338"/>
                  </a:lnTo>
                  <a:lnTo>
                    <a:pt x="14381" y="833460"/>
                  </a:lnTo>
                  <a:lnTo>
                    <a:pt x="21611" y="768387"/>
                  </a:lnTo>
                  <a:lnTo>
                    <a:pt x="31629" y="705766"/>
                  </a:lnTo>
                  <a:lnTo>
                    <a:pt x="44276" y="645620"/>
                  </a:lnTo>
                  <a:lnTo>
                    <a:pt x="59397" y="587975"/>
                  </a:lnTo>
                  <a:lnTo>
                    <a:pt x="76833" y="532854"/>
                  </a:lnTo>
                  <a:lnTo>
                    <a:pt x="96429" y="480282"/>
                  </a:lnTo>
                  <a:lnTo>
                    <a:pt x="118028" y="430282"/>
                  </a:lnTo>
                  <a:lnTo>
                    <a:pt x="141472" y="382880"/>
                  </a:lnTo>
                  <a:lnTo>
                    <a:pt x="166604" y="338099"/>
                  </a:lnTo>
                  <a:lnTo>
                    <a:pt x="193269" y="295964"/>
                  </a:lnTo>
                  <a:lnTo>
                    <a:pt x="221308" y="256499"/>
                  </a:lnTo>
                  <a:lnTo>
                    <a:pt x="250565" y="219728"/>
                  </a:lnTo>
                  <a:lnTo>
                    <a:pt x="280884" y="185675"/>
                  </a:lnTo>
                  <a:lnTo>
                    <a:pt x="312107" y="154365"/>
                  </a:lnTo>
                  <a:lnTo>
                    <a:pt x="344077" y="125822"/>
                  </a:lnTo>
                  <a:lnTo>
                    <a:pt x="376638" y="100071"/>
                  </a:lnTo>
                  <a:lnTo>
                    <a:pt x="409633" y="77134"/>
                  </a:lnTo>
                  <a:lnTo>
                    <a:pt x="442904" y="57038"/>
                  </a:lnTo>
                  <a:lnTo>
                    <a:pt x="509650" y="25461"/>
                  </a:lnTo>
                  <a:lnTo>
                    <a:pt x="575621" y="5534"/>
                  </a:lnTo>
                  <a:lnTo>
                    <a:pt x="607923" y="0"/>
                  </a:lnTo>
                </a:path>
              </a:pathLst>
            </a:custGeom>
            <a:ln w="1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66541" y="2584272"/>
              <a:ext cx="2019300" cy="1009650"/>
            </a:xfrm>
            <a:custGeom>
              <a:avLst/>
              <a:gdLst/>
              <a:ahLst/>
              <a:cxnLst/>
              <a:rect l="l" t="t" r="r" b="b"/>
              <a:pathLst>
                <a:path w="2019300" h="1009650">
                  <a:moveTo>
                    <a:pt x="504278" y="0"/>
                  </a:moveTo>
                  <a:lnTo>
                    <a:pt x="552723" y="2318"/>
                  </a:lnTo>
                  <a:lnTo>
                    <a:pt x="599891" y="9130"/>
                  </a:lnTo>
                  <a:lnTo>
                    <a:pt x="645568" y="20222"/>
                  </a:lnTo>
                  <a:lnTo>
                    <a:pt x="689539" y="35380"/>
                  </a:lnTo>
                  <a:lnTo>
                    <a:pt x="731590" y="54388"/>
                  </a:lnTo>
                  <a:lnTo>
                    <a:pt x="771508" y="77032"/>
                  </a:lnTo>
                  <a:lnTo>
                    <a:pt x="809078" y="103099"/>
                  </a:lnTo>
                  <a:lnTo>
                    <a:pt x="844086" y="132373"/>
                  </a:lnTo>
                  <a:lnTo>
                    <a:pt x="876318" y="164641"/>
                  </a:lnTo>
                  <a:lnTo>
                    <a:pt x="905560" y="199688"/>
                  </a:lnTo>
                  <a:lnTo>
                    <a:pt x="931598" y="237300"/>
                  </a:lnTo>
                  <a:lnTo>
                    <a:pt x="954217" y="277262"/>
                  </a:lnTo>
                  <a:lnTo>
                    <a:pt x="973204" y="319360"/>
                  </a:lnTo>
                  <a:lnTo>
                    <a:pt x="988344" y="363380"/>
                  </a:lnTo>
                  <a:lnTo>
                    <a:pt x="999424" y="409106"/>
                  </a:lnTo>
                  <a:lnTo>
                    <a:pt x="1006229" y="456326"/>
                  </a:lnTo>
                  <a:lnTo>
                    <a:pt x="1008545" y="504825"/>
                  </a:lnTo>
                  <a:lnTo>
                    <a:pt x="1006229" y="553323"/>
                  </a:lnTo>
                  <a:lnTo>
                    <a:pt x="999424" y="600543"/>
                  </a:lnTo>
                  <a:lnTo>
                    <a:pt x="988344" y="646269"/>
                  </a:lnTo>
                  <a:lnTo>
                    <a:pt x="973204" y="690289"/>
                  </a:lnTo>
                  <a:lnTo>
                    <a:pt x="954217" y="732387"/>
                  </a:lnTo>
                  <a:lnTo>
                    <a:pt x="931598" y="772349"/>
                  </a:lnTo>
                  <a:lnTo>
                    <a:pt x="905560" y="809961"/>
                  </a:lnTo>
                  <a:lnTo>
                    <a:pt x="876318" y="845008"/>
                  </a:lnTo>
                  <a:lnTo>
                    <a:pt x="844086" y="877276"/>
                  </a:lnTo>
                  <a:lnTo>
                    <a:pt x="809078" y="906550"/>
                  </a:lnTo>
                  <a:lnTo>
                    <a:pt x="771508" y="932617"/>
                  </a:lnTo>
                  <a:lnTo>
                    <a:pt x="731590" y="955261"/>
                  </a:lnTo>
                  <a:lnTo>
                    <a:pt x="689539" y="974269"/>
                  </a:lnTo>
                  <a:lnTo>
                    <a:pt x="645568" y="989427"/>
                  </a:lnTo>
                  <a:lnTo>
                    <a:pt x="599891" y="1000519"/>
                  </a:lnTo>
                  <a:lnTo>
                    <a:pt x="552723" y="1007331"/>
                  </a:lnTo>
                  <a:lnTo>
                    <a:pt x="504278" y="1009650"/>
                  </a:lnTo>
                  <a:lnTo>
                    <a:pt x="455831" y="1007331"/>
                  </a:lnTo>
                  <a:lnTo>
                    <a:pt x="408662" y="1000519"/>
                  </a:lnTo>
                  <a:lnTo>
                    <a:pt x="362983" y="989427"/>
                  </a:lnTo>
                  <a:lnTo>
                    <a:pt x="319011" y="974269"/>
                  </a:lnTo>
                  <a:lnTo>
                    <a:pt x="276958" y="955261"/>
                  </a:lnTo>
                  <a:lnTo>
                    <a:pt x="237039" y="932617"/>
                  </a:lnTo>
                  <a:lnTo>
                    <a:pt x="199469" y="906550"/>
                  </a:lnTo>
                  <a:lnTo>
                    <a:pt x="164460" y="877276"/>
                  </a:lnTo>
                  <a:lnTo>
                    <a:pt x="132227" y="845008"/>
                  </a:lnTo>
                  <a:lnTo>
                    <a:pt x="102985" y="809961"/>
                  </a:lnTo>
                  <a:lnTo>
                    <a:pt x="76947" y="772349"/>
                  </a:lnTo>
                  <a:lnTo>
                    <a:pt x="54327" y="732387"/>
                  </a:lnTo>
                  <a:lnTo>
                    <a:pt x="35340" y="690289"/>
                  </a:lnTo>
                  <a:lnTo>
                    <a:pt x="20200" y="646269"/>
                  </a:lnTo>
                  <a:lnTo>
                    <a:pt x="9120" y="600543"/>
                  </a:lnTo>
                  <a:lnTo>
                    <a:pt x="2315" y="553323"/>
                  </a:lnTo>
                  <a:lnTo>
                    <a:pt x="0" y="504825"/>
                  </a:lnTo>
                  <a:lnTo>
                    <a:pt x="2315" y="456326"/>
                  </a:lnTo>
                  <a:lnTo>
                    <a:pt x="9120" y="409106"/>
                  </a:lnTo>
                  <a:lnTo>
                    <a:pt x="20200" y="363380"/>
                  </a:lnTo>
                  <a:lnTo>
                    <a:pt x="35340" y="319360"/>
                  </a:lnTo>
                  <a:lnTo>
                    <a:pt x="54327" y="277262"/>
                  </a:lnTo>
                  <a:lnTo>
                    <a:pt x="76947" y="237300"/>
                  </a:lnTo>
                  <a:lnTo>
                    <a:pt x="102985" y="199688"/>
                  </a:lnTo>
                  <a:lnTo>
                    <a:pt x="132227" y="164641"/>
                  </a:lnTo>
                  <a:lnTo>
                    <a:pt x="164460" y="132373"/>
                  </a:lnTo>
                  <a:lnTo>
                    <a:pt x="199469" y="103099"/>
                  </a:lnTo>
                  <a:lnTo>
                    <a:pt x="237039" y="77032"/>
                  </a:lnTo>
                  <a:lnTo>
                    <a:pt x="276958" y="54388"/>
                  </a:lnTo>
                  <a:lnTo>
                    <a:pt x="319011" y="35380"/>
                  </a:lnTo>
                  <a:lnTo>
                    <a:pt x="362983" y="20222"/>
                  </a:lnTo>
                  <a:lnTo>
                    <a:pt x="408662" y="9130"/>
                  </a:lnTo>
                  <a:lnTo>
                    <a:pt x="455831" y="2318"/>
                  </a:lnTo>
                  <a:lnTo>
                    <a:pt x="504278" y="0"/>
                  </a:lnTo>
                  <a:close/>
                </a:path>
                <a:path w="2019300" h="1009650">
                  <a:moveTo>
                    <a:pt x="1700263" y="826960"/>
                  </a:moveTo>
                  <a:lnTo>
                    <a:pt x="2018779" y="826960"/>
                  </a:lnTo>
                </a:path>
              </a:pathLst>
            </a:custGeom>
            <a:ln w="457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69636" y="3188842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70">
                  <a:moveTo>
                    <a:pt x="-2584" y="-3434"/>
                  </a:moveTo>
                  <a:lnTo>
                    <a:pt x="315949" y="-3434"/>
                  </a:lnTo>
                </a:path>
              </a:pathLst>
            </a:custGeom>
            <a:ln w="18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12921" y="3139453"/>
            <a:ext cx="1495793" cy="9527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12921" y="3365615"/>
            <a:ext cx="1349413" cy="95275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10625925" y="241787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188493"/>
                </a:moveTo>
                <a:lnTo>
                  <a:pt x="0" y="0"/>
                </a:lnTo>
                <a:lnTo>
                  <a:pt x="285229" y="0"/>
                </a:lnTo>
                <a:lnTo>
                  <a:pt x="285229" y="285546"/>
                </a:lnTo>
                <a:lnTo>
                  <a:pt x="67906" y="285546"/>
                </a:lnTo>
                <a:lnTo>
                  <a:pt x="0" y="18849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089730" y="1923277"/>
            <a:ext cx="266700" cy="9525"/>
          </a:xfrm>
          <a:custGeom>
            <a:avLst/>
            <a:gdLst/>
            <a:ahLst/>
            <a:cxnLst/>
            <a:rect l="l" t="t" r="r" b="b"/>
            <a:pathLst>
              <a:path w="266700" h="9525">
                <a:moveTo>
                  <a:pt x="266431" y="0"/>
                </a:moveTo>
                <a:lnTo>
                  <a:pt x="0" y="0"/>
                </a:lnTo>
                <a:lnTo>
                  <a:pt x="0" y="9442"/>
                </a:lnTo>
                <a:lnTo>
                  <a:pt x="266431" y="9442"/>
                </a:lnTo>
                <a:lnTo>
                  <a:pt x="266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943272" y="2392451"/>
            <a:ext cx="487680" cy="0"/>
          </a:xfrm>
          <a:custGeom>
            <a:avLst/>
            <a:gdLst/>
            <a:ahLst/>
            <a:cxnLst/>
            <a:rect l="l" t="t" r="r" b="b"/>
            <a:pathLst>
              <a:path w="487679">
                <a:moveTo>
                  <a:pt x="0" y="0"/>
                </a:moveTo>
                <a:lnTo>
                  <a:pt x="48741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089817" y="1643278"/>
            <a:ext cx="0" cy="250190"/>
          </a:xfrm>
          <a:custGeom>
            <a:avLst/>
            <a:gdLst/>
            <a:ahLst/>
            <a:cxnLst/>
            <a:rect l="l" t="t" r="r" b="b"/>
            <a:pathLst>
              <a:path h="250189">
                <a:moveTo>
                  <a:pt x="0" y="24972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919383" y="1643278"/>
            <a:ext cx="0" cy="749300"/>
          </a:xfrm>
          <a:custGeom>
            <a:avLst/>
            <a:gdLst/>
            <a:ahLst/>
            <a:cxnLst/>
            <a:rect l="l" t="t" r="r" b="b"/>
            <a:pathLst>
              <a:path h="749300">
                <a:moveTo>
                  <a:pt x="0" y="748944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132440" y="1654734"/>
            <a:ext cx="208915" cy="78740"/>
            <a:chOff x="6077839" y="1654734"/>
            <a:chExt cx="208915" cy="78740"/>
          </a:xfrm>
        </p:grpSpPr>
        <p:sp>
          <p:nvSpPr>
            <p:cNvPr id="27" name="object 27"/>
            <p:cNvSpPr/>
            <p:nvPr/>
          </p:nvSpPr>
          <p:spPr>
            <a:xfrm>
              <a:off x="6090831" y="1689328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195516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84239" y="1661134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47465" y="61366"/>
                  </a:moveTo>
                  <a:lnTo>
                    <a:pt x="-3042" y="28596"/>
                  </a:lnTo>
                  <a:lnTo>
                    <a:pt x="47465" y="-4198"/>
                  </a:lnTo>
                </a:path>
              </a:pathLst>
            </a:custGeom>
            <a:ln w="12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0677653" y="1654760"/>
            <a:ext cx="215265" cy="78740"/>
            <a:chOff x="5623052" y="1654760"/>
            <a:chExt cx="215265" cy="78740"/>
          </a:xfrm>
        </p:grpSpPr>
        <p:sp>
          <p:nvSpPr>
            <p:cNvPr id="30" name="object 30"/>
            <p:cNvSpPr/>
            <p:nvPr/>
          </p:nvSpPr>
          <p:spPr>
            <a:xfrm>
              <a:off x="5623052" y="1689328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195503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81154" y="1661160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-2890" y="-4198"/>
                  </a:moveTo>
                  <a:lnTo>
                    <a:pt x="47617" y="28571"/>
                  </a:lnTo>
                  <a:lnTo>
                    <a:pt x="-2890" y="61366"/>
                  </a:lnTo>
                </a:path>
              </a:pathLst>
            </a:custGeom>
            <a:ln w="12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1198846" y="2234895"/>
            <a:ext cx="78740" cy="149860"/>
            <a:chOff x="6144246" y="2234895"/>
            <a:chExt cx="78740" cy="149860"/>
          </a:xfrm>
        </p:grpSpPr>
        <p:sp>
          <p:nvSpPr>
            <p:cNvPr id="33" name="object 33"/>
            <p:cNvSpPr/>
            <p:nvPr/>
          </p:nvSpPr>
          <p:spPr>
            <a:xfrm>
              <a:off x="6179032" y="2237181"/>
              <a:ext cx="3175" cy="127000"/>
            </a:xfrm>
            <a:custGeom>
              <a:avLst/>
              <a:gdLst/>
              <a:ahLst/>
              <a:cxnLst/>
              <a:rect l="l" t="t" r="r" b="b"/>
              <a:pathLst>
                <a:path w="3175" h="127000">
                  <a:moveTo>
                    <a:pt x="3098" y="0"/>
                  </a:moveTo>
                  <a:lnTo>
                    <a:pt x="0" y="1269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50648" y="2326932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62411" y="-2264"/>
                  </a:moveTo>
                  <a:lnTo>
                    <a:pt x="28442" y="47468"/>
                  </a:lnTo>
                  <a:lnTo>
                    <a:pt x="-3075" y="-3865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1198783" y="1960739"/>
            <a:ext cx="78740" cy="151130"/>
            <a:chOff x="6144183" y="1960739"/>
            <a:chExt cx="78740" cy="151130"/>
          </a:xfrm>
        </p:grpSpPr>
        <p:sp>
          <p:nvSpPr>
            <p:cNvPr id="36" name="object 36"/>
            <p:cNvSpPr/>
            <p:nvPr/>
          </p:nvSpPr>
          <p:spPr>
            <a:xfrm>
              <a:off x="6179007" y="1972640"/>
              <a:ext cx="3175" cy="136525"/>
            </a:xfrm>
            <a:custGeom>
              <a:avLst/>
              <a:gdLst/>
              <a:ahLst/>
              <a:cxnLst/>
              <a:rect l="l" t="t" r="r" b="b"/>
              <a:pathLst>
                <a:path w="3175" h="136525">
                  <a:moveTo>
                    <a:pt x="3124" y="13646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150584" y="1967141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-3075" y="47237"/>
                  </a:moveTo>
                  <a:lnTo>
                    <a:pt x="28493" y="-4045"/>
                  </a:lnTo>
                  <a:lnTo>
                    <a:pt x="62411" y="45738"/>
                  </a:lnTo>
                </a:path>
              </a:pathLst>
            </a:custGeom>
            <a:ln w="12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10609161" y="2655202"/>
            <a:ext cx="45085" cy="43815"/>
          </a:xfrm>
          <a:custGeom>
            <a:avLst/>
            <a:gdLst/>
            <a:ahLst/>
            <a:cxnLst/>
            <a:rect l="l" t="t" r="r" b="b"/>
            <a:pathLst>
              <a:path w="45085" h="43814">
                <a:moveTo>
                  <a:pt x="45046" y="0"/>
                </a:moveTo>
                <a:lnTo>
                  <a:pt x="0" y="4339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218596" y="2146453"/>
            <a:ext cx="41275" cy="53975"/>
          </a:xfrm>
          <a:custGeom>
            <a:avLst/>
            <a:gdLst/>
            <a:ahLst/>
            <a:cxnLst/>
            <a:rect l="l" t="t" r="r" b="b"/>
            <a:pathLst>
              <a:path w="41275" h="53975">
                <a:moveTo>
                  <a:pt x="25742" y="0"/>
                </a:moveTo>
                <a:lnTo>
                  <a:pt x="14046" y="0"/>
                </a:lnTo>
                <a:lnTo>
                  <a:pt x="9093" y="1574"/>
                </a:lnTo>
                <a:lnTo>
                  <a:pt x="3149" y="7188"/>
                </a:lnTo>
                <a:lnTo>
                  <a:pt x="1828" y="10375"/>
                </a:lnTo>
                <a:lnTo>
                  <a:pt x="1828" y="18097"/>
                </a:lnTo>
                <a:lnTo>
                  <a:pt x="3175" y="21094"/>
                </a:lnTo>
                <a:lnTo>
                  <a:pt x="7569" y="24472"/>
                </a:lnTo>
                <a:lnTo>
                  <a:pt x="10185" y="25590"/>
                </a:lnTo>
                <a:lnTo>
                  <a:pt x="27622" y="30162"/>
                </a:lnTo>
                <a:lnTo>
                  <a:pt x="29959" y="31051"/>
                </a:lnTo>
                <a:lnTo>
                  <a:pt x="33210" y="33350"/>
                </a:lnTo>
                <a:lnTo>
                  <a:pt x="34226" y="35560"/>
                </a:lnTo>
                <a:lnTo>
                  <a:pt x="34226" y="41808"/>
                </a:lnTo>
                <a:lnTo>
                  <a:pt x="33020" y="44297"/>
                </a:lnTo>
                <a:lnTo>
                  <a:pt x="28219" y="47739"/>
                </a:lnTo>
                <a:lnTo>
                  <a:pt x="24815" y="48602"/>
                </a:lnTo>
                <a:lnTo>
                  <a:pt x="17843" y="48602"/>
                </a:lnTo>
                <a:lnTo>
                  <a:pt x="6794" y="38531"/>
                </a:lnTo>
                <a:lnTo>
                  <a:pt x="0" y="38531"/>
                </a:lnTo>
                <a:lnTo>
                  <a:pt x="0" y="44297"/>
                </a:lnTo>
                <a:lnTo>
                  <a:pt x="2641" y="48488"/>
                </a:lnTo>
                <a:lnTo>
                  <a:pt x="11303" y="52679"/>
                </a:lnTo>
                <a:lnTo>
                  <a:pt x="15405" y="53492"/>
                </a:lnTo>
                <a:lnTo>
                  <a:pt x="26631" y="53492"/>
                </a:lnTo>
                <a:lnTo>
                  <a:pt x="31686" y="51981"/>
                </a:lnTo>
                <a:lnTo>
                  <a:pt x="39001" y="45961"/>
                </a:lnTo>
                <a:lnTo>
                  <a:pt x="40830" y="42138"/>
                </a:lnTo>
                <a:lnTo>
                  <a:pt x="40830" y="33134"/>
                </a:lnTo>
                <a:lnTo>
                  <a:pt x="39306" y="29768"/>
                </a:lnTo>
                <a:lnTo>
                  <a:pt x="34696" y="26263"/>
                </a:lnTo>
                <a:lnTo>
                  <a:pt x="31978" y="25120"/>
                </a:lnTo>
                <a:lnTo>
                  <a:pt x="14287" y="20497"/>
                </a:lnTo>
                <a:lnTo>
                  <a:pt x="11861" y="19494"/>
                </a:lnTo>
                <a:lnTo>
                  <a:pt x="8966" y="17335"/>
                </a:lnTo>
                <a:lnTo>
                  <a:pt x="8229" y="15671"/>
                </a:lnTo>
                <a:lnTo>
                  <a:pt x="8229" y="10795"/>
                </a:lnTo>
                <a:lnTo>
                  <a:pt x="9258" y="8712"/>
                </a:lnTo>
                <a:lnTo>
                  <a:pt x="13296" y="5651"/>
                </a:lnTo>
                <a:lnTo>
                  <a:pt x="16243" y="4889"/>
                </a:lnTo>
                <a:lnTo>
                  <a:pt x="23418" y="4889"/>
                </a:lnTo>
                <a:lnTo>
                  <a:pt x="26123" y="5435"/>
                </a:lnTo>
                <a:lnTo>
                  <a:pt x="31127" y="8013"/>
                </a:lnTo>
                <a:lnTo>
                  <a:pt x="32600" y="10541"/>
                </a:lnTo>
                <a:lnTo>
                  <a:pt x="32600" y="14058"/>
                </a:lnTo>
                <a:lnTo>
                  <a:pt x="39408" y="14058"/>
                </a:lnTo>
                <a:lnTo>
                  <a:pt x="39408" y="8483"/>
                </a:lnTo>
                <a:lnTo>
                  <a:pt x="37160" y="4559"/>
                </a:lnTo>
                <a:lnTo>
                  <a:pt x="29794" y="749"/>
                </a:lnTo>
                <a:lnTo>
                  <a:pt x="257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378285" y="1659687"/>
            <a:ext cx="40640" cy="53975"/>
          </a:xfrm>
          <a:custGeom>
            <a:avLst/>
            <a:gdLst/>
            <a:ahLst/>
            <a:cxnLst/>
            <a:rect l="l" t="t" r="r" b="b"/>
            <a:pathLst>
              <a:path w="40639" h="53975">
                <a:moveTo>
                  <a:pt x="29730" y="21259"/>
                </a:moveTo>
                <a:lnTo>
                  <a:pt x="20789" y="21259"/>
                </a:lnTo>
                <a:lnTo>
                  <a:pt x="15189" y="22072"/>
                </a:lnTo>
                <a:lnTo>
                  <a:pt x="3632" y="26416"/>
                </a:lnTo>
                <a:lnTo>
                  <a:pt x="0" y="31330"/>
                </a:lnTo>
                <a:lnTo>
                  <a:pt x="0" y="43192"/>
                </a:lnTo>
                <a:lnTo>
                  <a:pt x="1752" y="46964"/>
                </a:lnTo>
                <a:lnTo>
                  <a:pt x="5270" y="49733"/>
                </a:lnTo>
                <a:lnTo>
                  <a:pt x="8382" y="52235"/>
                </a:lnTo>
                <a:lnTo>
                  <a:pt x="12255" y="53492"/>
                </a:lnTo>
                <a:lnTo>
                  <a:pt x="20637" y="53492"/>
                </a:lnTo>
                <a:lnTo>
                  <a:pt x="24015" y="52641"/>
                </a:lnTo>
                <a:lnTo>
                  <a:pt x="29883" y="49250"/>
                </a:lnTo>
                <a:lnTo>
                  <a:pt x="30720" y="48399"/>
                </a:lnTo>
                <a:lnTo>
                  <a:pt x="14097" y="48399"/>
                </a:lnTo>
                <a:lnTo>
                  <a:pt x="11175" y="47282"/>
                </a:lnTo>
                <a:lnTo>
                  <a:pt x="9144" y="45059"/>
                </a:lnTo>
                <a:lnTo>
                  <a:pt x="7454" y="43154"/>
                </a:lnTo>
                <a:lnTo>
                  <a:pt x="6616" y="40855"/>
                </a:lnTo>
                <a:lnTo>
                  <a:pt x="6616" y="35433"/>
                </a:lnTo>
                <a:lnTo>
                  <a:pt x="7454" y="33147"/>
                </a:lnTo>
                <a:lnTo>
                  <a:pt x="10833" y="29425"/>
                </a:lnTo>
                <a:lnTo>
                  <a:pt x="13271" y="28117"/>
                </a:lnTo>
                <a:lnTo>
                  <a:pt x="16459" y="27368"/>
                </a:lnTo>
                <a:lnTo>
                  <a:pt x="18618" y="26758"/>
                </a:lnTo>
                <a:lnTo>
                  <a:pt x="20891" y="26403"/>
                </a:lnTo>
                <a:lnTo>
                  <a:pt x="25552" y="26200"/>
                </a:lnTo>
                <a:lnTo>
                  <a:pt x="28994" y="26149"/>
                </a:lnTo>
                <a:lnTo>
                  <a:pt x="39611" y="26149"/>
                </a:lnTo>
                <a:lnTo>
                  <a:pt x="39611" y="21564"/>
                </a:lnTo>
                <a:lnTo>
                  <a:pt x="33527" y="21564"/>
                </a:lnTo>
                <a:lnTo>
                  <a:pt x="31699" y="21361"/>
                </a:lnTo>
                <a:lnTo>
                  <a:pt x="29730" y="21259"/>
                </a:lnTo>
                <a:close/>
              </a:path>
              <a:path w="40639" h="53975">
                <a:moveTo>
                  <a:pt x="39917" y="43522"/>
                </a:moveTo>
                <a:lnTo>
                  <a:pt x="34213" y="43522"/>
                </a:lnTo>
                <a:lnTo>
                  <a:pt x="34531" y="52374"/>
                </a:lnTo>
                <a:lnTo>
                  <a:pt x="40627" y="52374"/>
                </a:lnTo>
                <a:lnTo>
                  <a:pt x="40563" y="51231"/>
                </a:lnTo>
                <a:lnTo>
                  <a:pt x="39917" y="43522"/>
                </a:lnTo>
                <a:close/>
              </a:path>
              <a:path w="40639" h="53975">
                <a:moveTo>
                  <a:pt x="39611" y="26149"/>
                </a:moveTo>
                <a:lnTo>
                  <a:pt x="33527" y="26149"/>
                </a:lnTo>
                <a:lnTo>
                  <a:pt x="33400" y="32080"/>
                </a:lnTo>
                <a:lnTo>
                  <a:pt x="32943" y="36690"/>
                </a:lnTo>
                <a:lnTo>
                  <a:pt x="21132" y="48399"/>
                </a:lnTo>
                <a:lnTo>
                  <a:pt x="30720" y="48399"/>
                </a:lnTo>
                <a:lnTo>
                  <a:pt x="32321" y="46774"/>
                </a:lnTo>
                <a:lnTo>
                  <a:pt x="34213" y="43522"/>
                </a:lnTo>
                <a:lnTo>
                  <a:pt x="39917" y="43522"/>
                </a:lnTo>
                <a:lnTo>
                  <a:pt x="39726" y="40855"/>
                </a:lnTo>
                <a:lnTo>
                  <a:pt x="39611" y="26149"/>
                </a:lnTo>
                <a:close/>
              </a:path>
              <a:path w="40639" h="53975">
                <a:moveTo>
                  <a:pt x="36105" y="4991"/>
                </a:moveTo>
                <a:lnTo>
                  <a:pt x="26733" y="4991"/>
                </a:lnTo>
                <a:lnTo>
                  <a:pt x="30403" y="6654"/>
                </a:lnTo>
                <a:lnTo>
                  <a:pt x="32105" y="9969"/>
                </a:lnTo>
                <a:lnTo>
                  <a:pt x="33058" y="11874"/>
                </a:lnTo>
                <a:lnTo>
                  <a:pt x="33433" y="14960"/>
                </a:lnTo>
                <a:lnTo>
                  <a:pt x="33527" y="21564"/>
                </a:lnTo>
                <a:lnTo>
                  <a:pt x="39611" y="21564"/>
                </a:lnTo>
                <a:lnTo>
                  <a:pt x="36575" y="5499"/>
                </a:lnTo>
                <a:lnTo>
                  <a:pt x="36105" y="4991"/>
                </a:lnTo>
                <a:close/>
              </a:path>
              <a:path w="40639" h="53975">
                <a:moveTo>
                  <a:pt x="24142" y="0"/>
                </a:moveTo>
                <a:lnTo>
                  <a:pt x="15532" y="0"/>
                </a:lnTo>
                <a:lnTo>
                  <a:pt x="11214" y="1270"/>
                </a:lnTo>
                <a:lnTo>
                  <a:pt x="5029" y="6083"/>
                </a:lnTo>
                <a:lnTo>
                  <a:pt x="3175" y="9512"/>
                </a:lnTo>
                <a:lnTo>
                  <a:pt x="2438" y="14033"/>
                </a:lnTo>
                <a:lnTo>
                  <a:pt x="8940" y="14033"/>
                </a:lnTo>
                <a:lnTo>
                  <a:pt x="9144" y="12623"/>
                </a:lnTo>
                <a:lnTo>
                  <a:pt x="9436" y="11455"/>
                </a:lnTo>
                <a:lnTo>
                  <a:pt x="10172" y="9715"/>
                </a:lnTo>
                <a:lnTo>
                  <a:pt x="10693" y="8915"/>
                </a:lnTo>
                <a:lnTo>
                  <a:pt x="11379" y="8242"/>
                </a:lnTo>
                <a:lnTo>
                  <a:pt x="13335" y="6083"/>
                </a:lnTo>
                <a:lnTo>
                  <a:pt x="16598" y="4991"/>
                </a:lnTo>
                <a:lnTo>
                  <a:pt x="36105" y="4991"/>
                </a:lnTo>
                <a:lnTo>
                  <a:pt x="34823" y="3606"/>
                </a:lnTo>
                <a:lnTo>
                  <a:pt x="32575" y="2209"/>
                </a:lnTo>
                <a:lnTo>
                  <a:pt x="27139" y="444"/>
                </a:lnTo>
                <a:lnTo>
                  <a:pt x="24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76526" y="5417363"/>
            <a:ext cx="656094" cy="56723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4186" y="6317399"/>
            <a:ext cx="832269" cy="57246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52421" y="5908256"/>
            <a:ext cx="1041971" cy="213804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477044" y="5432806"/>
            <a:ext cx="80592" cy="18399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477044" y="5663566"/>
            <a:ext cx="80592" cy="183997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9432873" y="5417363"/>
            <a:ext cx="485140" cy="446405"/>
            <a:chOff x="4378273" y="5417362"/>
            <a:chExt cx="485140" cy="446405"/>
          </a:xfrm>
        </p:grpSpPr>
        <p:sp>
          <p:nvSpPr>
            <p:cNvPr id="47" name="object 47"/>
            <p:cNvSpPr/>
            <p:nvPr/>
          </p:nvSpPr>
          <p:spPr>
            <a:xfrm>
              <a:off x="4689424" y="5431472"/>
              <a:ext cx="51435" cy="417830"/>
            </a:xfrm>
            <a:custGeom>
              <a:avLst/>
              <a:gdLst/>
              <a:ahLst/>
              <a:cxnLst/>
              <a:rect l="l" t="t" r="r" b="b"/>
              <a:pathLst>
                <a:path w="51435" h="417829">
                  <a:moveTo>
                    <a:pt x="44031" y="-6940"/>
                  </a:moveTo>
                  <a:lnTo>
                    <a:pt x="-7034" y="-6940"/>
                  </a:lnTo>
                  <a:lnTo>
                    <a:pt x="-7034" y="411452"/>
                  </a:lnTo>
                  <a:lnTo>
                    <a:pt x="44031" y="411452"/>
                  </a:lnTo>
                  <a:lnTo>
                    <a:pt x="44031" y="-69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74001" y="5412703"/>
              <a:ext cx="480059" cy="442595"/>
            </a:xfrm>
            <a:custGeom>
              <a:avLst/>
              <a:gdLst/>
              <a:ahLst/>
              <a:cxnLst/>
              <a:rect l="l" t="t" r="r" b="b"/>
              <a:pathLst>
                <a:path w="480060" h="442595">
                  <a:moveTo>
                    <a:pt x="395100" y="430221"/>
                  </a:moveTo>
                  <a:lnTo>
                    <a:pt x="446166" y="430221"/>
                  </a:lnTo>
                  <a:lnTo>
                    <a:pt x="446166" y="11828"/>
                  </a:lnTo>
                  <a:lnTo>
                    <a:pt x="395100" y="11828"/>
                  </a:lnTo>
                  <a:lnTo>
                    <a:pt x="395100" y="430221"/>
                  </a:lnTo>
                  <a:close/>
                </a:path>
                <a:path w="480060" h="442595">
                  <a:moveTo>
                    <a:pt x="25133" y="0"/>
                  </a:moveTo>
                  <a:lnTo>
                    <a:pt x="454688" y="0"/>
                  </a:lnTo>
                  <a:lnTo>
                    <a:pt x="464444" y="1826"/>
                  </a:lnTo>
                  <a:lnTo>
                    <a:pt x="472431" y="6801"/>
                  </a:lnTo>
                  <a:lnTo>
                    <a:pt x="477827" y="14165"/>
                  </a:lnTo>
                  <a:lnTo>
                    <a:pt x="479809" y="23161"/>
                  </a:lnTo>
                  <a:lnTo>
                    <a:pt x="479809" y="419118"/>
                  </a:lnTo>
                  <a:lnTo>
                    <a:pt x="477827" y="428115"/>
                  </a:lnTo>
                  <a:lnTo>
                    <a:pt x="472431" y="435484"/>
                  </a:lnTo>
                  <a:lnTo>
                    <a:pt x="464444" y="440463"/>
                  </a:lnTo>
                  <a:lnTo>
                    <a:pt x="454688" y="442292"/>
                  </a:lnTo>
                  <a:lnTo>
                    <a:pt x="25133" y="442292"/>
                  </a:lnTo>
                  <a:lnTo>
                    <a:pt x="15375" y="440463"/>
                  </a:lnTo>
                  <a:lnTo>
                    <a:pt x="7383" y="435484"/>
                  </a:lnTo>
                  <a:lnTo>
                    <a:pt x="1983" y="428115"/>
                  </a:lnTo>
                  <a:lnTo>
                    <a:pt x="0" y="419118"/>
                  </a:lnTo>
                  <a:lnTo>
                    <a:pt x="0" y="23161"/>
                  </a:lnTo>
                  <a:lnTo>
                    <a:pt x="1983" y="14165"/>
                  </a:lnTo>
                  <a:lnTo>
                    <a:pt x="7383" y="6801"/>
                  </a:lnTo>
                  <a:lnTo>
                    <a:pt x="15375" y="1826"/>
                  </a:lnTo>
                  <a:lnTo>
                    <a:pt x="25133" y="0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15218" y="5520346"/>
              <a:ext cx="135255" cy="2540"/>
            </a:xfrm>
            <a:custGeom>
              <a:avLst/>
              <a:gdLst/>
              <a:ahLst/>
              <a:cxnLst/>
              <a:rect l="l" t="t" r="r" b="b"/>
              <a:pathLst>
                <a:path w="135254" h="2539">
                  <a:moveTo>
                    <a:pt x="-6772" y="-6807"/>
                  </a:moveTo>
                  <a:lnTo>
                    <a:pt x="127733" y="-4784"/>
                  </a:lnTo>
                </a:path>
              </a:pathLst>
            </a:custGeom>
            <a:ln w="9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08677" y="5488863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-5923" y="-6854"/>
                  </a:moveTo>
                  <a:lnTo>
                    <a:pt x="44241" y="26851"/>
                  </a:lnTo>
                  <a:lnTo>
                    <a:pt x="-6913" y="59043"/>
                  </a:lnTo>
                </a:path>
              </a:pathLst>
            </a:custGeom>
            <a:ln w="128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32833" y="5752096"/>
              <a:ext cx="135255" cy="2540"/>
            </a:xfrm>
            <a:custGeom>
              <a:avLst/>
              <a:gdLst/>
              <a:ahLst/>
              <a:cxnLst/>
              <a:rect l="l" t="t" r="r" b="b"/>
              <a:pathLst>
                <a:path w="135254" h="2539">
                  <a:moveTo>
                    <a:pt x="127720" y="-6459"/>
                  </a:moveTo>
                  <a:lnTo>
                    <a:pt x="-6799" y="-4437"/>
                  </a:lnTo>
                </a:path>
              </a:pathLst>
            </a:custGeom>
            <a:ln w="9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22850" y="5720587"/>
              <a:ext cx="51435" cy="66040"/>
            </a:xfrm>
            <a:custGeom>
              <a:avLst/>
              <a:gdLst/>
              <a:ahLst/>
              <a:cxnLst/>
              <a:rect l="l" t="t" r="r" b="b"/>
              <a:pathLst>
                <a:path w="51435" h="66039">
                  <a:moveTo>
                    <a:pt x="44370" y="59390"/>
                  </a:moveTo>
                  <a:lnTo>
                    <a:pt x="-6784" y="27211"/>
                  </a:lnTo>
                  <a:lnTo>
                    <a:pt x="43381" y="-6506"/>
                  </a:lnTo>
                </a:path>
              </a:pathLst>
            </a:custGeom>
            <a:ln w="128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70142" y="5454447"/>
              <a:ext cx="46990" cy="353695"/>
            </a:xfrm>
            <a:custGeom>
              <a:avLst/>
              <a:gdLst/>
              <a:ahLst/>
              <a:cxnLst/>
              <a:rect l="l" t="t" r="r" b="b"/>
              <a:pathLst>
                <a:path w="46989" h="353695">
                  <a:moveTo>
                    <a:pt x="0" y="353538"/>
                  </a:moveTo>
                  <a:lnTo>
                    <a:pt x="46868" y="0"/>
                  </a:lnTo>
                </a:path>
                <a:path w="46989" h="353695">
                  <a:moveTo>
                    <a:pt x="46868" y="353538"/>
                  </a:moveTo>
                  <a:lnTo>
                    <a:pt x="0" y="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619219" y="5417363"/>
            <a:ext cx="646010" cy="68527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31729" y="6317399"/>
            <a:ext cx="1020978" cy="708799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31503" y="6317399"/>
            <a:ext cx="875372" cy="709917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8162137" y="7217436"/>
            <a:ext cx="485140" cy="446405"/>
            <a:chOff x="3107537" y="7217435"/>
            <a:chExt cx="485140" cy="446405"/>
          </a:xfrm>
        </p:grpSpPr>
        <p:sp>
          <p:nvSpPr>
            <p:cNvPr id="58" name="object 58"/>
            <p:cNvSpPr/>
            <p:nvPr/>
          </p:nvSpPr>
          <p:spPr>
            <a:xfrm>
              <a:off x="3109836" y="7219734"/>
              <a:ext cx="480695" cy="441959"/>
            </a:xfrm>
            <a:custGeom>
              <a:avLst/>
              <a:gdLst/>
              <a:ahLst/>
              <a:cxnLst/>
              <a:rect l="l" t="t" r="r" b="b"/>
              <a:pathLst>
                <a:path w="480695" h="441959">
                  <a:moveTo>
                    <a:pt x="20468" y="-4258"/>
                  </a:moveTo>
                  <a:lnTo>
                    <a:pt x="450023" y="-4258"/>
                  </a:lnTo>
                  <a:lnTo>
                    <a:pt x="459781" y="-2429"/>
                  </a:lnTo>
                  <a:lnTo>
                    <a:pt x="467773" y="2549"/>
                  </a:lnTo>
                  <a:lnTo>
                    <a:pt x="473173" y="9918"/>
                  </a:lnTo>
                  <a:lnTo>
                    <a:pt x="475156" y="18916"/>
                  </a:lnTo>
                  <a:lnTo>
                    <a:pt x="475156" y="414872"/>
                  </a:lnTo>
                  <a:lnTo>
                    <a:pt x="473173" y="423868"/>
                  </a:lnTo>
                  <a:lnTo>
                    <a:pt x="467773" y="431232"/>
                  </a:lnTo>
                  <a:lnTo>
                    <a:pt x="459781" y="436207"/>
                  </a:lnTo>
                  <a:lnTo>
                    <a:pt x="450023" y="438034"/>
                  </a:lnTo>
                  <a:lnTo>
                    <a:pt x="20468" y="438034"/>
                  </a:lnTo>
                  <a:lnTo>
                    <a:pt x="10710" y="436207"/>
                  </a:lnTo>
                  <a:lnTo>
                    <a:pt x="2718" y="431232"/>
                  </a:lnTo>
                  <a:lnTo>
                    <a:pt x="-2681" y="423868"/>
                  </a:lnTo>
                  <a:lnTo>
                    <a:pt x="-4664" y="414872"/>
                  </a:lnTo>
                  <a:lnTo>
                    <a:pt x="-4664" y="18916"/>
                  </a:lnTo>
                  <a:lnTo>
                    <a:pt x="-2681" y="9918"/>
                  </a:lnTo>
                  <a:lnTo>
                    <a:pt x="2718" y="2549"/>
                  </a:lnTo>
                  <a:lnTo>
                    <a:pt x="10710" y="-2429"/>
                  </a:lnTo>
                  <a:lnTo>
                    <a:pt x="20468" y="-4258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61499" y="7246544"/>
              <a:ext cx="377215" cy="388023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8118043" y="7723912"/>
            <a:ext cx="570230" cy="76835"/>
            <a:chOff x="3063443" y="7723911"/>
            <a:chExt cx="570230" cy="76835"/>
          </a:xfrm>
        </p:grpSpPr>
        <p:pic>
          <p:nvPicPr>
            <p:cNvPr id="61" name="object 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63443" y="7723911"/>
              <a:ext cx="228346" cy="7635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24910" y="7723911"/>
              <a:ext cx="308635" cy="76352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256878" y="7723911"/>
            <a:ext cx="830033" cy="76352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9428603" y="7215476"/>
            <a:ext cx="480059" cy="442595"/>
          </a:xfrm>
          <a:custGeom>
            <a:avLst/>
            <a:gdLst/>
            <a:ahLst/>
            <a:cxnLst/>
            <a:rect l="l" t="t" r="r" b="b"/>
            <a:pathLst>
              <a:path w="480060" h="442595">
                <a:moveTo>
                  <a:pt x="25133" y="0"/>
                </a:moveTo>
                <a:lnTo>
                  <a:pt x="454688" y="0"/>
                </a:lnTo>
                <a:lnTo>
                  <a:pt x="464444" y="1828"/>
                </a:lnTo>
                <a:lnTo>
                  <a:pt x="472431" y="6807"/>
                </a:lnTo>
                <a:lnTo>
                  <a:pt x="477827" y="14176"/>
                </a:lnTo>
                <a:lnTo>
                  <a:pt x="479809" y="23174"/>
                </a:lnTo>
                <a:lnTo>
                  <a:pt x="479809" y="419130"/>
                </a:lnTo>
                <a:lnTo>
                  <a:pt x="477827" y="428126"/>
                </a:lnTo>
                <a:lnTo>
                  <a:pt x="472431" y="435490"/>
                </a:lnTo>
                <a:lnTo>
                  <a:pt x="464444" y="440465"/>
                </a:lnTo>
                <a:lnTo>
                  <a:pt x="454688" y="442292"/>
                </a:lnTo>
                <a:lnTo>
                  <a:pt x="25133" y="442292"/>
                </a:lnTo>
                <a:lnTo>
                  <a:pt x="15375" y="440465"/>
                </a:lnTo>
                <a:lnTo>
                  <a:pt x="7383" y="435490"/>
                </a:lnTo>
                <a:lnTo>
                  <a:pt x="1983" y="428126"/>
                </a:lnTo>
                <a:lnTo>
                  <a:pt x="0" y="419130"/>
                </a:lnTo>
                <a:lnTo>
                  <a:pt x="0" y="23174"/>
                </a:lnTo>
                <a:lnTo>
                  <a:pt x="1983" y="14176"/>
                </a:lnTo>
                <a:lnTo>
                  <a:pt x="7383" y="6807"/>
                </a:lnTo>
                <a:lnTo>
                  <a:pt x="15375" y="1828"/>
                </a:lnTo>
                <a:lnTo>
                  <a:pt x="25133" y="0"/>
                </a:lnTo>
                <a:close/>
              </a:path>
              <a:path w="480060" h="442595">
                <a:moveTo>
                  <a:pt x="55339" y="161417"/>
                </a:moveTo>
                <a:lnTo>
                  <a:pt x="156711" y="161417"/>
                </a:lnTo>
                <a:lnTo>
                  <a:pt x="156711" y="59754"/>
                </a:lnTo>
              </a:path>
              <a:path w="480060" h="442595">
                <a:moveTo>
                  <a:pt x="57178" y="277885"/>
                </a:moveTo>
                <a:lnTo>
                  <a:pt x="158549" y="277885"/>
                </a:lnTo>
                <a:lnTo>
                  <a:pt x="158549" y="379549"/>
                </a:lnTo>
              </a:path>
              <a:path w="480060" h="442595">
                <a:moveTo>
                  <a:pt x="419536" y="159573"/>
                </a:moveTo>
                <a:lnTo>
                  <a:pt x="318177" y="159573"/>
                </a:lnTo>
                <a:lnTo>
                  <a:pt x="318177" y="57909"/>
                </a:lnTo>
              </a:path>
              <a:path w="480060" h="442595">
                <a:moveTo>
                  <a:pt x="318177" y="379549"/>
                </a:moveTo>
                <a:lnTo>
                  <a:pt x="318177" y="277885"/>
                </a:lnTo>
                <a:lnTo>
                  <a:pt x="419536" y="277885"/>
                </a:lnTo>
              </a:path>
            </a:pathLst>
          </a:custGeom>
          <a:ln w="4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697446" y="7215476"/>
            <a:ext cx="480059" cy="442595"/>
          </a:xfrm>
          <a:custGeom>
            <a:avLst/>
            <a:gdLst/>
            <a:ahLst/>
            <a:cxnLst/>
            <a:rect l="l" t="t" r="r" b="b"/>
            <a:pathLst>
              <a:path w="480060" h="442595">
                <a:moveTo>
                  <a:pt x="25133" y="0"/>
                </a:moveTo>
                <a:lnTo>
                  <a:pt x="454675" y="0"/>
                </a:lnTo>
                <a:lnTo>
                  <a:pt x="464433" y="1828"/>
                </a:lnTo>
                <a:lnTo>
                  <a:pt x="472425" y="6807"/>
                </a:lnTo>
                <a:lnTo>
                  <a:pt x="477825" y="14176"/>
                </a:lnTo>
                <a:lnTo>
                  <a:pt x="479809" y="23174"/>
                </a:lnTo>
                <a:lnTo>
                  <a:pt x="479809" y="419130"/>
                </a:lnTo>
                <a:lnTo>
                  <a:pt x="477825" y="428126"/>
                </a:lnTo>
                <a:lnTo>
                  <a:pt x="472425" y="435490"/>
                </a:lnTo>
                <a:lnTo>
                  <a:pt x="464433" y="440465"/>
                </a:lnTo>
                <a:lnTo>
                  <a:pt x="454675" y="442292"/>
                </a:lnTo>
                <a:lnTo>
                  <a:pt x="25133" y="442292"/>
                </a:lnTo>
                <a:lnTo>
                  <a:pt x="15375" y="440465"/>
                </a:lnTo>
                <a:lnTo>
                  <a:pt x="7383" y="435490"/>
                </a:lnTo>
                <a:lnTo>
                  <a:pt x="1983" y="428126"/>
                </a:lnTo>
                <a:lnTo>
                  <a:pt x="0" y="419130"/>
                </a:lnTo>
                <a:lnTo>
                  <a:pt x="0" y="23174"/>
                </a:lnTo>
                <a:lnTo>
                  <a:pt x="1983" y="14176"/>
                </a:lnTo>
                <a:lnTo>
                  <a:pt x="7383" y="6807"/>
                </a:lnTo>
                <a:lnTo>
                  <a:pt x="15375" y="1828"/>
                </a:lnTo>
                <a:lnTo>
                  <a:pt x="25133" y="0"/>
                </a:lnTo>
                <a:close/>
              </a:path>
              <a:path w="480060" h="442595">
                <a:moveTo>
                  <a:pt x="427208" y="335083"/>
                </a:moveTo>
                <a:lnTo>
                  <a:pt x="162404" y="335083"/>
                </a:lnTo>
                <a:lnTo>
                  <a:pt x="119772" y="326093"/>
                </a:lnTo>
                <a:lnTo>
                  <a:pt x="84857" y="301616"/>
                </a:lnTo>
                <a:lnTo>
                  <a:pt x="61265" y="265391"/>
                </a:lnTo>
                <a:lnTo>
                  <a:pt x="52600" y="221158"/>
                </a:lnTo>
                <a:lnTo>
                  <a:pt x="61265" y="176918"/>
                </a:lnTo>
                <a:lnTo>
                  <a:pt x="84857" y="140690"/>
                </a:lnTo>
                <a:lnTo>
                  <a:pt x="119772" y="116211"/>
                </a:lnTo>
                <a:lnTo>
                  <a:pt x="162404" y="107221"/>
                </a:lnTo>
                <a:lnTo>
                  <a:pt x="427208" y="107221"/>
                </a:lnTo>
              </a:path>
            </a:pathLst>
          </a:custGeom>
          <a:ln w="4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10684219" y="7723912"/>
            <a:ext cx="512445" cy="76835"/>
            <a:chOff x="5629618" y="7723911"/>
            <a:chExt cx="512445" cy="76835"/>
          </a:xfrm>
        </p:grpSpPr>
        <p:pic>
          <p:nvPicPr>
            <p:cNvPr id="67" name="object 6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29618" y="7723911"/>
              <a:ext cx="166192" cy="7635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33008" y="7723911"/>
              <a:ext cx="308635" cy="76352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5761228" y="547117"/>
            <a:ext cx="11696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10" dirty="0">
                <a:latin typeface="Tahoma"/>
                <a:cs typeface="Tahoma"/>
              </a:rPr>
              <a:t>Zonas</a:t>
            </a:r>
            <a:r>
              <a:rPr sz="800" b="1" spc="-30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de</a:t>
            </a:r>
            <a:r>
              <a:rPr sz="800" b="1" spc="-30" dirty="0">
                <a:latin typeface="Tahoma"/>
                <a:cs typeface="Tahoma"/>
              </a:rPr>
              <a:t> </a:t>
            </a:r>
            <a:r>
              <a:rPr sz="800" b="1" spc="5" dirty="0">
                <a:latin typeface="Tahoma"/>
                <a:cs typeface="Tahoma"/>
              </a:rPr>
              <a:t>conmutación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8836" y="489965"/>
            <a:ext cx="39960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30" dirty="0">
                <a:latin typeface="Microsoft Sans Serif"/>
                <a:cs typeface="Microsoft Sans Serif"/>
              </a:rPr>
              <a:t>fotoeléctricos </a:t>
            </a:r>
            <a:r>
              <a:rPr sz="950" spc="40" dirty="0">
                <a:latin typeface="Microsoft Sans Serif"/>
                <a:cs typeface="Microsoft Sans Serif"/>
              </a:rPr>
              <a:t>tienen una </a:t>
            </a:r>
            <a:r>
              <a:rPr sz="950" spc="20" dirty="0">
                <a:latin typeface="Microsoft Sans Serif"/>
                <a:cs typeface="Microsoft Sans Serif"/>
              </a:rPr>
              <a:t>zona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conmutación.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zona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conmutación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10" dirty="0">
                <a:latin typeface="Microsoft Sans Serif"/>
                <a:cs typeface="Microsoft Sans Serif"/>
              </a:rPr>
              <a:t>basa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patrón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haz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diámetro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emisor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receptor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funcionará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área.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761227" y="4041903"/>
            <a:ext cx="6197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simbolos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58836" y="4015232"/>
            <a:ext cx="42913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catálogo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30" dirty="0">
                <a:latin typeface="Microsoft Sans Serif"/>
                <a:cs typeface="Microsoft Sans Serif"/>
              </a:rPr>
              <a:t>(SFPC-08000)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símbolos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ayudar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identificar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tipo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30" dirty="0">
                <a:latin typeface="Microsoft Sans Serif"/>
                <a:cs typeface="Microsoft Sans Serif"/>
              </a:rPr>
              <a:t>fotoeléctrico. </a:t>
            </a:r>
            <a:r>
              <a:rPr sz="900" spc="25" dirty="0">
                <a:latin typeface="Microsoft Sans Serif"/>
                <a:cs typeface="Microsoft Sans Serif"/>
              </a:rPr>
              <a:t>Algunos </a:t>
            </a:r>
            <a:r>
              <a:rPr sz="900" spc="30" dirty="0">
                <a:latin typeface="Microsoft Sans Serif"/>
                <a:cs typeface="Microsoft Sans Serif"/>
              </a:rPr>
              <a:t>símbolos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para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indicar </a:t>
            </a:r>
            <a:r>
              <a:rPr sz="900" spc="15" dirty="0">
                <a:latin typeface="Microsoft Sans Serif"/>
                <a:cs typeface="Microsoft Sans Serif"/>
              </a:rPr>
              <a:t>la técnica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escaneo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15" dirty="0">
                <a:latin typeface="Microsoft Sans Serif"/>
                <a:cs typeface="Microsoft Sans Serif"/>
              </a:rPr>
              <a:t>sensor,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0" dirty="0">
                <a:latin typeface="Microsoft Sans Serif"/>
                <a:cs typeface="Microsoft Sans Serif"/>
              </a:rPr>
              <a:t>difuso, </a:t>
            </a:r>
            <a:r>
              <a:rPr sz="900" spc="40" dirty="0">
                <a:latin typeface="Microsoft Sans Serif"/>
                <a:cs typeface="Microsoft Sans Serif"/>
              </a:rPr>
              <a:t>retrorreflectante 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haz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pasante.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Otros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símbolos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identifican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característica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específica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sensor,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fibra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óptica,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ranura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color.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15327" y="5172076"/>
            <a:ext cx="1334135" cy="692785"/>
            <a:chOff x="2760726" y="5172075"/>
            <a:chExt cx="1334135" cy="692785"/>
          </a:xfrm>
        </p:grpSpPr>
        <p:sp>
          <p:nvSpPr>
            <p:cNvPr id="3" name="object 3"/>
            <p:cNvSpPr/>
            <p:nvPr/>
          </p:nvSpPr>
          <p:spPr>
            <a:xfrm>
              <a:off x="3072244" y="5271071"/>
              <a:ext cx="1022350" cy="26670"/>
            </a:xfrm>
            <a:custGeom>
              <a:avLst/>
              <a:gdLst/>
              <a:ahLst/>
              <a:cxnLst/>
              <a:rect l="l" t="t" r="r" b="b"/>
              <a:pathLst>
                <a:path w="1022350" h="26670">
                  <a:moveTo>
                    <a:pt x="1022146" y="0"/>
                  </a:moveTo>
                  <a:lnTo>
                    <a:pt x="0" y="0"/>
                  </a:lnTo>
                  <a:lnTo>
                    <a:pt x="0" y="26403"/>
                  </a:lnTo>
                  <a:lnTo>
                    <a:pt x="1022146" y="26403"/>
                  </a:lnTo>
                  <a:lnTo>
                    <a:pt x="1022146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63012" y="5174361"/>
              <a:ext cx="290195" cy="688340"/>
            </a:xfrm>
            <a:custGeom>
              <a:avLst/>
              <a:gdLst/>
              <a:ahLst/>
              <a:cxnLst/>
              <a:rect l="l" t="t" r="r" b="b"/>
              <a:pathLst>
                <a:path w="290194" h="688339">
                  <a:moveTo>
                    <a:pt x="0" y="0"/>
                  </a:moveTo>
                  <a:lnTo>
                    <a:pt x="271564" y="0"/>
                  </a:lnTo>
                  <a:lnTo>
                    <a:pt x="271564" y="688009"/>
                  </a:lnTo>
                  <a:lnTo>
                    <a:pt x="0" y="688009"/>
                  </a:lnTo>
                  <a:lnTo>
                    <a:pt x="0" y="0"/>
                  </a:lnTo>
                  <a:close/>
                </a:path>
                <a:path w="290194" h="688339">
                  <a:moveTo>
                    <a:pt x="3657" y="226377"/>
                  </a:moveTo>
                  <a:lnTo>
                    <a:pt x="271538" y="226377"/>
                  </a:lnTo>
                </a:path>
                <a:path w="290194" h="688339">
                  <a:moveTo>
                    <a:pt x="270624" y="44907"/>
                  </a:moveTo>
                  <a:lnTo>
                    <a:pt x="288369" y="82654"/>
                  </a:lnTo>
                  <a:lnTo>
                    <a:pt x="289826" y="117997"/>
                  </a:lnTo>
                  <a:lnTo>
                    <a:pt x="281682" y="149561"/>
                  </a:lnTo>
                  <a:lnTo>
                    <a:pt x="270624" y="17597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187206" y="5176189"/>
            <a:ext cx="290195" cy="688340"/>
          </a:xfrm>
          <a:custGeom>
            <a:avLst/>
            <a:gdLst/>
            <a:ahLst/>
            <a:cxnLst/>
            <a:rect l="l" t="t" r="r" b="b"/>
            <a:pathLst>
              <a:path w="290195" h="688339">
                <a:moveTo>
                  <a:pt x="18262" y="688009"/>
                </a:moveTo>
                <a:lnTo>
                  <a:pt x="289826" y="688009"/>
                </a:lnTo>
                <a:lnTo>
                  <a:pt x="289826" y="0"/>
                </a:lnTo>
                <a:lnTo>
                  <a:pt x="18262" y="0"/>
                </a:lnTo>
                <a:lnTo>
                  <a:pt x="18262" y="688009"/>
                </a:lnTo>
                <a:close/>
              </a:path>
              <a:path w="290195" h="688339">
                <a:moveTo>
                  <a:pt x="286169" y="226390"/>
                </a:moveTo>
                <a:lnTo>
                  <a:pt x="18287" y="226390"/>
                </a:lnTo>
              </a:path>
              <a:path w="290195" h="688339">
                <a:moveTo>
                  <a:pt x="19202" y="44907"/>
                </a:moveTo>
                <a:lnTo>
                  <a:pt x="1457" y="82661"/>
                </a:lnTo>
                <a:lnTo>
                  <a:pt x="0" y="118006"/>
                </a:lnTo>
                <a:lnTo>
                  <a:pt x="8143" y="149568"/>
                </a:lnTo>
                <a:lnTo>
                  <a:pt x="19202" y="17597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433600" y="5174348"/>
            <a:ext cx="290195" cy="688340"/>
          </a:xfrm>
          <a:custGeom>
            <a:avLst/>
            <a:gdLst/>
            <a:ahLst/>
            <a:cxnLst/>
            <a:rect l="l" t="t" r="r" b="b"/>
            <a:pathLst>
              <a:path w="290195" h="688339">
                <a:moveTo>
                  <a:pt x="18257" y="688009"/>
                </a:moveTo>
                <a:lnTo>
                  <a:pt x="289821" y="688009"/>
                </a:lnTo>
                <a:lnTo>
                  <a:pt x="289821" y="0"/>
                </a:lnTo>
                <a:lnTo>
                  <a:pt x="18257" y="0"/>
                </a:lnTo>
                <a:lnTo>
                  <a:pt x="18257" y="688009"/>
                </a:lnTo>
                <a:close/>
              </a:path>
              <a:path w="290195" h="688339">
                <a:moveTo>
                  <a:pt x="286164" y="226390"/>
                </a:moveTo>
                <a:lnTo>
                  <a:pt x="18283" y="226390"/>
                </a:lnTo>
              </a:path>
              <a:path w="290195" h="688339">
                <a:moveTo>
                  <a:pt x="19197" y="44919"/>
                </a:moveTo>
                <a:lnTo>
                  <a:pt x="1457" y="82666"/>
                </a:lnTo>
                <a:lnTo>
                  <a:pt x="0" y="118009"/>
                </a:lnTo>
                <a:lnTo>
                  <a:pt x="8140" y="149574"/>
                </a:lnTo>
                <a:lnTo>
                  <a:pt x="19197" y="17598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8056" y="5023840"/>
            <a:ext cx="317068" cy="7465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0061714" y="5020183"/>
            <a:ext cx="1090930" cy="842644"/>
            <a:chOff x="5007114" y="5020183"/>
            <a:chExt cx="1090930" cy="842644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9845" y="5022011"/>
              <a:ext cx="317068" cy="746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7114" y="5020183"/>
              <a:ext cx="1090828" cy="84263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38743" y="5023840"/>
            <a:ext cx="378307" cy="746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85131" y="5022011"/>
            <a:ext cx="378320" cy="7465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8427035" y="5367528"/>
            <a:ext cx="435609" cy="93980"/>
            <a:chOff x="3372434" y="5367528"/>
            <a:chExt cx="435609" cy="9398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72434" y="5367528"/>
              <a:ext cx="212420" cy="939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5913" y="5367528"/>
              <a:ext cx="181940" cy="7463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8124617" y="5235235"/>
            <a:ext cx="1053465" cy="112395"/>
            <a:chOff x="3070016" y="5235234"/>
            <a:chExt cx="1053465" cy="112395"/>
          </a:xfrm>
        </p:grpSpPr>
        <p:sp>
          <p:nvSpPr>
            <p:cNvPr id="17" name="object 17"/>
            <p:cNvSpPr/>
            <p:nvPr/>
          </p:nvSpPr>
          <p:spPr>
            <a:xfrm>
              <a:off x="3070016" y="5276337"/>
              <a:ext cx="1025525" cy="18415"/>
            </a:xfrm>
            <a:custGeom>
              <a:avLst/>
              <a:gdLst/>
              <a:ahLst/>
              <a:cxnLst/>
              <a:rect l="l" t="t" r="r" b="b"/>
              <a:pathLst>
                <a:path w="1025525" h="18414">
                  <a:moveTo>
                    <a:pt x="0" y="18335"/>
                  </a:moveTo>
                  <a:lnTo>
                    <a:pt x="1025131" y="18335"/>
                  </a:lnTo>
                  <a:lnTo>
                    <a:pt x="1025131" y="0"/>
                  </a:lnTo>
                  <a:lnTo>
                    <a:pt x="0" y="0"/>
                  </a:lnTo>
                  <a:lnTo>
                    <a:pt x="0" y="18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42028" y="5244388"/>
              <a:ext cx="72390" cy="93980"/>
            </a:xfrm>
            <a:custGeom>
              <a:avLst/>
              <a:gdLst/>
              <a:ahLst/>
              <a:cxnLst/>
              <a:rect l="l" t="t" r="r" b="b"/>
              <a:pathLst>
                <a:path w="72389" h="93979">
                  <a:moveTo>
                    <a:pt x="-4850" y="-5776"/>
                  </a:moveTo>
                  <a:lnTo>
                    <a:pt x="67313" y="41117"/>
                  </a:lnTo>
                  <a:lnTo>
                    <a:pt x="-4850" y="88036"/>
                  </a:lnTo>
                </a:path>
              </a:pathLst>
            </a:custGeom>
            <a:ln w="183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31278" y="7528916"/>
            <a:ext cx="498259" cy="7458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84474" y="7528916"/>
            <a:ext cx="377977" cy="74587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7817815" y="7726336"/>
            <a:ext cx="143510" cy="726440"/>
            <a:chOff x="2763215" y="7726336"/>
            <a:chExt cx="143510" cy="726440"/>
          </a:xfrm>
        </p:grpSpPr>
        <p:sp>
          <p:nvSpPr>
            <p:cNvPr id="22" name="object 22"/>
            <p:cNvSpPr/>
            <p:nvPr/>
          </p:nvSpPr>
          <p:spPr>
            <a:xfrm>
              <a:off x="2763215" y="7726336"/>
              <a:ext cx="141605" cy="726440"/>
            </a:xfrm>
            <a:custGeom>
              <a:avLst/>
              <a:gdLst/>
              <a:ahLst/>
              <a:cxnLst/>
              <a:rect l="l" t="t" r="r" b="b"/>
              <a:pathLst>
                <a:path w="141605" h="726440">
                  <a:moveTo>
                    <a:pt x="141173" y="363093"/>
                  </a:moveTo>
                  <a:lnTo>
                    <a:pt x="138722" y="289166"/>
                  </a:lnTo>
                  <a:lnTo>
                    <a:pt x="131826" y="222631"/>
                  </a:lnTo>
                  <a:lnTo>
                    <a:pt x="121132" y="166204"/>
                  </a:lnTo>
                  <a:lnTo>
                    <a:pt x="107315" y="122567"/>
                  </a:lnTo>
                  <a:lnTo>
                    <a:pt x="74612" y="85356"/>
                  </a:lnTo>
                  <a:lnTo>
                    <a:pt x="74612" y="0"/>
                  </a:lnTo>
                  <a:lnTo>
                    <a:pt x="0" y="0"/>
                  </a:lnTo>
                  <a:lnTo>
                    <a:pt x="0" y="726198"/>
                  </a:lnTo>
                  <a:lnTo>
                    <a:pt x="74612" y="726198"/>
                  </a:lnTo>
                  <a:lnTo>
                    <a:pt x="74612" y="640842"/>
                  </a:lnTo>
                  <a:lnTo>
                    <a:pt x="91020" y="631786"/>
                  </a:lnTo>
                  <a:lnTo>
                    <a:pt x="107315" y="603631"/>
                  </a:lnTo>
                  <a:lnTo>
                    <a:pt x="121132" y="559993"/>
                  </a:lnTo>
                  <a:lnTo>
                    <a:pt x="131826" y="503567"/>
                  </a:lnTo>
                  <a:lnTo>
                    <a:pt x="138722" y="437032"/>
                  </a:lnTo>
                  <a:lnTo>
                    <a:pt x="141173" y="3630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67876" y="7810753"/>
              <a:ext cx="136525" cy="557530"/>
            </a:xfrm>
            <a:custGeom>
              <a:avLst/>
              <a:gdLst/>
              <a:ahLst/>
              <a:cxnLst/>
              <a:rect l="l" t="t" r="r" b="b"/>
              <a:pathLst>
                <a:path w="136525" h="557529">
                  <a:moveTo>
                    <a:pt x="68249" y="0"/>
                  </a:moveTo>
                  <a:lnTo>
                    <a:pt x="102660" y="38139"/>
                  </a:lnTo>
                  <a:lnTo>
                    <a:pt x="116482" y="81778"/>
                  </a:lnTo>
                  <a:lnTo>
                    <a:pt x="127171" y="138207"/>
                  </a:lnTo>
                  <a:lnTo>
                    <a:pt x="134067" y="204737"/>
                  </a:lnTo>
                  <a:lnTo>
                    <a:pt x="136512" y="278676"/>
                  </a:lnTo>
                  <a:lnTo>
                    <a:pt x="134067" y="352614"/>
                  </a:lnTo>
                  <a:lnTo>
                    <a:pt x="127171" y="419144"/>
                  </a:lnTo>
                  <a:lnTo>
                    <a:pt x="116482" y="475573"/>
                  </a:lnTo>
                  <a:lnTo>
                    <a:pt x="102660" y="519212"/>
                  </a:lnTo>
                  <a:lnTo>
                    <a:pt x="68249" y="557352"/>
                  </a:lnTo>
                  <a:lnTo>
                    <a:pt x="50141" y="547368"/>
                  </a:lnTo>
                  <a:lnTo>
                    <a:pt x="20027" y="475573"/>
                  </a:lnTo>
                  <a:lnTo>
                    <a:pt x="9340" y="419144"/>
                  </a:lnTo>
                  <a:lnTo>
                    <a:pt x="2444" y="352614"/>
                  </a:lnTo>
                  <a:lnTo>
                    <a:pt x="0" y="278676"/>
                  </a:lnTo>
                  <a:lnTo>
                    <a:pt x="2444" y="204737"/>
                  </a:lnTo>
                  <a:lnTo>
                    <a:pt x="9340" y="138207"/>
                  </a:lnTo>
                  <a:lnTo>
                    <a:pt x="20027" y="81778"/>
                  </a:lnTo>
                  <a:lnTo>
                    <a:pt x="33847" y="38139"/>
                  </a:lnTo>
                  <a:lnTo>
                    <a:pt x="6824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981645" y="7726336"/>
            <a:ext cx="2298700" cy="726440"/>
            <a:chOff x="2927045" y="7726336"/>
            <a:chExt cx="2298700" cy="726440"/>
          </a:xfrm>
        </p:grpSpPr>
        <p:sp>
          <p:nvSpPr>
            <p:cNvPr id="25" name="object 25"/>
            <p:cNvSpPr/>
            <p:nvPr/>
          </p:nvSpPr>
          <p:spPr>
            <a:xfrm>
              <a:off x="5084013" y="7726336"/>
              <a:ext cx="141605" cy="726440"/>
            </a:xfrm>
            <a:custGeom>
              <a:avLst/>
              <a:gdLst/>
              <a:ahLst/>
              <a:cxnLst/>
              <a:rect l="l" t="t" r="r" b="b"/>
              <a:pathLst>
                <a:path w="141604" h="726440">
                  <a:moveTo>
                    <a:pt x="141173" y="0"/>
                  </a:moveTo>
                  <a:lnTo>
                    <a:pt x="66560" y="0"/>
                  </a:lnTo>
                  <a:lnTo>
                    <a:pt x="66560" y="85356"/>
                  </a:lnTo>
                  <a:lnTo>
                    <a:pt x="50139" y="94411"/>
                  </a:lnTo>
                  <a:lnTo>
                    <a:pt x="20027" y="166204"/>
                  </a:lnTo>
                  <a:lnTo>
                    <a:pt x="9334" y="222631"/>
                  </a:lnTo>
                  <a:lnTo>
                    <a:pt x="2438" y="289166"/>
                  </a:lnTo>
                  <a:lnTo>
                    <a:pt x="0" y="363093"/>
                  </a:lnTo>
                  <a:lnTo>
                    <a:pt x="2438" y="437032"/>
                  </a:lnTo>
                  <a:lnTo>
                    <a:pt x="9334" y="503567"/>
                  </a:lnTo>
                  <a:lnTo>
                    <a:pt x="20027" y="559993"/>
                  </a:lnTo>
                  <a:lnTo>
                    <a:pt x="33845" y="603631"/>
                  </a:lnTo>
                  <a:lnTo>
                    <a:pt x="66560" y="640842"/>
                  </a:lnTo>
                  <a:lnTo>
                    <a:pt x="66560" y="726198"/>
                  </a:lnTo>
                  <a:lnTo>
                    <a:pt x="141173" y="726198"/>
                  </a:lnTo>
                  <a:lnTo>
                    <a:pt x="141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27045" y="7810753"/>
              <a:ext cx="2293620" cy="563880"/>
            </a:xfrm>
            <a:custGeom>
              <a:avLst/>
              <a:gdLst/>
              <a:ahLst/>
              <a:cxnLst/>
              <a:rect l="l" t="t" r="r" b="b"/>
              <a:pathLst>
                <a:path w="2293620" h="563879">
                  <a:moveTo>
                    <a:pt x="2225230" y="0"/>
                  </a:moveTo>
                  <a:lnTo>
                    <a:pt x="2190819" y="38139"/>
                  </a:lnTo>
                  <a:lnTo>
                    <a:pt x="2176997" y="81778"/>
                  </a:lnTo>
                  <a:lnTo>
                    <a:pt x="2166309" y="138207"/>
                  </a:lnTo>
                  <a:lnTo>
                    <a:pt x="2159413" y="204737"/>
                  </a:lnTo>
                  <a:lnTo>
                    <a:pt x="2156967" y="278676"/>
                  </a:lnTo>
                  <a:lnTo>
                    <a:pt x="2159413" y="352614"/>
                  </a:lnTo>
                  <a:lnTo>
                    <a:pt x="2166309" y="419144"/>
                  </a:lnTo>
                  <a:lnTo>
                    <a:pt x="2176997" y="475573"/>
                  </a:lnTo>
                  <a:lnTo>
                    <a:pt x="2190819" y="519212"/>
                  </a:lnTo>
                  <a:lnTo>
                    <a:pt x="2225230" y="557352"/>
                  </a:lnTo>
                  <a:lnTo>
                    <a:pt x="2243338" y="547368"/>
                  </a:lnTo>
                  <a:lnTo>
                    <a:pt x="2273452" y="475573"/>
                  </a:lnTo>
                  <a:lnTo>
                    <a:pt x="2284139" y="419144"/>
                  </a:lnTo>
                  <a:lnTo>
                    <a:pt x="2291035" y="352614"/>
                  </a:lnTo>
                  <a:lnTo>
                    <a:pt x="2293480" y="278676"/>
                  </a:lnTo>
                  <a:lnTo>
                    <a:pt x="2291035" y="204737"/>
                  </a:lnTo>
                  <a:lnTo>
                    <a:pt x="2284139" y="138207"/>
                  </a:lnTo>
                  <a:lnTo>
                    <a:pt x="2273452" y="81778"/>
                  </a:lnTo>
                  <a:lnTo>
                    <a:pt x="2259632" y="38139"/>
                  </a:lnTo>
                  <a:lnTo>
                    <a:pt x="2225230" y="0"/>
                  </a:lnTo>
                  <a:close/>
                </a:path>
                <a:path w="2293620" h="563879">
                  <a:moveTo>
                    <a:pt x="0" y="16052"/>
                  </a:moveTo>
                  <a:lnTo>
                    <a:pt x="2125154" y="16052"/>
                  </a:lnTo>
                </a:path>
                <a:path w="2293620" h="563879">
                  <a:moveTo>
                    <a:pt x="0" y="563651"/>
                  </a:moveTo>
                  <a:lnTo>
                    <a:pt x="2125154" y="5636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8153" y="8051774"/>
              <a:ext cx="661911" cy="75311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5581396" y="534417"/>
            <a:ext cx="11779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Técnicas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spc="-5" dirty="0">
                <a:latin typeface="Tahoma"/>
                <a:cs typeface="Tahoma"/>
              </a:rPr>
              <a:t>escaneo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9005" y="488695"/>
            <a:ext cx="43084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técnica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escaneo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método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fotoeléctricos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detectar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objeto </a:t>
            </a:r>
            <a:r>
              <a:rPr sz="900" spc="15" dirty="0">
                <a:latin typeface="Microsoft Sans Serif"/>
                <a:cs typeface="Microsoft Sans Serif"/>
              </a:rPr>
              <a:t>(objetivo).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30" dirty="0">
                <a:latin typeface="Microsoft Sans Serif"/>
                <a:cs typeface="Microsoft Sans Serif"/>
              </a:rPr>
              <a:t>parte,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5" dirty="0">
                <a:latin typeface="Microsoft Sans Serif"/>
                <a:cs typeface="Microsoft Sans Serif"/>
              </a:rPr>
              <a:t>mejor </a:t>
            </a:r>
            <a:r>
              <a:rPr sz="900" spc="15" dirty="0">
                <a:latin typeface="Microsoft Sans Serif"/>
                <a:cs typeface="Microsoft Sans Serif"/>
              </a:rPr>
              <a:t>técnica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0" dirty="0">
                <a:latin typeface="Microsoft Sans Serif"/>
                <a:cs typeface="Microsoft Sans Serif"/>
              </a:rPr>
              <a:t>utilizar depende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0" dirty="0">
                <a:latin typeface="Microsoft Sans Serif"/>
                <a:cs typeface="Microsoft Sans Serif"/>
              </a:rPr>
              <a:t> objetivo. </a:t>
            </a:r>
            <a:r>
              <a:rPr sz="900" spc="25" dirty="0">
                <a:latin typeface="Microsoft Sans Serif"/>
                <a:cs typeface="Microsoft Sans Serif"/>
              </a:rPr>
              <a:t>Algunos objetivos son </a:t>
            </a:r>
            <a:r>
              <a:rPr sz="900" spc="15" dirty="0">
                <a:latin typeface="Microsoft Sans Serif"/>
                <a:cs typeface="Microsoft Sans Serif"/>
              </a:rPr>
              <a:t>opacos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0" dirty="0">
                <a:latin typeface="Microsoft Sans Serif"/>
                <a:cs typeface="Microsoft Sans Serif"/>
              </a:rPr>
              <a:t>otros </a:t>
            </a:r>
            <a:r>
              <a:rPr sz="900" spc="35" dirty="0">
                <a:latin typeface="Microsoft Sans Serif"/>
                <a:cs typeface="Microsoft Sans Serif"/>
              </a:rPr>
              <a:t>altamente </a:t>
            </a:r>
            <a:r>
              <a:rPr sz="900" spc="25" dirty="0">
                <a:latin typeface="Microsoft Sans Serif"/>
                <a:cs typeface="Microsoft Sans Serif"/>
              </a:rPr>
              <a:t>reflectantes.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algunos </a:t>
            </a:r>
            <a:r>
              <a:rPr sz="900" spc="-5" dirty="0">
                <a:latin typeface="Microsoft Sans Serif"/>
                <a:cs typeface="Microsoft Sans Serif"/>
              </a:rPr>
              <a:t>casos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0" dirty="0">
                <a:latin typeface="Microsoft Sans Serif"/>
                <a:cs typeface="Microsoft Sans Serif"/>
              </a:rPr>
              <a:t>necesario </a:t>
            </a:r>
            <a:r>
              <a:rPr sz="900" spc="30" dirty="0">
                <a:latin typeface="Microsoft Sans Serif"/>
                <a:cs typeface="Microsoft Sans Serif"/>
              </a:rPr>
              <a:t>detectar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cambio de </a:t>
            </a:r>
            <a:r>
              <a:rPr sz="900" spc="25" dirty="0">
                <a:latin typeface="Microsoft Sans Serif"/>
                <a:cs typeface="Microsoft Sans Serif"/>
              </a:rPr>
              <a:t>color.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escaneo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también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selección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técnica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escaneo.</a:t>
            </a:r>
            <a:endParaRPr sz="900">
              <a:latin typeface="Microsoft Sans Serif"/>
              <a:cs typeface="Microsoft Sans Serif"/>
            </a:endParaRPr>
          </a:p>
          <a:p>
            <a:pPr marL="12700" marR="324485">
              <a:lnSpc>
                <a:spcPct val="133300"/>
              </a:lnSpc>
            </a:pPr>
            <a:r>
              <a:rPr sz="900" spc="20" dirty="0">
                <a:latin typeface="Microsoft Sans Serif"/>
                <a:cs typeface="Microsoft Sans Serif"/>
              </a:rPr>
              <a:t>Algunas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técnicas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bien</a:t>
            </a:r>
            <a:r>
              <a:rPr sz="900" dirty="0">
                <a:latin typeface="Microsoft Sans Serif"/>
                <a:cs typeface="Microsoft Sans Serif"/>
              </a:rPr>
              <a:t> 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mayores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distancias,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mientras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otras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mejor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cerca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81395" y="2167638"/>
            <a:ext cx="8051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ahoma"/>
                <a:cs typeface="Tahoma"/>
              </a:rPr>
              <a:t>Haz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pasante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79005" y="2135887"/>
            <a:ext cx="42221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requieren </a:t>
            </a:r>
            <a:r>
              <a:rPr sz="950" spc="30" dirty="0">
                <a:latin typeface="Microsoft Sans Serif"/>
                <a:cs typeface="Microsoft Sans Serif"/>
              </a:rPr>
              <a:t>unidades de </a:t>
            </a:r>
            <a:r>
              <a:rPr sz="950" spc="35" dirty="0">
                <a:latin typeface="Microsoft Sans Serif"/>
                <a:cs typeface="Microsoft Sans Serif"/>
              </a:rPr>
              <a:t>emisor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receptor </a:t>
            </a:r>
            <a:r>
              <a:rPr sz="950" spc="15" dirty="0">
                <a:latin typeface="Microsoft Sans Serif"/>
                <a:cs typeface="Microsoft Sans Serif"/>
              </a:rPr>
              <a:t>separadas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barrera.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unidades </a:t>
            </a:r>
            <a:r>
              <a:rPr sz="950" spc="25" dirty="0">
                <a:latin typeface="Microsoft Sans Serif"/>
                <a:cs typeface="Microsoft Sans Serif"/>
              </a:rPr>
              <a:t>están </a:t>
            </a:r>
            <a:r>
              <a:rPr sz="950" spc="15" dirty="0">
                <a:latin typeface="Microsoft Sans Serif"/>
                <a:cs typeface="Microsoft Sans Serif"/>
              </a:rPr>
              <a:t>alineadas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manera que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mayor </a:t>
            </a:r>
            <a:r>
              <a:rPr sz="950" spc="30" dirty="0">
                <a:latin typeface="Microsoft Sans Serif"/>
                <a:cs typeface="Microsoft Sans Serif"/>
              </a:rPr>
              <a:t>cantidad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posible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luz </a:t>
            </a:r>
            <a:r>
              <a:rPr sz="950" spc="25" dirty="0">
                <a:latin typeface="Microsoft Sans Serif"/>
                <a:cs typeface="Microsoft Sans Serif"/>
              </a:rPr>
              <a:t>pulsada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40" dirty="0">
                <a:latin typeface="Microsoft Sans Serif"/>
                <a:cs typeface="Microsoft Sans Serif"/>
              </a:rPr>
              <a:t>transmisor </a:t>
            </a:r>
            <a:r>
              <a:rPr sz="950" spc="30" dirty="0">
                <a:latin typeface="Microsoft Sans Serif"/>
                <a:cs typeface="Microsoft Sans Serif"/>
              </a:rPr>
              <a:t>llegue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35" dirty="0">
                <a:latin typeface="Microsoft Sans Serif"/>
                <a:cs typeface="Microsoft Sans Serif"/>
              </a:rPr>
              <a:t>receptor.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objeto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(objetivo) colocado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trayectoria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10" dirty="0">
                <a:latin typeface="Microsoft Sans Serif"/>
                <a:cs typeface="Microsoft Sans Serif"/>
              </a:rPr>
              <a:t>haz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luz </a:t>
            </a:r>
            <a:r>
              <a:rPr sz="950" spc="35" dirty="0">
                <a:latin typeface="Microsoft Sans Serif"/>
                <a:cs typeface="Microsoft Sans Serif"/>
              </a:rPr>
              <a:t>bloquea </a:t>
            </a:r>
            <a:r>
              <a:rPr sz="950" spc="15" dirty="0">
                <a:latin typeface="Microsoft Sans Serif"/>
                <a:cs typeface="Microsoft Sans Serif"/>
              </a:rPr>
              <a:t>la luz hacia 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receptor,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hace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salida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receptor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cambie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estado.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5" dirty="0">
                <a:latin typeface="Microsoft Sans Serif"/>
                <a:cs typeface="Microsoft Sans Serif"/>
              </a:rPr>
              <a:t>ya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35" dirty="0">
                <a:latin typeface="Microsoft Sans Serif"/>
                <a:cs typeface="Microsoft Sans Serif"/>
              </a:rPr>
              <a:t>bloquea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trayectoria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10" dirty="0">
                <a:latin typeface="Microsoft Sans Serif"/>
                <a:cs typeface="Microsoft Sans Serif"/>
              </a:rPr>
              <a:t>luz, </a:t>
            </a:r>
            <a:r>
              <a:rPr sz="950" spc="15" dirty="0">
                <a:latin typeface="Microsoft Sans Serif"/>
                <a:cs typeface="Microsoft Sans Serif"/>
              </a:rPr>
              <a:t>la salida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40" dirty="0">
                <a:latin typeface="Microsoft Sans Serif"/>
                <a:cs typeface="Microsoft Sans Serif"/>
              </a:rPr>
              <a:t>receptor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vuelve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normal.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9005" y="3597659"/>
            <a:ext cx="3855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Thru-beam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5" dirty="0">
                <a:latin typeface="Microsoft Sans Serif"/>
                <a:cs typeface="Microsoft Sans Serif"/>
              </a:rPr>
              <a:t>adecuado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detección </a:t>
            </a:r>
            <a:r>
              <a:rPr sz="900" spc="30" dirty="0">
                <a:latin typeface="Microsoft Sans Serif"/>
                <a:cs typeface="Microsoft Sans Serif"/>
              </a:rPr>
              <a:t>de objetos </a:t>
            </a:r>
            <a:r>
              <a:rPr sz="900" spc="15" dirty="0">
                <a:latin typeface="Microsoft Sans Serif"/>
                <a:cs typeface="Microsoft Sans Serif"/>
              </a:rPr>
              <a:t>opacos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reflectantes. </a:t>
            </a:r>
            <a:r>
              <a:rPr sz="900" spc="3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30" dirty="0">
                <a:latin typeface="Microsoft Sans Serif"/>
                <a:cs typeface="Microsoft Sans Serif"/>
              </a:rPr>
              <a:t>utilizar para detectar objetos transparentes.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vibración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15" dirty="0">
                <a:latin typeface="Microsoft Sans Serif"/>
                <a:cs typeface="Microsoft Sans Serif"/>
              </a:rPr>
              <a:t>causar </a:t>
            </a:r>
            <a:r>
              <a:rPr sz="900" spc="35" dirty="0">
                <a:latin typeface="Microsoft Sans Serif"/>
                <a:cs typeface="Microsoft Sans Serif"/>
              </a:rPr>
              <a:t>problemas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alineación.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alto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exceso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ganancia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pasante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hace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adecuados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entornos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5" dirty="0">
                <a:latin typeface="Microsoft Sans Serif"/>
                <a:cs typeface="Microsoft Sans Serif"/>
              </a:rPr>
              <a:t>contaminantes transportados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aire.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rango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máximo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pies.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81395" y="6123686"/>
            <a:ext cx="1878964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latin typeface="Tahoma"/>
                <a:cs typeface="Tahoma"/>
              </a:rPr>
              <a:t>Haz</a:t>
            </a:r>
            <a:r>
              <a:rPr sz="1050" b="1" spc="-4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efectivo</a:t>
            </a:r>
            <a:r>
              <a:rPr sz="1050" b="1" spc="-4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45" dirty="0">
                <a:latin typeface="Tahoma"/>
                <a:cs typeface="Tahoma"/>
              </a:rPr>
              <a:t> </a:t>
            </a:r>
            <a:r>
              <a:rPr sz="1050" b="1" spc="-10" dirty="0">
                <a:latin typeface="Tahoma"/>
                <a:cs typeface="Tahoma"/>
              </a:rPr>
              <a:t>haz</a:t>
            </a:r>
            <a:r>
              <a:rPr sz="1050" b="1" spc="-4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pasante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79004" y="6100826"/>
            <a:ext cx="42164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haz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efectivo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fotoeléctrico</a:t>
            </a:r>
            <a:r>
              <a:rPr sz="1050" spc="-10" dirty="0">
                <a:latin typeface="Microsoft Sans Serif"/>
                <a:cs typeface="Microsoft Sans Serif"/>
              </a:rPr>
              <a:t> es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región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diámetro 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10" dirty="0">
                <a:latin typeface="Microsoft Sans Serif"/>
                <a:cs typeface="Microsoft Sans Serif"/>
              </a:rPr>
              <a:t>haz </a:t>
            </a:r>
            <a:r>
              <a:rPr sz="1050" spc="45" dirty="0">
                <a:latin typeface="Microsoft Sans Serif"/>
                <a:cs typeface="Microsoft Sans Serif"/>
              </a:rPr>
              <a:t>donde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30" dirty="0">
                <a:latin typeface="Microsoft Sans Serif"/>
                <a:cs typeface="Microsoft Sans Serif"/>
              </a:rPr>
              <a:t>detecta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35" dirty="0">
                <a:latin typeface="Microsoft Sans Serif"/>
                <a:cs typeface="Microsoft Sans Serif"/>
              </a:rPr>
              <a:t>objetivo.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10" dirty="0">
                <a:latin typeface="Microsoft Sans Serif"/>
                <a:cs typeface="Microsoft Sans Serif"/>
              </a:rPr>
              <a:t>haz </a:t>
            </a:r>
            <a:r>
              <a:rPr sz="1050" spc="30" dirty="0">
                <a:latin typeface="Microsoft Sans Serif"/>
                <a:cs typeface="Microsoft Sans Serif"/>
              </a:rPr>
              <a:t>efectivo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25" dirty="0">
                <a:latin typeface="Microsoft Sans Serif"/>
                <a:cs typeface="Microsoft Sans Serif"/>
              </a:rPr>
              <a:t>sensor 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haz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pasante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diámetro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lente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emisor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receptor.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10" dirty="0">
                <a:latin typeface="Microsoft Sans Serif"/>
                <a:cs typeface="Microsoft Sans Serif"/>
              </a:rPr>
              <a:t>haz </a:t>
            </a:r>
            <a:r>
              <a:rPr sz="1050" spc="30" dirty="0">
                <a:latin typeface="Microsoft Sans Serif"/>
                <a:cs typeface="Microsoft Sans Serif"/>
              </a:rPr>
              <a:t>efectivo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35" dirty="0">
                <a:latin typeface="Microsoft Sans Serif"/>
                <a:cs typeface="Microsoft Sans Serif"/>
              </a:rPr>
              <a:t>extiende </a:t>
            </a:r>
            <a:r>
              <a:rPr sz="1050" spc="20" dirty="0">
                <a:latin typeface="Microsoft Sans Serif"/>
                <a:cs typeface="Microsoft Sans Serif"/>
              </a:rPr>
              <a:t>desde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40" dirty="0">
                <a:latin typeface="Microsoft Sans Serif"/>
                <a:cs typeface="Microsoft Sans Serif"/>
              </a:rPr>
              <a:t>lente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40" dirty="0">
                <a:latin typeface="Microsoft Sans Serif"/>
                <a:cs typeface="Microsoft Sans Serif"/>
              </a:rPr>
              <a:t>emisor </a:t>
            </a:r>
            <a:r>
              <a:rPr sz="1050" spc="25" dirty="0">
                <a:latin typeface="Microsoft Sans Serif"/>
                <a:cs typeface="Microsoft Sans Serif"/>
              </a:rPr>
              <a:t>hasta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receptor. </a:t>
            </a:r>
            <a:r>
              <a:rPr sz="1050" spc="30" dirty="0">
                <a:latin typeface="Microsoft Sans Serif"/>
                <a:cs typeface="Microsoft Sans Serif"/>
              </a:rPr>
              <a:t>lente.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tamaño </a:t>
            </a:r>
            <a:r>
              <a:rPr sz="1050" spc="65" dirty="0">
                <a:latin typeface="Microsoft Sans Serif"/>
                <a:cs typeface="Microsoft Sans Serif"/>
              </a:rPr>
              <a:t>mínimo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40" dirty="0">
                <a:latin typeface="Microsoft Sans Serif"/>
                <a:cs typeface="Microsoft Sans Serif"/>
              </a:rPr>
              <a:t>objetivo </a:t>
            </a:r>
            <a:r>
              <a:rPr sz="1050" spc="35" dirty="0">
                <a:latin typeface="Microsoft Sans Serif"/>
                <a:cs typeface="Microsoft Sans Serif"/>
              </a:rPr>
              <a:t>debe </a:t>
            </a:r>
            <a:r>
              <a:rPr sz="1050" spc="20" dirty="0">
                <a:latin typeface="Microsoft Sans Serif"/>
                <a:cs typeface="Microsoft Sans Serif"/>
              </a:rPr>
              <a:t>ser </a:t>
            </a:r>
            <a:r>
              <a:rPr sz="1050" spc="35" dirty="0">
                <a:latin typeface="Microsoft Sans Serif"/>
                <a:cs typeface="Microsoft Sans Serif"/>
              </a:rPr>
              <a:t>igual </a:t>
            </a:r>
            <a:r>
              <a:rPr sz="1050" spc="15" dirty="0">
                <a:latin typeface="Microsoft Sans Serif"/>
                <a:cs typeface="Microsoft Sans Serif"/>
              </a:rPr>
              <a:t>al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diámetro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lente.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4545" y="2528455"/>
            <a:ext cx="344170" cy="26670"/>
          </a:xfrm>
          <a:custGeom>
            <a:avLst/>
            <a:gdLst/>
            <a:ahLst/>
            <a:cxnLst/>
            <a:rect l="l" t="t" r="r" b="b"/>
            <a:pathLst>
              <a:path w="344170" h="26669">
                <a:moveTo>
                  <a:pt x="343966" y="0"/>
                </a:moveTo>
                <a:lnTo>
                  <a:pt x="0" y="0"/>
                </a:lnTo>
                <a:lnTo>
                  <a:pt x="0" y="26365"/>
                </a:lnTo>
                <a:lnTo>
                  <a:pt x="343966" y="26365"/>
                </a:lnTo>
                <a:lnTo>
                  <a:pt x="343966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3237" y="2944075"/>
            <a:ext cx="397230" cy="7526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159770" y="2830221"/>
            <a:ext cx="339725" cy="192405"/>
            <a:chOff x="6105169" y="2830220"/>
            <a:chExt cx="339725" cy="1924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0853" y="2830220"/>
              <a:ext cx="212407" cy="938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05169" y="2947631"/>
              <a:ext cx="339102" cy="74523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1215142" y="2441639"/>
            <a:ext cx="219075" cy="307975"/>
          </a:xfrm>
          <a:custGeom>
            <a:avLst/>
            <a:gdLst/>
            <a:ahLst/>
            <a:cxnLst/>
            <a:rect l="l" t="t" r="r" b="b"/>
            <a:pathLst>
              <a:path w="219075" h="307975">
                <a:moveTo>
                  <a:pt x="0" y="0"/>
                </a:moveTo>
                <a:lnTo>
                  <a:pt x="218516" y="0"/>
                </a:lnTo>
                <a:lnTo>
                  <a:pt x="218516" y="307365"/>
                </a:lnTo>
                <a:lnTo>
                  <a:pt x="0" y="307365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6789" y="2288692"/>
            <a:ext cx="1537931" cy="8690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90262" y="2290483"/>
            <a:ext cx="269697" cy="9381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864033" y="2496228"/>
            <a:ext cx="342900" cy="93980"/>
          </a:xfrm>
          <a:custGeom>
            <a:avLst/>
            <a:gdLst/>
            <a:ahLst/>
            <a:cxnLst/>
            <a:rect l="l" t="t" r="r" b="b"/>
            <a:pathLst>
              <a:path w="342900" h="93980">
                <a:moveTo>
                  <a:pt x="0" y="46813"/>
                </a:moveTo>
                <a:lnTo>
                  <a:pt x="328348" y="46813"/>
                </a:lnTo>
              </a:path>
              <a:path w="342900" h="93980">
                <a:moveTo>
                  <a:pt x="270378" y="0"/>
                </a:moveTo>
                <a:lnTo>
                  <a:pt x="342530" y="46813"/>
                </a:lnTo>
                <a:lnTo>
                  <a:pt x="270378" y="93652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682134" y="2443760"/>
            <a:ext cx="98425" cy="416559"/>
            <a:chOff x="6627533" y="2443759"/>
            <a:chExt cx="98425" cy="416559"/>
          </a:xfrm>
        </p:grpSpPr>
        <p:sp>
          <p:nvSpPr>
            <p:cNvPr id="12" name="object 12"/>
            <p:cNvSpPr/>
            <p:nvPr/>
          </p:nvSpPr>
          <p:spPr>
            <a:xfrm>
              <a:off x="6627533" y="2443759"/>
              <a:ext cx="98425" cy="416559"/>
            </a:xfrm>
            <a:custGeom>
              <a:avLst/>
              <a:gdLst/>
              <a:ahLst/>
              <a:cxnLst/>
              <a:rect l="l" t="t" r="r" b="b"/>
              <a:pathLst>
                <a:path w="98425" h="416560">
                  <a:moveTo>
                    <a:pt x="98247" y="0"/>
                  </a:moveTo>
                  <a:lnTo>
                    <a:pt x="0" y="0"/>
                  </a:lnTo>
                  <a:lnTo>
                    <a:pt x="0" y="416153"/>
                  </a:lnTo>
                  <a:lnTo>
                    <a:pt x="98247" y="416153"/>
                  </a:lnTo>
                  <a:lnTo>
                    <a:pt x="982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6702" y="2450858"/>
              <a:ext cx="86207" cy="401954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781882" y="2449436"/>
            <a:ext cx="80225" cy="18328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0242448" y="2445970"/>
            <a:ext cx="619760" cy="711835"/>
            <a:chOff x="5187848" y="2445969"/>
            <a:chExt cx="619760" cy="711835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7280" y="2679293"/>
              <a:ext cx="80225" cy="18328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190134" y="2448255"/>
              <a:ext cx="539750" cy="707390"/>
            </a:xfrm>
            <a:custGeom>
              <a:avLst/>
              <a:gdLst/>
              <a:ahLst/>
              <a:cxnLst/>
              <a:rect l="l" t="t" r="r" b="b"/>
              <a:pathLst>
                <a:path w="539750" h="707389">
                  <a:moveTo>
                    <a:pt x="0" y="0"/>
                  </a:moveTo>
                  <a:lnTo>
                    <a:pt x="539343" y="0"/>
                  </a:lnTo>
                  <a:lnTo>
                    <a:pt x="539343" y="707237"/>
                  </a:lnTo>
                  <a:lnTo>
                    <a:pt x="160019" y="707237"/>
                  </a:lnTo>
                  <a:lnTo>
                    <a:pt x="0" y="54617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11110" y="4534650"/>
            <a:ext cx="498297" cy="74333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7997660" y="4660964"/>
            <a:ext cx="2546985" cy="913765"/>
            <a:chOff x="2943059" y="4660963"/>
            <a:chExt cx="2546985" cy="913765"/>
          </a:xfrm>
        </p:grpSpPr>
        <p:sp>
          <p:nvSpPr>
            <p:cNvPr id="20" name="object 20"/>
            <p:cNvSpPr/>
            <p:nvPr/>
          </p:nvSpPr>
          <p:spPr>
            <a:xfrm>
              <a:off x="2943060" y="4731397"/>
              <a:ext cx="141605" cy="723900"/>
            </a:xfrm>
            <a:custGeom>
              <a:avLst/>
              <a:gdLst/>
              <a:ahLst/>
              <a:cxnLst/>
              <a:rect l="l" t="t" r="r" b="b"/>
              <a:pathLst>
                <a:path w="141605" h="723900">
                  <a:moveTo>
                    <a:pt x="141173" y="361861"/>
                  </a:moveTo>
                  <a:lnTo>
                    <a:pt x="138722" y="288175"/>
                  </a:lnTo>
                  <a:lnTo>
                    <a:pt x="131826" y="221869"/>
                  </a:lnTo>
                  <a:lnTo>
                    <a:pt x="121132" y="165633"/>
                  </a:lnTo>
                  <a:lnTo>
                    <a:pt x="107315" y="122148"/>
                  </a:lnTo>
                  <a:lnTo>
                    <a:pt x="74612" y="85064"/>
                  </a:lnTo>
                  <a:lnTo>
                    <a:pt x="74612" y="0"/>
                  </a:lnTo>
                  <a:lnTo>
                    <a:pt x="0" y="0"/>
                  </a:lnTo>
                  <a:lnTo>
                    <a:pt x="0" y="723722"/>
                  </a:lnTo>
                  <a:lnTo>
                    <a:pt x="74612" y="723722"/>
                  </a:lnTo>
                  <a:lnTo>
                    <a:pt x="74612" y="638644"/>
                  </a:lnTo>
                  <a:lnTo>
                    <a:pt x="91008" y="629627"/>
                  </a:lnTo>
                  <a:lnTo>
                    <a:pt x="107315" y="601573"/>
                  </a:lnTo>
                  <a:lnTo>
                    <a:pt x="121132" y="558076"/>
                  </a:lnTo>
                  <a:lnTo>
                    <a:pt x="131826" y="501853"/>
                  </a:lnTo>
                  <a:lnTo>
                    <a:pt x="138722" y="435546"/>
                  </a:lnTo>
                  <a:lnTo>
                    <a:pt x="141173" y="361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47708" y="4663249"/>
              <a:ext cx="2329180" cy="909319"/>
            </a:xfrm>
            <a:custGeom>
              <a:avLst/>
              <a:gdLst/>
              <a:ahLst/>
              <a:cxnLst/>
              <a:rect l="l" t="t" r="r" b="b"/>
              <a:pathLst>
                <a:path w="2329179" h="909320">
                  <a:moveTo>
                    <a:pt x="68262" y="152273"/>
                  </a:moveTo>
                  <a:lnTo>
                    <a:pt x="102667" y="190285"/>
                  </a:lnTo>
                  <a:lnTo>
                    <a:pt x="116490" y="233776"/>
                  </a:lnTo>
                  <a:lnTo>
                    <a:pt x="127181" y="290016"/>
                  </a:lnTo>
                  <a:lnTo>
                    <a:pt x="134079" y="356321"/>
                  </a:lnTo>
                  <a:lnTo>
                    <a:pt x="136525" y="430009"/>
                  </a:lnTo>
                  <a:lnTo>
                    <a:pt x="134079" y="503691"/>
                  </a:lnTo>
                  <a:lnTo>
                    <a:pt x="127181" y="569990"/>
                  </a:lnTo>
                  <a:lnTo>
                    <a:pt x="116490" y="626224"/>
                  </a:lnTo>
                  <a:lnTo>
                    <a:pt x="102667" y="669711"/>
                  </a:lnTo>
                  <a:lnTo>
                    <a:pt x="68262" y="707720"/>
                  </a:lnTo>
                  <a:lnTo>
                    <a:pt x="50153" y="697771"/>
                  </a:lnTo>
                  <a:lnTo>
                    <a:pt x="20034" y="626224"/>
                  </a:lnTo>
                  <a:lnTo>
                    <a:pt x="9343" y="569990"/>
                  </a:lnTo>
                  <a:lnTo>
                    <a:pt x="2445" y="503691"/>
                  </a:lnTo>
                  <a:lnTo>
                    <a:pt x="0" y="430009"/>
                  </a:lnTo>
                  <a:lnTo>
                    <a:pt x="2445" y="356321"/>
                  </a:lnTo>
                  <a:lnTo>
                    <a:pt x="9343" y="290016"/>
                  </a:lnTo>
                  <a:lnTo>
                    <a:pt x="20034" y="233776"/>
                  </a:lnTo>
                  <a:lnTo>
                    <a:pt x="33857" y="190285"/>
                  </a:lnTo>
                  <a:lnTo>
                    <a:pt x="68262" y="152273"/>
                  </a:lnTo>
                  <a:close/>
                </a:path>
                <a:path w="2329179" h="909320">
                  <a:moveTo>
                    <a:pt x="159181" y="168275"/>
                  </a:moveTo>
                  <a:lnTo>
                    <a:pt x="2329103" y="0"/>
                  </a:lnTo>
                </a:path>
                <a:path w="2329179" h="909320">
                  <a:moveTo>
                    <a:pt x="159181" y="714006"/>
                  </a:moveTo>
                  <a:lnTo>
                    <a:pt x="2311234" y="90911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48049" y="5055730"/>
              <a:ext cx="661949" cy="7505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292077" y="4701324"/>
              <a:ext cx="198120" cy="837565"/>
            </a:xfrm>
            <a:custGeom>
              <a:avLst/>
              <a:gdLst/>
              <a:ahLst/>
              <a:cxnLst/>
              <a:rect l="l" t="t" r="r" b="b"/>
              <a:pathLst>
                <a:path w="198120" h="837564">
                  <a:moveTo>
                    <a:pt x="197904" y="0"/>
                  </a:moveTo>
                  <a:lnTo>
                    <a:pt x="0" y="0"/>
                  </a:lnTo>
                  <a:lnTo>
                    <a:pt x="0" y="836968"/>
                  </a:lnTo>
                  <a:lnTo>
                    <a:pt x="197904" y="836968"/>
                  </a:lnTo>
                  <a:lnTo>
                    <a:pt x="19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12867" y="4717910"/>
              <a:ext cx="169011" cy="18525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12867" y="4924082"/>
              <a:ext cx="169011" cy="1852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12867" y="5130266"/>
              <a:ext cx="169011" cy="18525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12867" y="5336438"/>
              <a:ext cx="169011" cy="185254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216236" y="4480256"/>
            <a:ext cx="396887" cy="7506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999272" y="7302296"/>
            <a:ext cx="1189551" cy="122894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761228" y="455751"/>
            <a:ext cx="1414780" cy="422909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spcBef>
                <a:spcPts val="570"/>
              </a:spcBef>
            </a:pPr>
            <a:r>
              <a:rPr sz="1050" b="1" spc="5" dirty="0">
                <a:latin typeface="Tahoma"/>
                <a:cs typeface="Tahoma"/>
              </a:rPr>
              <a:t>reflectante</a:t>
            </a:r>
            <a:r>
              <a:rPr sz="1050" b="1" spc="-7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o</a:t>
            </a:r>
            <a:endParaRPr sz="1050">
              <a:latin typeface="Tahoma"/>
              <a:cs typeface="Tahoma"/>
            </a:endParaRPr>
          </a:p>
          <a:p>
            <a:pPr marL="12700">
              <a:spcBef>
                <a:spcPts val="380"/>
              </a:spcBef>
            </a:pPr>
            <a:r>
              <a:rPr sz="850" b="1" spc="-10" dirty="0">
                <a:latin typeface="Tahoma"/>
                <a:cs typeface="Tahoma"/>
              </a:rPr>
              <a:t>Escaneo</a:t>
            </a:r>
            <a:r>
              <a:rPr sz="850" b="1" spc="-30" dirty="0">
                <a:latin typeface="Tahoma"/>
                <a:cs typeface="Tahoma"/>
              </a:rPr>
              <a:t> </a:t>
            </a:r>
            <a:r>
              <a:rPr sz="850" b="1" spc="5" dirty="0">
                <a:latin typeface="Tahoma"/>
                <a:cs typeface="Tahoma"/>
              </a:rPr>
              <a:t>retrorreflectante</a:t>
            </a:r>
            <a:endParaRPr sz="8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8837" y="491235"/>
            <a:ext cx="427545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escaneo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reflexivo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retrorreflectante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nombres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misma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técnica.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emisor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receptor </a:t>
            </a:r>
            <a:r>
              <a:rPr sz="1000" spc="25" dirty="0">
                <a:latin typeface="Microsoft Sans Serif"/>
                <a:cs typeface="Microsoft Sans Serif"/>
              </a:rPr>
              <a:t>están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35" dirty="0">
                <a:latin typeface="Microsoft Sans Serif"/>
                <a:cs typeface="Microsoft Sans Serif"/>
              </a:rPr>
              <a:t>unidad.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40" dirty="0">
                <a:latin typeface="Microsoft Sans Serif"/>
                <a:cs typeface="Microsoft Sans Serif"/>
              </a:rPr>
              <a:t>emisor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5" dirty="0">
                <a:latin typeface="Microsoft Sans Serif"/>
                <a:cs typeface="Microsoft Sans Serif"/>
              </a:rPr>
              <a:t>transmite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25" dirty="0">
                <a:latin typeface="Microsoft Sans Serif"/>
                <a:cs typeface="Microsoft Sans Serif"/>
              </a:rPr>
              <a:t>línea </a:t>
            </a:r>
            <a:r>
              <a:rPr sz="1000" spc="30" dirty="0">
                <a:latin typeface="Microsoft Sans Serif"/>
                <a:cs typeface="Microsoft Sans Serif"/>
              </a:rPr>
              <a:t>recta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reflector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0" dirty="0">
                <a:latin typeface="Microsoft Sans Serif"/>
                <a:cs typeface="Microsoft Sans Serif"/>
              </a:rPr>
              <a:t>regresa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5" dirty="0">
                <a:latin typeface="Microsoft Sans Serif"/>
                <a:cs typeface="Microsoft Sans Serif"/>
              </a:rPr>
              <a:t>receptor. </a:t>
            </a:r>
            <a:r>
              <a:rPr sz="1000" spc="-60" dirty="0">
                <a:latin typeface="Microsoft Sans Serif"/>
                <a:cs typeface="Microsoft Sans Serif"/>
              </a:rPr>
              <a:t>Se 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 utilizar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reflector </a:t>
            </a:r>
            <a:r>
              <a:rPr sz="1000" spc="50" dirty="0">
                <a:latin typeface="Microsoft Sans Serif"/>
                <a:cs typeface="Microsoft Sans Serif"/>
              </a:rPr>
              <a:t>normal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cubo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esquina. Cuando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 bloquea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trayectoria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10" dirty="0">
                <a:latin typeface="Microsoft Sans Serif"/>
                <a:cs typeface="Microsoft Sans Serif"/>
              </a:rPr>
              <a:t>luz, </a:t>
            </a:r>
            <a:r>
              <a:rPr sz="1000" spc="15" dirty="0">
                <a:latin typeface="Microsoft Sans Serif"/>
                <a:cs typeface="Microsoft Sans Serif"/>
              </a:rPr>
              <a:t>la salida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cambia 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estado. Cuando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5" dirty="0">
                <a:latin typeface="Microsoft Sans Serif"/>
                <a:cs typeface="Microsoft Sans Serif"/>
              </a:rPr>
              <a:t>ya </a:t>
            </a:r>
            <a:r>
              <a:rPr sz="1000" spc="55" dirty="0">
                <a:latin typeface="Microsoft Sans Serif"/>
                <a:cs typeface="Microsoft Sans Serif"/>
              </a:rPr>
              <a:t>no </a:t>
            </a:r>
            <a:r>
              <a:rPr sz="1000" spc="35" dirty="0">
                <a:latin typeface="Microsoft Sans Serif"/>
                <a:cs typeface="Microsoft Sans Serif"/>
              </a:rPr>
              <a:t>bloquea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trayectoria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10" dirty="0">
                <a:latin typeface="Microsoft Sans Serif"/>
                <a:cs typeface="Microsoft Sans Serif"/>
              </a:rPr>
              <a:t>luz,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vuelve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estado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normal.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rango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máximo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detección</a:t>
            </a:r>
            <a:r>
              <a:rPr sz="1000" spc="-10" dirty="0">
                <a:latin typeface="Microsoft Sans Serif"/>
                <a:cs typeface="Microsoft Sans Serif"/>
              </a:rPr>
              <a:t> 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35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pies.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227" y="3623221"/>
            <a:ext cx="1414780" cy="35687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850" b="1" spc="-10" dirty="0">
                <a:latin typeface="Tahoma"/>
                <a:cs typeface="Tahoma"/>
              </a:rPr>
              <a:t>Escaneo</a:t>
            </a:r>
            <a:r>
              <a:rPr sz="850" b="1" spc="-30" dirty="0">
                <a:latin typeface="Tahoma"/>
                <a:cs typeface="Tahoma"/>
              </a:rPr>
              <a:t> </a:t>
            </a:r>
            <a:r>
              <a:rPr sz="850" b="1" spc="5" dirty="0">
                <a:latin typeface="Tahoma"/>
                <a:cs typeface="Tahoma"/>
              </a:rPr>
              <a:t>retrorreflectante</a:t>
            </a:r>
            <a:endParaRPr sz="850">
              <a:latin typeface="Tahoma"/>
              <a:cs typeface="Tahoma"/>
            </a:endParaRPr>
          </a:p>
          <a:p>
            <a:pPr marL="12700">
              <a:spcBef>
                <a:spcPts val="120"/>
              </a:spcBef>
            </a:pPr>
            <a:r>
              <a:rPr sz="1150" b="1" spc="-15" dirty="0">
                <a:latin typeface="Tahoma"/>
                <a:cs typeface="Tahoma"/>
              </a:rPr>
              <a:t>Haz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efectivo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8836" y="3586226"/>
            <a:ext cx="4159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10" dirty="0">
                <a:latin typeface="Microsoft Sans Serif"/>
                <a:cs typeface="Microsoft Sans Serif"/>
              </a:rPr>
              <a:t>haz </a:t>
            </a:r>
            <a:r>
              <a:rPr sz="1050" spc="30" dirty="0">
                <a:latin typeface="Microsoft Sans Serif"/>
                <a:cs typeface="Microsoft Sans Serif"/>
              </a:rPr>
              <a:t>efectivo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5" dirty="0">
                <a:latin typeface="Microsoft Sans Serif"/>
                <a:cs typeface="Microsoft Sans Serif"/>
              </a:rPr>
              <a:t>estrecha </a:t>
            </a:r>
            <a:r>
              <a:rPr sz="1050" spc="20" dirty="0">
                <a:latin typeface="Microsoft Sans Serif"/>
                <a:cs typeface="Microsoft Sans Serif"/>
              </a:rPr>
              <a:t>desde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40" dirty="0">
                <a:latin typeface="Microsoft Sans Serif"/>
                <a:cs typeface="Microsoft Sans Serif"/>
              </a:rPr>
              <a:t>lente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25" dirty="0">
                <a:latin typeface="Microsoft Sans Serif"/>
                <a:cs typeface="Microsoft Sans Serif"/>
              </a:rPr>
              <a:t>sensor hasta </a:t>
            </a:r>
            <a:r>
              <a:rPr sz="1050" spc="20" dirty="0">
                <a:latin typeface="Microsoft Sans Serif"/>
                <a:cs typeface="Microsoft Sans Serif"/>
              </a:rPr>
              <a:t>los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bordes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reflector.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tamaño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mínimo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objetivo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debe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igual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tamaño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reflector.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1227" y="6053835"/>
            <a:ext cx="7162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Tahoma"/>
                <a:cs typeface="Tahoma"/>
              </a:rPr>
              <a:t>reflectores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8836" y="6022085"/>
            <a:ext cx="41592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reflectores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piden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25" dirty="0">
                <a:latin typeface="Microsoft Sans Serif"/>
                <a:cs typeface="Microsoft Sans Serif"/>
              </a:rPr>
              <a:t>separado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10" dirty="0">
                <a:latin typeface="Microsoft Sans Serif"/>
                <a:cs typeface="Microsoft Sans Serif"/>
              </a:rPr>
              <a:t>sensores.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reflectores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vienen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tamaños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pueden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tener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redonda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rectangular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cinta reflectante.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0" dirty="0">
                <a:latin typeface="Microsoft Sans Serif"/>
                <a:cs typeface="Microsoft Sans Serif"/>
              </a:rPr>
              <a:t>especifica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reflector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particular.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cinta </a:t>
            </a:r>
            <a:r>
              <a:rPr sz="950" spc="35" dirty="0">
                <a:latin typeface="Microsoft Sans Serif"/>
                <a:cs typeface="Microsoft Sans Serif"/>
              </a:rPr>
              <a:t>reflectante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15" dirty="0">
                <a:latin typeface="Microsoft Sans Serif"/>
                <a:cs typeface="Microsoft Sans Serif"/>
              </a:rPr>
              <a:t>usarse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retrorreflectantes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polarizados.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1376" y="1578103"/>
            <a:ext cx="2705684" cy="11165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08412" y="5805869"/>
            <a:ext cx="548601" cy="1932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06005" y="5138267"/>
            <a:ext cx="2689923" cy="11180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81395" y="518147"/>
            <a:ext cx="1414780" cy="3657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850" b="1" spc="-10" dirty="0">
                <a:latin typeface="Tahoma"/>
                <a:cs typeface="Tahoma"/>
              </a:rPr>
              <a:t>Escaneo</a:t>
            </a:r>
            <a:r>
              <a:rPr sz="850" b="1" spc="-30" dirty="0">
                <a:latin typeface="Tahoma"/>
                <a:cs typeface="Tahoma"/>
              </a:rPr>
              <a:t> </a:t>
            </a:r>
            <a:r>
              <a:rPr sz="850" b="1" spc="5" dirty="0">
                <a:latin typeface="Tahoma"/>
                <a:cs typeface="Tahoma"/>
              </a:rPr>
              <a:t>retrorreflectante</a:t>
            </a:r>
            <a:endParaRPr sz="850"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050" b="1" spc="-10" dirty="0">
                <a:latin typeface="Tahoma"/>
                <a:cs typeface="Tahoma"/>
              </a:rPr>
              <a:t>y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-10" dirty="0">
                <a:latin typeface="Tahoma"/>
                <a:cs typeface="Tahoma"/>
              </a:rPr>
              <a:t>objetos</a:t>
            </a:r>
            <a:r>
              <a:rPr sz="1050" b="1" spc="-60" dirty="0">
                <a:latin typeface="Tahoma"/>
                <a:cs typeface="Tahoma"/>
              </a:rPr>
              <a:t> </a:t>
            </a:r>
            <a:r>
              <a:rPr sz="1050" b="1" spc="5" dirty="0">
                <a:latin typeface="Tahoma"/>
                <a:cs typeface="Tahoma"/>
              </a:rPr>
              <a:t>brillantes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9004" y="489965"/>
            <a:ext cx="41884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65" dirty="0">
                <a:latin typeface="Microsoft Sans Serif"/>
                <a:cs typeface="Microsoft Sans Serif"/>
              </a:rPr>
              <a:t>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escaneo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retrorreflectantes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puedan  detectar </a:t>
            </a:r>
            <a:r>
              <a:rPr sz="950" spc="30" dirty="0">
                <a:latin typeface="Microsoft Sans Serif"/>
                <a:cs typeface="Microsoft Sans Serif"/>
              </a:rPr>
              <a:t>objetos brillantes.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objetos brillantes reflejan </a:t>
            </a:r>
            <a:r>
              <a:rPr sz="950" spc="15" dirty="0">
                <a:latin typeface="Microsoft Sans Serif"/>
                <a:cs typeface="Microsoft Sans Serif"/>
              </a:rPr>
              <a:t>la luz hacia 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diferenciar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reflejada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objeto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brillante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reflejada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reflector.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1395" y="3123047"/>
            <a:ext cx="1414780" cy="40767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spcBef>
                <a:spcPts val="545"/>
              </a:spcBef>
            </a:pPr>
            <a:r>
              <a:rPr sz="950" b="1" dirty="0">
                <a:latin typeface="Tahoma"/>
                <a:cs typeface="Tahoma"/>
              </a:rPr>
              <a:t>polarizado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850" b="1" spc="-10" dirty="0">
                <a:latin typeface="Tahoma"/>
                <a:cs typeface="Tahoma"/>
              </a:rPr>
              <a:t>Escaneo</a:t>
            </a:r>
            <a:r>
              <a:rPr sz="850" b="1" spc="-30" dirty="0">
                <a:latin typeface="Tahoma"/>
                <a:cs typeface="Tahoma"/>
              </a:rPr>
              <a:t> </a:t>
            </a:r>
            <a:r>
              <a:rPr sz="850" b="1" spc="5" dirty="0">
                <a:latin typeface="Tahoma"/>
                <a:cs typeface="Tahoma"/>
              </a:rPr>
              <a:t>retrorreflectante</a:t>
            </a:r>
            <a:endParaRPr sz="8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9005" y="3141724"/>
            <a:ext cx="432244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Una </a:t>
            </a:r>
            <a:r>
              <a:rPr sz="950" spc="25" dirty="0">
                <a:latin typeface="Microsoft Sans Serif"/>
                <a:cs typeface="Microsoft Sans Serif"/>
              </a:rPr>
              <a:t>variación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exploración </a:t>
            </a:r>
            <a:r>
              <a:rPr sz="950" spc="40" dirty="0">
                <a:latin typeface="Microsoft Sans Serif"/>
                <a:cs typeface="Microsoft Sans Serif"/>
              </a:rPr>
              <a:t>retrorreflectante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exploración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retrorreflectante </a:t>
            </a:r>
            <a:r>
              <a:rPr sz="950" spc="20" dirty="0">
                <a:latin typeface="Microsoft Sans Serif"/>
                <a:cs typeface="Microsoft Sans Serif"/>
              </a:rPr>
              <a:t>polarizada.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40" dirty="0">
                <a:latin typeface="Microsoft Sans Serif"/>
                <a:cs typeface="Microsoft Sans Serif"/>
              </a:rPr>
              <a:t>filtros </a:t>
            </a:r>
            <a:r>
              <a:rPr sz="950" spc="25" dirty="0">
                <a:latin typeface="Microsoft Sans Serif"/>
                <a:cs typeface="Microsoft Sans Serif"/>
              </a:rPr>
              <a:t>polarizadores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colocan </a:t>
            </a:r>
            <a:r>
              <a:rPr sz="950" spc="45" dirty="0">
                <a:latin typeface="Microsoft Sans Serif"/>
                <a:cs typeface="Microsoft Sans Serif"/>
              </a:rPr>
              <a:t>frente </a:t>
            </a:r>
            <a:r>
              <a:rPr sz="950" dirty="0">
                <a:latin typeface="Microsoft Sans Serif"/>
                <a:cs typeface="Microsoft Sans Serif"/>
              </a:rPr>
              <a:t>a las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lentes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emisor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receptor.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filtro </a:t>
            </a:r>
            <a:r>
              <a:rPr sz="950" spc="35" dirty="0">
                <a:latin typeface="Microsoft Sans Serif"/>
                <a:cs typeface="Microsoft Sans Serif"/>
              </a:rPr>
              <a:t>polarizador </a:t>
            </a:r>
            <a:r>
              <a:rPr sz="950" spc="30" dirty="0">
                <a:latin typeface="Microsoft Sans Serif"/>
                <a:cs typeface="Microsoft Sans Serif"/>
              </a:rPr>
              <a:t>proyecta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haz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 emisor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solo </a:t>
            </a:r>
            <a:r>
              <a:rPr sz="950" spc="30" dirty="0">
                <a:latin typeface="Microsoft Sans Serif"/>
                <a:cs typeface="Microsoft Sans Serif"/>
              </a:rPr>
              <a:t>plano. </a:t>
            </a: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dice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esta luz está </a:t>
            </a:r>
            <a:r>
              <a:rPr sz="950" spc="20" dirty="0">
                <a:latin typeface="Microsoft Sans Serif"/>
                <a:cs typeface="Microsoft Sans Serif"/>
              </a:rPr>
              <a:t>polarizada. </a:t>
            </a: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25" dirty="0">
                <a:latin typeface="Microsoft Sans Serif"/>
                <a:cs typeface="Microsoft Sans Serif"/>
              </a:rPr>
              <a:t>usar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reflector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cubo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esquina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5" dirty="0">
                <a:latin typeface="Microsoft Sans Serif"/>
                <a:cs typeface="Microsoft Sans Serif"/>
              </a:rPr>
              <a:t>rotar </a:t>
            </a:r>
            <a:r>
              <a:rPr sz="950" spc="15" dirty="0">
                <a:latin typeface="Microsoft Sans Serif"/>
                <a:cs typeface="Microsoft Sans Serif"/>
              </a:rPr>
              <a:t>la luz </a:t>
            </a:r>
            <a:r>
              <a:rPr sz="950" spc="30" dirty="0">
                <a:latin typeface="Microsoft Sans Serif"/>
                <a:cs typeface="Microsoft Sans Serif"/>
              </a:rPr>
              <a:t>reflejada de </a:t>
            </a:r>
            <a:r>
              <a:rPr sz="950" spc="35" dirty="0">
                <a:latin typeface="Microsoft Sans Serif"/>
                <a:cs typeface="Microsoft Sans Serif"/>
              </a:rPr>
              <a:t>regreso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receptor.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filtro </a:t>
            </a:r>
            <a:r>
              <a:rPr sz="950" spc="35" dirty="0">
                <a:latin typeface="Microsoft Sans Serif"/>
                <a:cs typeface="Microsoft Sans Serif"/>
              </a:rPr>
              <a:t>polarizador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receptor </a:t>
            </a:r>
            <a:r>
              <a:rPr sz="950" spc="50" dirty="0">
                <a:latin typeface="Microsoft Sans Serif"/>
                <a:cs typeface="Microsoft Sans Serif"/>
              </a:rPr>
              <a:t>permite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luz </a:t>
            </a:r>
            <a:r>
              <a:rPr sz="950" spc="40" dirty="0">
                <a:latin typeface="Microsoft Sans Serif"/>
                <a:cs typeface="Microsoft Sans Serif"/>
              </a:rPr>
              <a:t>rotada </a:t>
            </a:r>
            <a:r>
              <a:rPr sz="950" spc="10" dirty="0">
                <a:latin typeface="Microsoft Sans Serif"/>
                <a:cs typeface="Microsoft Sans Serif"/>
              </a:rPr>
              <a:t>pase </a:t>
            </a:r>
            <a:r>
              <a:rPr sz="950" spc="15" dirty="0">
                <a:latin typeface="Microsoft Sans Serif"/>
                <a:cs typeface="Microsoft Sans Serif"/>
              </a:rPr>
              <a:t> al </a:t>
            </a:r>
            <a:r>
              <a:rPr sz="950" spc="35" dirty="0">
                <a:latin typeface="Microsoft Sans Serif"/>
                <a:cs typeface="Microsoft Sans Serif"/>
              </a:rPr>
              <a:t>receptor.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30" dirty="0">
                <a:latin typeface="Microsoft Sans Serif"/>
                <a:cs typeface="Microsoft Sans Serif"/>
              </a:rPr>
              <a:t>comparación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escaneo </a:t>
            </a:r>
            <a:r>
              <a:rPr sz="950" spc="40" dirty="0">
                <a:latin typeface="Microsoft Sans Serif"/>
                <a:cs typeface="Microsoft Sans Serif"/>
              </a:rPr>
              <a:t>retrorreflector,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escaneo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retrorreflector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polarizado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funciona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bien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trata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objetos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brillantes.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10637" y="3170961"/>
            <a:ext cx="828040" cy="521970"/>
            <a:chOff x="3556037" y="3170961"/>
            <a:chExt cx="828040" cy="521970"/>
          </a:xfrm>
        </p:grpSpPr>
        <p:sp>
          <p:nvSpPr>
            <p:cNvPr id="3" name="object 3"/>
            <p:cNvSpPr/>
            <p:nvPr/>
          </p:nvSpPr>
          <p:spPr>
            <a:xfrm>
              <a:off x="3570782" y="3170961"/>
              <a:ext cx="769620" cy="187960"/>
            </a:xfrm>
            <a:custGeom>
              <a:avLst/>
              <a:gdLst/>
              <a:ahLst/>
              <a:cxnLst/>
              <a:rect l="l" t="t" r="r" b="b"/>
              <a:pathLst>
                <a:path w="769620" h="187960">
                  <a:moveTo>
                    <a:pt x="764146" y="0"/>
                  </a:moveTo>
                  <a:lnTo>
                    <a:pt x="0" y="161975"/>
                  </a:lnTo>
                  <a:lnTo>
                    <a:pt x="5461" y="187744"/>
                  </a:lnTo>
                  <a:lnTo>
                    <a:pt x="769607" y="25768"/>
                  </a:lnTo>
                  <a:lnTo>
                    <a:pt x="764146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8999" y="3184486"/>
              <a:ext cx="760730" cy="161290"/>
            </a:xfrm>
            <a:custGeom>
              <a:avLst/>
              <a:gdLst/>
              <a:ahLst/>
              <a:cxnLst/>
              <a:rect l="l" t="t" r="r" b="b"/>
              <a:pathLst>
                <a:path w="760729" h="161289">
                  <a:moveTo>
                    <a:pt x="760628" y="0"/>
                  </a:moveTo>
                  <a:lnTo>
                    <a:pt x="0" y="161239"/>
                  </a:lnTo>
                </a:path>
              </a:pathLst>
            </a:custGeom>
            <a:ln w="1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5156" y="3288042"/>
              <a:ext cx="80645" cy="91440"/>
            </a:xfrm>
            <a:custGeom>
              <a:avLst/>
              <a:gdLst/>
              <a:ahLst/>
              <a:cxnLst/>
              <a:rect l="l" t="t" r="r" b="b"/>
              <a:pathLst>
                <a:path w="80645" h="91439">
                  <a:moveTo>
                    <a:pt x="80060" y="91338"/>
                  </a:moveTo>
                  <a:lnTo>
                    <a:pt x="0" y="60617"/>
                  </a:lnTo>
                  <a:lnTo>
                    <a:pt x="60718" y="0"/>
                  </a:lnTo>
                </a:path>
              </a:pathLst>
            </a:custGeom>
            <a:ln w="182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13035" y="3236417"/>
              <a:ext cx="666750" cy="452755"/>
            </a:xfrm>
            <a:custGeom>
              <a:avLst/>
              <a:gdLst/>
              <a:ahLst/>
              <a:cxnLst/>
              <a:rect l="l" t="t" r="r" b="b"/>
              <a:pathLst>
                <a:path w="666750" h="452754">
                  <a:moveTo>
                    <a:pt x="652005" y="0"/>
                  </a:moveTo>
                  <a:lnTo>
                    <a:pt x="0" y="430288"/>
                  </a:lnTo>
                  <a:lnTo>
                    <a:pt x="14503" y="452272"/>
                  </a:lnTo>
                  <a:lnTo>
                    <a:pt x="666508" y="21971"/>
                  </a:lnTo>
                  <a:lnTo>
                    <a:pt x="652005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25290" y="3247288"/>
              <a:ext cx="649605" cy="428625"/>
            </a:xfrm>
            <a:custGeom>
              <a:avLst/>
              <a:gdLst/>
              <a:ahLst/>
              <a:cxnLst/>
              <a:rect l="l" t="t" r="r" b="b"/>
              <a:pathLst>
                <a:path w="649604" h="428625">
                  <a:moveTo>
                    <a:pt x="649071" y="0"/>
                  </a:moveTo>
                  <a:lnTo>
                    <a:pt x="0" y="428345"/>
                  </a:lnTo>
                </a:path>
              </a:pathLst>
            </a:custGeom>
            <a:ln w="1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3517" y="3604996"/>
              <a:ext cx="85725" cy="78740"/>
            </a:xfrm>
            <a:custGeom>
              <a:avLst/>
              <a:gdLst/>
              <a:ahLst/>
              <a:cxnLst/>
              <a:rect l="l" t="t" r="r" b="b"/>
              <a:pathLst>
                <a:path w="85725" h="78739">
                  <a:moveTo>
                    <a:pt x="85534" y="77724"/>
                  </a:moveTo>
                  <a:lnTo>
                    <a:pt x="0" y="78409"/>
                  </a:lnTo>
                  <a:lnTo>
                    <a:pt x="34264" y="0"/>
                  </a:lnTo>
                </a:path>
              </a:pathLst>
            </a:custGeom>
            <a:ln w="181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637015" y="2864651"/>
            <a:ext cx="798830" cy="187325"/>
            <a:chOff x="3582415" y="2864650"/>
            <a:chExt cx="798830" cy="187325"/>
          </a:xfrm>
        </p:grpSpPr>
        <p:sp>
          <p:nvSpPr>
            <p:cNvPr id="10" name="object 10"/>
            <p:cNvSpPr/>
            <p:nvPr/>
          </p:nvSpPr>
          <p:spPr>
            <a:xfrm>
              <a:off x="3598163" y="2895231"/>
              <a:ext cx="774700" cy="156845"/>
            </a:xfrm>
            <a:custGeom>
              <a:avLst/>
              <a:gdLst/>
              <a:ahLst/>
              <a:cxnLst/>
              <a:rect l="l" t="t" r="r" b="b"/>
              <a:pathLst>
                <a:path w="774700" h="156844">
                  <a:moveTo>
                    <a:pt x="4381" y="0"/>
                  </a:moveTo>
                  <a:lnTo>
                    <a:pt x="0" y="25971"/>
                  </a:lnTo>
                  <a:lnTo>
                    <a:pt x="770127" y="156514"/>
                  </a:lnTo>
                  <a:lnTo>
                    <a:pt x="774522" y="130555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05479" y="2910141"/>
              <a:ext cx="767080" cy="130175"/>
            </a:xfrm>
            <a:custGeom>
              <a:avLst/>
              <a:gdLst/>
              <a:ahLst/>
              <a:cxnLst/>
              <a:rect l="l" t="t" r="r" b="b"/>
              <a:pathLst>
                <a:path w="767079" h="130175">
                  <a:moveTo>
                    <a:pt x="766610" y="129959"/>
                  </a:moveTo>
                  <a:lnTo>
                    <a:pt x="0" y="0"/>
                  </a:lnTo>
                </a:path>
              </a:pathLst>
            </a:custGeom>
            <a:ln w="1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91534" y="2873768"/>
              <a:ext cx="78740" cy="92075"/>
            </a:xfrm>
            <a:custGeom>
              <a:avLst/>
              <a:gdLst/>
              <a:ahLst/>
              <a:cxnLst/>
              <a:rect l="l" t="t" r="r" b="b"/>
              <a:pathLst>
                <a:path w="78739" h="92075">
                  <a:moveTo>
                    <a:pt x="63144" y="92036"/>
                  </a:moveTo>
                  <a:lnTo>
                    <a:pt x="0" y="34010"/>
                  </a:lnTo>
                  <a:lnTo>
                    <a:pt x="78727" y="0"/>
                  </a:lnTo>
                </a:path>
              </a:pathLst>
            </a:custGeom>
            <a:ln w="182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609407" y="2980856"/>
            <a:ext cx="1042669" cy="311785"/>
            <a:chOff x="3554806" y="2980855"/>
            <a:chExt cx="1042669" cy="311785"/>
          </a:xfrm>
        </p:grpSpPr>
        <p:sp>
          <p:nvSpPr>
            <p:cNvPr id="14" name="object 14"/>
            <p:cNvSpPr/>
            <p:nvPr/>
          </p:nvSpPr>
          <p:spPr>
            <a:xfrm>
              <a:off x="3554806" y="3105251"/>
              <a:ext cx="781685" cy="26670"/>
            </a:xfrm>
            <a:custGeom>
              <a:avLst/>
              <a:gdLst/>
              <a:ahLst/>
              <a:cxnLst/>
              <a:rect l="l" t="t" r="r" b="b"/>
              <a:pathLst>
                <a:path w="781685" h="26669">
                  <a:moveTo>
                    <a:pt x="781113" y="0"/>
                  </a:moveTo>
                  <a:lnTo>
                    <a:pt x="0" y="0"/>
                  </a:lnTo>
                  <a:lnTo>
                    <a:pt x="0" y="26339"/>
                  </a:lnTo>
                  <a:lnTo>
                    <a:pt x="781113" y="26339"/>
                  </a:lnTo>
                  <a:lnTo>
                    <a:pt x="781113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76572" y="2983141"/>
              <a:ext cx="218440" cy="307340"/>
            </a:xfrm>
            <a:custGeom>
              <a:avLst/>
              <a:gdLst/>
              <a:ahLst/>
              <a:cxnLst/>
              <a:rect l="l" t="t" r="r" b="b"/>
              <a:pathLst>
                <a:path w="218439" h="307339">
                  <a:moveTo>
                    <a:pt x="0" y="0"/>
                  </a:moveTo>
                  <a:lnTo>
                    <a:pt x="218351" y="0"/>
                  </a:lnTo>
                  <a:lnTo>
                    <a:pt x="218351" y="307022"/>
                  </a:lnTo>
                  <a:lnTo>
                    <a:pt x="0" y="30702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6305" y="2832151"/>
            <a:ext cx="269494" cy="9371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8525802" y="3026309"/>
            <a:ext cx="882650" cy="183515"/>
            <a:chOff x="3471202" y="3026308"/>
            <a:chExt cx="882650" cy="183515"/>
          </a:xfrm>
        </p:grpSpPr>
        <p:sp>
          <p:nvSpPr>
            <p:cNvPr id="18" name="object 18"/>
            <p:cNvSpPr/>
            <p:nvPr/>
          </p:nvSpPr>
          <p:spPr>
            <a:xfrm>
              <a:off x="3553015" y="3110312"/>
              <a:ext cx="777875" cy="18415"/>
            </a:xfrm>
            <a:custGeom>
              <a:avLst/>
              <a:gdLst/>
              <a:ahLst/>
              <a:cxnLst/>
              <a:rect l="l" t="t" r="r" b="b"/>
              <a:pathLst>
                <a:path w="777875" h="18414">
                  <a:moveTo>
                    <a:pt x="0" y="18275"/>
                  </a:moveTo>
                  <a:lnTo>
                    <a:pt x="777468" y="18275"/>
                  </a:lnTo>
                  <a:lnTo>
                    <a:pt x="777468" y="0"/>
                  </a:lnTo>
                  <a:lnTo>
                    <a:pt x="0" y="0"/>
                  </a:lnTo>
                  <a:lnTo>
                    <a:pt x="0" y="182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72559" y="3072701"/>
              <a:ext cx="72390" cy="93980"/>
            </a:xfrm>
            <a:custGeom>
              <a:avLst/>
              <a:gdLst/>
              <a:ahLst/>
              <a:cxnLst/>
              <a:rect l="l" t="t" r="r" b="b"/>
              <a:pathLst>
                <a:path w="72389" h="93980">
                  <a:moveTo>
                    <a:pt x="0" y="0"/>
                  </a:moveTo>
                  <a:lnTo>
                    <a:pt x="72097" y="46748"/>
                  </a:lnTo>
                  <a:lnTo>
                    <a:pt x="0" y="93548"/>
                  </a:lnTo>
                </a:path>
              </a:pathLst>
            </a:custGeom>
            <a:ln w="182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1202" y="3026308"/>
              <a:ext cx="80175" cy="18308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7986776" y="3022854"/>
            <a:ext cx="619760" cy="711200"/>
            <a:chOff x="2932176" y="3022854"/>
            <a:chExt cx="619760" cy="71120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1202" y="3255924"/>
              <a:ext cx="80175" cy="18308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934462" y="3025140"/>
              <a:ext cx="539115" cy="706755"/>
            </a:xfrm>
            <a:custGeom>
              <a:avLst/>
              <a:gdLst/>
              <a:ahLst/>
              <a:cxnLst/>
              <a:rect l="l" t="t" r="r" b="b"/>
              <a:pathLst>
                <a:path w="539114" h="706754">
                  <a:moveTo>
                    <a:pt x="0" y="0"/>
                  </a:moveTo>
                  <a:lnTo>
                    <a:pt x="538937" y="0"/>
                  </a:lnTo>
                  <a:lnTo>
                    <a:pt x="538937" y="706450"/>
                  </a:lnTo>
                  <a:lnTo>
                    <a:pt x="159905" y="706450"/>
                  </a:lnTo>
                  <a:lnTo>
                    <a:pt x="0" y="5455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61229" y="534417"/>
            <a:ext cx="87121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Escaneo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difuso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8837" y="492505"/>
            <a:ext cx="425640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40" dirty="0">
                <a:latin typeface="Microsoft Sans Serif"/>
                <a:cs typeface="Microsoft Sans Serif"/>
              </a:rPr>
              <a:t>emisor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45" dirty="0">
                <a:latin typeface="Microsoft Sans Serif"/>
                <a:cs typeface="Microsoft Sans Serif"/>
              </a:rPr>
              <a:t>receptor </a:t>
            </a:r>
            <a:r>
              <a:rPr sz="1050" spc="25" dirty="0">
                <a:latin typeface="Microsoft Sans Serif"/>
                <a:cs typeface="Microsoft Sans Serif"/>
              </a:rPr>
              <a:t>están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40" dirty="0">
                <a:latin typeface="Microsoft Sans Serif"/>
                <a:cs typeface="Microsoft Sans Serif"/>
              </a:rPr>
              <a:t>unidad. </a:t>
            </a:r>
            <a:r>
              <a:rPr sz="1050" spc="-15" dirty="0">
                <a:latin typeface="Microsoft Sans Serif"/>
                <a:cs typeface="Microsoft Sans Serif"/>
              </a:rPr>
              <a:t>La </a:t>
            </a:r>
            <a:r>
              <a:rPr sz="1050" spc="20" dirty="0">
                <a:latin typeface="Microsoft Sans Serif"/>
                <a:cs typeface="Microsoft Sans Serif"/>
              </a:rPr>
              <a:t>luz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40" dirty="0">
                <a:latin typeface="Microsoft Sans Serif"/>
                <a:cs typeface="Microsoft Sans Serif"/>
              </a:rPr>
              <a:t>emisor 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incide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40" dirty="0">
                <a:latin typeface="Microsoft Sans Serif"/>
                <a:cs typeface="Microsoft Sans Serif"/>
              </a:rPr>
              <a:t>objetivo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0" dirty="0">
                <a:latin typeface="Microsoft Sans Serif"/>
                <a:cs typeface="Microsoft Sans Serif"/>
              </a:rPr>
              <a:t>luz </a:t>
            </a:r>
            <a:r>
              <a:rPr sz="1050" spc="30" dirty="0">
                <a:latin typeface="Microsoft Sans Serif"/>
                <a:cs typeface="Microsoft Sans Serif"/>
              </a:rPr>
              <a:t>reflejada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50" dirty="0">
                <a:latin typeface="Microsoft Sans Serif"/>
                <a:cs typeface="Microsoft Sans Serif"/>
              </a:rPr>
              <a:t>difunde </a:t>
            </a:r>
            <a:r>
              <a:rPr sz="1050" spc="20" dirty="0">
                <a:latin typeface="Microsoft Sans Serif"/>
                <a:cs typeface="Microsoft Sans Serif"/>
              </a:rPr>
              <a:t>desde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30" dirty="0">
                <a:latin typeface="Microsoft Sans Serif"/>
                <a:cs typeface="Microsoft Sans Serif"/>
              </a:rPr>
              <a:t>superficie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todos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ángulos.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0" dirty="0">
                <a:latin typeface="Microsoft Sans Serif"/>
                <a:cs typeface="Microsoft Sans Serif"/>
              </a:rPr>
              <a:t>Si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receptor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recibe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suficiente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luz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reflejada,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salida </a:t>
            </a:r>
            <a:r>
              <a:rPr sz="1050" spc="30" dirty="0">
                <a:latin typeface="Microsoft Sans Serif"/>
                <a:cs typeface="Microsoft Sans Serif"/>
              </a:rPr>
              <a:t>cambiará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5" dirty="0">
                <a:latin typeface="Microsoft Sans Serif"/>
                <a:cs typeface="Microsoft Sans Serif"/>
              </a:rPr>
              <a:t>estado. Cuando </a:t>
            </a:r>
            <a:r>
              <a:rPr sz="1050" spc="55" dirty="0">
                <a:latin typeface="Microsoft Sans Serif"/>
                <a:cs typeface="Microsoft Sans Serif"/>
              </a:rPr>
              <a:t>no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30" dirty="0">
                <a:latin typeface="Microsoft Sans Serif"/>
                <a:cs typeface="Microsoft Sans Serif"/>
              </a:rPr>
              <a:t>refleja </a:t>
            </a:r>
            <a:r>
              <a:rPr sz="1050" spc="20" dirty="0">
                <a:latin typeface="Microsoft Sans Serif"/>
                <a:cs typeface="Microsoft Sans Serif"/>
              </a:rPr>
              <a:t>luz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30" dirty="0">
                <a:latin typeface="Microsoft Sans Serif"/>
                <a:cs typeface="Microsoft Sans Serif"/>
              </a:rPr>
              <a:t>vuelta </a:t>
            </a:r>
            <a:r>
              <a:rPr sz="1050" spc="15" dirty="0">
                <a:latin typeface="Microsoft Sans Serif"/>
                <a:cs typeface="Microsoft Sans Serif"/>
              </a:rPr>
              <a:t>al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receptor, </a:t>
            </a:r>
            <a:r>
              <a:rPr sz="1050" spc="15" dirty="0">
                <a:latin typeface="Microsoft Sans Serif"/>
                <a:cs typeface="Microsoft Sans Serif"/>
              </a:rPr>
              <a:t>la salida </a:t>
            </a:r>
            <a:r>
              <a:rPr sz="1050" spc="20" dirty="0">
                <a:latin typeface="Microsoft Sans Serif"/>
                <a:cs typeface="Microsoft Sans Serif"/>
              </a:rPr>
              <a:t>vuelve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20" dirty="0">
                <a:latin typeface="Microsoft Sans Serif"/>
                <a:cs typeface="Microsoft Sans Serif"/>
              </a:rPr>
              <a:t>su </a:t>
            </a:r>
            <a:r>
              <a:rPr sz="1050" spc="30" dirty="0">
                <a:latin typeface="Microsoft Sans Serif"/>
                <a:cs typeface="Microsoft Sans Serif"/>
              </a:rPr>
              <a:t>estado </a:t>
            </a:r>
            <a:r>
              <a:rPr sz="1050" spc="35" dirty="0">
                <a:latin typeface="Microsoft Sans Serif"/>
                <a:cs typeface="Microsoft Sans Serif"/>
              </a:rPr>
              <a:t>original. </a:t>
            </a:r>
            <a:r>
              <a:rPr sz="1050" spc="-30" dirty="0">
                <a:latin typeface="Microsoft Sans Serif"/>
                <a:cs typeface="Microsoft Sans Serif"/>
              </a:rPr>
              <a:t>En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35" dirty="0">
                <a:latin typeface="Microsoft Sans Serif"/>
                <a:cs typeface="Microsoft Sans Serif"/>
              </a:rPr>
              <a:t>exploración 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difusa,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40" dirty="0">
                <a:latin typeface="Microsoft Sans Serif"/>
                <a:cs typeface="Microsoft Sans Serif"/>
              </a:rPr>
              <a:t>emisor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15" dirty="0">
                <a:latin typeface="Microsoft Sans Serif"/>
                <a:cs typeface="Microsoft Sans Serif"/>
              </a:rPr>
              <a:t>coloca </a:t>
            </a:r>
            <a:r>
              <a:rPr sz="1050" spc="40" dirty="0">
                <a:latin typeface="Microsoft Sans Serif"/>
                <a:cs typeface="Microsoft Sans Serif"/>
              </a:rPr>
              <a:t>perpendicular </a:t>
            </a:r>
            <a:r>
              <a:rPr sz="1050" spc="15" dirty="0">
                <a:latin typeface="Microsoft Sans Serif"/>
                <a:cs typeface="Microsoft Sans Serif"/>
              </a:rPr>
              <a:t>al </a:t>
            </a:r>
            <a:r>
              <a:rPr sz="1050" spc="35" dirty="0">
                <a:latin typeface="Microsoft Sans Serif"/>
                <a:cs typeface="Microsoft Sans Serif"/>
              </a:rPr>
              <a:t>objetivo.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45" dirty="0">
                <a:latin typeface="Microsoft Sans Serif"/>
                <a:cs typeface="Microsoft Sans Serif"/>
              </a:rPr>
              <a:t>receptor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estará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45" dirty="0">
                <a:latin typeface="Microsoft Sans Serif"/>
                <a:cs typeface="Microsoft Sans Serif"/>
              </a:rPr>
              <a:t>algún ángulo </a:t>
            </a:r>
            <a:r>
              <a:rPr sz="1050" spc="35" dirty="0">
                <a:latin typeface="Microsoft Sans Serif"/>
                <a:cs typeface="Microsoft Sans Serif"/>
              </a:rPr>
              <a:t>para </a:t>
            </a:r>
            <a:r>
              <a:rPr sz="1050" spc="40" dirty="0">
                <a:latin typeface="Microsoft Sans Serif"/>
                <a:cs typeface="Microsoft Sans Serif"/>
              </a:rPr>
              <a:t>recibir </a:t>
            </a:r>
            <a:r>
              <a:rPr sz="1050" spc="45" dirty="0">
                <a:latin typeface="Microsoft Sans Serif"/>
                <a:cs typeface="Microsoft Sans Serif"/>
              </a:rPr>
              <a:t>parte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40" dirty="0">
                <a:latin typeface="Microsoft Sans Serif"/>
                <a:cs typeface="Microsoft Sans Serif"/>
              </a:rPr>
              <a:t>reflejo </a:t>
            </a:r>
            <a:r>
              <a:rPr sz="1050" spc="30" dirty="0">
                <a:latin typeface="Microsoft Sans Serif"/>
                <a:cs typeface="Microsoft Sans Serif"/>
              </a:rPr>
              <a:t>disperso 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(difuso). </a:t>
            </a:r>
            <a:r>
              <a:rPr sz="1050" dirty="0">
                <a:latin typeface="Microsoft Sans Serif"/>
                <a:cs typeface="Microsoft Sans Serif"/>
              </a:rPr>
              <a:t>Solo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35" dirty="0">
                <a:latin typeface="Microsoft Sans Serif"/>
                <a:cs typeface="Microsoft Sans Serif"/>
              </a:rPr>
              <a:t>pequeña cantidad de </a:t>
            </a:r>
            <a:r>
              <a:rPr sz="1050" spc="20" dirty="0">
                <a:latin typeface="Microsoft Sans Serif"/>
                <a:cs typeface="Microsoft Sans Serif"/>
              </a:rPr>
              <a:t>luz </a:t>
            </a:r>
            <a:r>
              <a:rPr sz="1050" spc="30" dirty="0">
                <a:latin typeface="Microsoft Sans Serif"/>
                <a:cs typeface="Microsoft Sans Serif"/>
              </a:rPr>
              <a:t>llegará </a:t>
            </a:r>
            <a:r>
              <a:rPr sz="1050" spc="15" dirty="0">
                <a:latin typeface="Microsoft Sans Serif"/>
                <a:cs typeface="Microsoft Sans Serif"/>
              </a:rPr>
              <a:t>al </a:t>
            </a:r>
            <a:r>
              <a:rPr sz="1050" spc="35" dirty="0">
                <a:latin typeface="Microsoft Sans Serif"/>
                <a:cs typeface="Microsoft Sans Serif"/>
              </a:rPr>
              <a:t>receptor, </a:t>
            </a:r>
            <a:r>
              <a:rPr sz="1050" spc="65" dirty="0">
                <a:latin typeface="Microsoft Sans Serif"/>
                <a:cs typeface="Microsoft Sans Serif"/>
              </a:rPr>
              <a:t>por 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lo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tanto,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esta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técnica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tiene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alcance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efectivo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8837" y="2161290"/>
            <a:ext cx="14204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45" dirty="0">
                <a:latin typeface="Microsoft Sans Serif"/>
                <a:cs typeface="Microsoft Sans Serif"/>
              </a:rPr>
              <a:t>aproximadamente</a:t>
            </a:r>
            <a:r>
              <a:rPr sz="1050" spc="-5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40”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69349" y="2142239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1228" y="4161535"/>
            <a:ext cx="1311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Escaneo </a:t>
            </a:r>
            <a:r>
              <a:rPr sz="900" b="1" dirty="0">
                <a:latin typeface="Tahoma"/>
                <a:cs typeface="Tahoma"/>
              </a:rPr>
              <a:t>difuso </a:t>
            </a:r>
            <a:r>
              <a:rPr sz="900" b="1" spc="5" dirty="0">
                <a:latin typeface="Tahoma"/>
                <a:cs typeface="Tahoma"/>
              </a:rPr>
              <a:t> </a:t>
            </a:r>
            <a:r>
              <a:rPr sz="900" b="1" spc="-5" dirty="0">
                <a:latin typeface="Tahoma"/>
                <a:cs typeface="Tahoma"/>
              </a:rPr>
              <a:t>Factores</a:t>
            </a:r>
            <a:r>
              <a:rPr sz="900" b="1" spc="-6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6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corrección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8837" y="4160266"/>
            <a:ext cx="4253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rango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detección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especificado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difusos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logra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mediante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papel blanco </a:t>
            </a:r>
            <a:r>
              <a:rPr sz="850" spc="30" dirty="0">
                <a:latin typeface="Microsoft Sans Serif"/>
                <a:cs typeface="Microsoft Sans Serif"/>
              </a:rPr>
              <a:t>mate.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siguientes </a:t>
            </a:r>
            <a:r>
              <a:rPr sz="850" spc="15" dirty="0">
                <a:latin typeface="Microsoft Sans Serif"/>
                <a:cs typeface="Microsoft Sans Serif"/>
              </a:rPr>
              <a:t>valores </a:t>
            </a:r>
            <a:r>
              <a:rPr sz="850" spc="25" dirty="0">
                <a:latin typeface="Microsoft Sans Serif"/>
                <a:cs typeface="Microsoft Sans Serif"/>
              </a:rPr>
              <a:t>de corrección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20" dirty="0">
                <a:latin typeface="Microsoft Sans Serif"/>
                <a:cs typeface="Microsoft Sans Serif"/>
              </a:rPr>
              <a:t>aplicar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otras </a:t>
            </a:r>
            <a:r>
              <a:rPr sz="850" spc="15" dirty="0">
                <a:latin typeface="Microsoft Sans Serif"/>
                <a:cs typeface="Microsoft Sans Serif"/>
              </a:rPr>
              <a:t>superficies. </a:t>
            </a:r>
            <a:r>
              <a:rPr sz="850" spc="-5" dirty="0">
                <a:latin typeface="Microsoft Sans Serif"/>
                <a:cs typeface="Microsoft Sans Serif"/>
              </a:rPr>
              <a:t>Estos </a:t>
            </a:r>
            <a:r>
              <a:rPr sz="850" spc="15" dirty="0">
                <a:latin typeface="Microsoft Sans Serif"/>
                <a:cs typeface="Microsoft Sans Serif"/>
              </a:rPr>
              <a:t>valores </a:t>
            </a:r>
            <a:r>
              <a:rPr sz="850" spc="25" dirty="0">
                <a:latin typeface="Microsoft Sans Serif"/>
                <a:cs typeface="Microsoft Sans Serif"/>
              </a:rPr>
              <a:t>son </a:t>
            </a:r>
            <a:r>
              <a:rPr sz="850" spc="20" dirty="0">
                <a:latin typeface="Microsoft Sans Serif"/>
                <a:cs typeface="Microsoft Sans Serif"/>
              </a:rPr>
              <a:t>solo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guía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25" dirty="0">
                <a:latin typeface="Microsoft Sans Serif"/>
                <a:cs typeface="Microsoft Sans Serif"/>
              </a:rPr>
              <a:t>posible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5" dirty="0">
                <a:latin typeface="Microsoft Sans Serif"/>
                <a:cs typeface="Microsoft Sans Serif"/>
              </a:rPr>
              <a:t>sea </a:t>
            </a:r>
            <a:r>
              <a:rPr sz="850" spc="15" dirty="0">
                <a:latin typeface="Microsoft Sans Serif"/>
                <a:cs typeface="Microsoft Sans Serif"/>
              </a:rPr>
              <a:t>necesario </a:t>
            </a:r>
            <a:r>
              <a:rPr sz="850" spc="20" dirty="0">
                <a:latin typeface="Microsoft Sans Serif"/>
                <a:cs typeface="Microsoft Sans Serif"/>
              </a:rPr>
              <a:t> realizar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ensayo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error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lograr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funcionamiento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correcto.</a:t>
            </a:r>
            <a:endParaRPr sz="850">
              <a:latin typeface="Microsoft Sans Serif"/>
              <a:cs typeface="Microsoft Sans Serif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7939787" y="5268620"/>
          <a:ext cx="3051175" cy="2585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8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005"/>
                        </a:lnSpc>
                        <a:spcBef>
                          <a:spcPts val="430"/>
                        </a:spcBef>
                      </a:pP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Tarjeta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prueba</a:t>
                      </a:r>
                      <a:r>
                        <a:rPr sz="8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(blanco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100%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31750">
                        <a:lnSpc>
                          <a:spcPts val="1005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mate)</a:t>
                      </a:r>
                      <a:r>
                        <a:rPr sz="8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Papel</a:t>
                      </a:r>
                      <a:r>
                        <a:rPr sz="8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blanco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34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80%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31750">
                        <a:lnSpc>
                          <a:spcPts val="1305"/>
                        </a:lnSpc>
                        <a:spcBef>
                          <a:spcPts val="35"/>
                        </a:spcBef>
                      </a:pPr>
                      <a:r>
                        <a:rPr sz="1150" dirty="0">
                          <a:latin typeface="Microsoft Sans Serif"/>
                          <a:cs typeface="Microsoft Sans Serif"/>
                        </a:rPr>
                        <a:t>PVC</a:t>
                      </a:r>
                      <a:r>
                        <a:rPr sz="11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dirty="0">
                          <a:latin typeface="Microsoft Sans Serif"/>
                          <a:cs typeface="Microsoft Sans Serif"/>
                        </a:rPr>
                        <a:t>gris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34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57%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31750">
                        <a:lnSpc>
                          <a:spcPts val="1255"/>
                        </a:lnSpc>
                        <a:spcBef>
                          <a:spcPts val="85"/>
                        </a:spcBef>
                      </a:pPr>
                      <a:r>
                        <a:rPr sz="1100" spc="25" dirty="0">
                          <a:latin typeface="Microsoft Sans Serif"/>
                          <a:cs typeface="Microsoft Sans Serif"/>
                        </a:rPr>
                        <a:t>Periódico</a:t>
                      </a:r>
                      <a:r>
                        <a:rPr sz="11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50" dirty="0">
                          <a:latin typeface="Microsoft Sans Serif"/>
                          <a:cs typeface="Microsoft Sans Serif"/>
                        </a:rPr>
                        <a:t>Impreso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134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60%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2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40" dirty="0">
                          <a:latin typeface="Microsoft Sans Serif"/>
                          <a:cs typeface="Microsoft Sans Serif"/>
                        </a:rPr>
                        <a:t>Madera</a:t>
                      </a:r>
                      <a:r>
                        <a:rPr sz="10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3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0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35" dirty="0">
                          <a:latin typeface="Microsoft Sans Serif"/>
                          <a:cs typeface="Microsoft Sans Serif"/>
                        </a:rPr>
                        <a:t>color</a:t>
                      </a:r>
                      <a:r>
                        <a:rPr sz="10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30" dirty="0">
                          <a:latin typeface="Microsoft Sans Serif"/>
                          <a:cs typeface="Microsoft Sans Serif"/>
                        </a:rPr>
                        <a:t>claro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1425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73%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960">
                <a:tc>
                  <a:txBody>
                    <a:bodyPr/>
                    <a:lstStyle/>
                    <a:p>
                      <a:pPr marL="31750">
                        <a:lnSpc>
                          <a:spcPts val="840"/>
                        </a:lnSpc>
                        <a:spcBef>
                          <a:spcPts val="19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corcho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590"/>
                        </a:lnSpc>
                        <a:spcBef>
                          <a:spcPts val="445"/>
                        </a:spcBef>
                      </a:pP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sesenta</a:t>
                      </a:r>
                      <a:r>
                        <a:rPr sz="5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5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cinco%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252">
                <a:tc>
                  <a:txBody>
                    <a:bodyPr/>
                    <a:lstStyle/>
                    <a:p>
                      <a:pPr marL="31750">
                        <a:lnSpc>
                          <a:spcPts val="1105"/>
                        </a:lnSpc>
                        <a:spcBef>
                          <a:spcPts val="300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Plástico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latin typeface="Microsoft Sans Serif"/>
                          <a:cs typeface="Microsoft Sans Serif"/>
                        </a:rPr>
                        <a:t>Blanco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1355"/>
                        </a:lnSpc>
                        <a:spcBef>
                          <a:spcPts val="50"/>
                        </a:spcBef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70%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31750">
                        <a:lnSpc>
                          <a:spcPts val="1105"/>
                        </a:lnSpc>
                        <a:spcBef>
                          <a:spcPts val="23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Plástico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negro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134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22%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31750">
                        <a:lnSpc>
                          <a:spcPts val="1155"/>
                        </a:lnSpc>
                        <a:spcBef>
                          <a:spcPts val="185"/>
                        </a:spcBef>
                      </a:pPr>
                      <a:r>
                        <a:rPr sz="1000" spc="35" dirty="0">
                          <a:latin typeface="Microsoft Sans Serif"/>
                          <a:cs typeface="Microsoft Sans Serif"/>
                        </a:rPr>
                        <a:t>Neopreno,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Negro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134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20%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AutomóvilNeumáticos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50" spc="40" dirty="0">
                          <a:latin typeface="Microsoft Sans Serif"/>
                          <a:cs typeface="Microsoft Sans Serif"/>
                        </a:rPr>
                        <a:t>Aluminio,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-10" dirty="0"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11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50" spc="60" dirty="0">
                          <a:latin typeface="Microsoft Sans Serif"/>
                          <a:cs typeface="Microsoft Sans Serif"/>
                        </a:rPr>
                        <a:t>tratar</a:t>
                      </a:r>
                      <a:endParaRPr sz="1150">
                        <a:latin typeface="Microsoft Sans Serif"/>
                        <a:cs typeface="Microsoft Sans Serif"/>
                      </a:endParaRPr>
                    </a:p>
                    <a:p>
                      <a:pPr marL="31750">
                        <a:lnSpc>
                          <a:spcPts val="1205"/>
                        </a:lnSpc>
                        <a:spcBef>
                          <a:spcPts val="160"/>
                        </a:spcBef>
                      </a:pPr>
                      <a:r>
                        <a:rPr sz="1050" spc="35" dirty="0">
                          <a:latin typeface="Microsoft Sans Serif"/>
                          <a:cs typeface="Microsoft Sans Serif"/>
                        </a:rPr>
                        <a:t>Aluminio,</a:t>
                      </a:r>
                      <a:r>
                        <a:rPr sz="10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45" dirty="0">
                          <a:latin typeface="Microsoft Sans Serif"/>
                          <a:cs typeface="Microsoft Sans Serif"/>
                        </a:rPr>
                        <a:t>aluminio</a:t>
                      </a:r>
                      <a:r>
                        <a:rPr sz="10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30" dirty="0">
                          <a:latin typeface="Microsoft Sans Serif"/>
                          <a:cs typeface="Microsoft Sans Serif"/>
                        </a:rPr>
                        <a:t>anodizado</a:t>
                      </a:r>
                      <a:r>
                        <a:rPr sz="10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40" dirty="0">
                          <a:latin typeface="Microsoft Sans Serif"/>
                          <a:cs typeface="Microsoft Sans Serif"/>
                        </a:rPr>
                        <a:t>negro,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25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15%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200%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52705">
                        <a:lnSpc>
                          <a:spcPts val="1355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150%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79">
                <a:tc>
                  <a:txBody>
                    <a:bodyPr/>
                    <a:lstStyle/>
                    <a:p>
                      <a:pPr marL="31750">
                        <a:lnSpc>
                          <a:spcPts val="1205"/>
                        </a:lnSpc>
                        <a:spcBef>
                          <a:spcPts val="135"/>
                        </a:spcBef>
                      </a:pPr>
                      <a:r>
                        <a:rPr sz="1050" spc="25" dirty="0"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10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35" dirty="0">
                          <a:latin typeface="Microsoft Sans Serif"/>
                          <a:cs typeface="Microsoft Sans Serif"/>
                        </a:rPr>
                        <a:t>inoxidable</a:t>
                      </a:r>
                      <a:r>
                        <a:rPr sz="10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50" dirty="0">
                          <a:latin typeface="Microsoft Sans Serif"/>
                          <a:cs typeface="Microsoft Sans Serif"/>
                        </a:rPr>
                        <a:t>mate</a:t>
                      </a:r>
                      <a:r>
                        <a:rPr sz="10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15" dirty="0">
                          <a:latin typeface="Microsoft Sans Serif"/>
                          <a:cs typeface="Microsoft Sans Serif"/>
                        </a:rPr>
                        <a:t>(acabado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120%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15" dirty="0">
                          <a:latin typeface="Microsoft Sans Serif"/>
                          <a:cs typeface="Microsoft Sans Serif"/>
                        </a:rPr>
                        <a:t>cepillado),</a:t>
                      </a:r>
                      <a:r>
                        <a:rPr sz="10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50" spc="50" dirty="0">
                          <a:latin typeface="Microsoft Sans Serif"/>
                          <a:cs typeface="Microsoft Sans Serif"/>
                        </a:rPr>
                        <a:t>pulido</a:t>
                      </a:r>
                      <a:endParaRPr sz="1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230%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" name="object 3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9738" y="2313241"/>
            <a:ext cx="1088466" cy="9977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826311" y="3910012"/>
            <a:ext cx="728980" cy="170180"/>
          </a:xfrm>
          <a:custGeom>
            <a:avLst/>
            <a:gdLst/>
            <a:ahLst/>
            <a:cxnLst/>
            <a:rect l="l" t="t" r="r" b="b"/>
            <a:pathLst>
              <a:path w="728979" h="170179">
                <a:moveTo>
                  <a:pt x="728421" y="0"/>
                </a:moveTo>
                <a:lnTo>
                  <a:pt x="0" y="0"/>
                </a:lnTo>
                <a:lnTo>
                  <a:pt x="0" y="169760"/>
                </a:lnTo>
                <a:lnTo>
                  <a:pt x="728421" y="169760"/>
                </a:lnTo>
                <a:lnTo>
                  <a:pt x="7284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32503" y="2313241"/>
            <a:ext cx="1086878" cy="99775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830026" y="5120564"/>
            <a:ext cx="728980" cy="168275"/>
          </a:xfrm>
          <a:custGeom>
            <a:avLst/>
            <a:gdLst/>
            <a:ahLst/>
            <a:cxnLst/>
            <a:rect l="l" t="t" r="r" b="b"/>
            <a:pathLst>
              <a:path w="728979" h="168275">
                <a:moveTo>
                  <a:pt x="728421" y="0"/>
                </a:moveTo>
                <a:lnTo>
                  <a:pt x="0" y="0"/>
                </a:lnTo>
                <a:lnTo>
                  <a:pt x="0" y="168173"/>
                </a:lnTo>
                <a:lnTo>
                  <a:pt x="728421" y="168173"/>
                </a:lnTo>
                <a:lnTo>
                  <a:pt x="7284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18650" y="2313242"/>
            <a:ext cx="1090942" cy="24979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43076" y="3948240"/>
            <a:ext cx="296189" cy="9331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1005586" y="2993911"/>
            <a:ext cx="469265" cy="2257425"/>
            <a:chOff x="5950985" y="2993910"/>
            <a:chExt cx="469265" cy="225742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2190" y="5157990"/>
              <a:ext cx="296202" cy="933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60122" y="3017113"/>
              <a:ext cx="411480" cy="2104390"/>
            </a:xfrm>
            <a:custGeom>
              <a:avLst/>
              <a:gdLst/>
              <a:ahLst/>
              <a:cxnLst/>
              <a:rect l="l" t="t" r="r" b="b"/>
              <a:pathLst>
                <a:path w="411479" h="2104390">
                  <a:moveTo>
                    <a:pt x="0" y="2209"/>
                  </a:moveTo>
                  <a:lnTo>
                    <a:pt x="161975" y="2104034"/>
                  </a:lnTo>
                  <a:lnTo>
                    <a:pt x="410997" y="0"/>
                  </a:lnTo>
                </a:path>
              </a:pathLst>
            </a:custGeom>
            <a:ln w="182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17919" y="3003041"/>
              <a:ext cx="93345" cy="77470"/>
            </a:xfrm>
            <a:custGeom>
              <a:avLst/>
              <a:gdLst/>
              <a:ahLst/>
              <a:cxnLst/>
              <a:rect l="l" t="t" r="r" b="b"/>
              <a:pathLst>
                <a:path w="93345" h="77469">
                  <a:moveTo>
                    <a:pt x="0" y="66065"/>
                  </a:moveTo>
                  <a:lnTo>
                    <a:pt x="54863" y="0"/>
                  </a:lnTo>
                  <a:lnTo>
                    <a:pt x="92837" y="77050"/>
                  </a:lnTo>
                </a:path>
              </a:pathLst>
            </a:custGeom>
            <a:ln w="18262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353219" y="3231857"/>
            <a:ext cx="292100" cy="101600"/>
            <a:chOff x="4298619" y="3231857"/>
            <a:chExt cx="292100" cy="101600"/>
          </a:xfrm>
        </p:grpSpPr>
        <p:sp>
          <p:nvSpPr>
            <p:cNvPr id="13" name="object 13"/>
            <p:cNvSpPr/>
            <p:nvPr/>
          </p:nvSpPr>
          <p:spPr>
            <a:xfrm>
              <a:off x="4300905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117436" y="0"/>
                  </a:moveTo>
                  <a:lnTo>
                    <a:pt x="77762" y="1587"/>
                  </a:lnTo>
                  <a:lnTo>
                    <a:pt x="47599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lnTo>
                    <a:pt x="287235" y="96786"/>
                  </a:lnTo>
                  <a:lnTo>
                    <a:pt x="287235" y="19037"/>
                  </a:lnTo>
                  <a:lnTo>
                    <a:pt x="271373" y="9525"/>
                  </a:lnTo>
                  <a:lnTo>
                    <a:pt x="247561" y="6350"/>
                  </a:lnTo>
                  <a:lnTo>
                    <a:pt x="211061" y="3175"/>
                  </a:lnTo>
                  <a:lnTo>
                    <a:pt x="155524" y="1587"/>
                  </a:lnTo>
                  <a:lnTo>
                    <a:pt x="117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00905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0" y="96786"/>
                  </a:moveTo>
                  <a:lnTo>
                    <a:pt x="287235" y="96786"/>
                  </a:lnTo>
                  <a:lnTo>
                    <a:pt x="287235" y="19037"/>
                  </a:lnTo>
                  <a:lnTo>
                    <a:pt x="271373" y="9525"/>
                  </a:lnTo>
                  <a:lnTo>
                    <a:pt x="247561" y="6350"/>
                  </a:lnTo>
                  <a:lnTo>
                    <a:pt x="211061" y="3175"/>
                  </a:lnTo>
                  <a:lnTo>
                    <a:pt x="155524" y="1587"/>
                  </a:lnTo>
                  <a:lnTo>
                    <a:pt x="117436" y="0"/>
                  </a:lnTo>
                  <a:lnTo>
                    <a:pt x="77762" y="1587"/>
                  </a:lnTo>
                  <a:lnTo>
                    <a:pt x="47599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864951" y="3231857"/>
            <a:ext cx="292100" cy="101600"/>
            <a:chOff x="5810351" y="3231857"/>
            <a:chExt cx="292100" cy="101600"/>
          </a:xfrm>
        </p:grpSpPr>
        <p:sp>
          <p:nvSpPr>
            <p:cNvPr id="16" name="object 16"/>
            <p:cNvSpPr/>
            <p:nvPr/>
          </p:nvSpPr>
          <p:spPr>
            <a:xfrm>
              <a:off x="5812637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117436" y="0"/>
                  </a:move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lnTo>
                    <a:pt x="287248" y="96786"/>
                  </a:lnTo>
                  <a:lnTo>
                    <a:pt x="287248" y="19037"/>
                  </a:lnTo>
                  <a:lnTo>
                    <a:pt x="271373" y="9525"/>
                  </a:lnTo>
                  <a:lnTo>
                    <a:pt x="247573" y="6350"/>
                  </a:lnTo>
                  <a:lnTo>
                    <a:pt x="211074" y="3175"/>
                  </a:lnTo>
                  <a:lnTo>
                    <a:pt x="155524" y="1587"/>
                  </a:lnTo>
                  <a:lnTo>
                    <a:pt x="117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12637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0" y="96786"/>
                  </a:moveTo>
                  <a:lnTo>
                    <a:pt x="287248" y="96786"/>
                  </a:lnTo>
                  <a:lnTo>
                    <a:pt x="287248" y="19037"/>
                  </a:lnTo>
                  <a:lnTo>
                    <a:pt x="271373" y="9525"/>
                  </a:lnTo>
                  <a:lnTo>
                    <a:pt x="247573" y="6350"/>
                  </a:lnTo>
                  <a:lnTo>
                    <a:pt x="211074" y="3175"/>
                  </a:lnTo>
                  <a:lnTo>
                    <a:pt x="155524" y="1587"/>
                  </a:lnTo>
                  <a:lnTo>
                    <a:pt x="117436" y="0"/>
                  </a:ln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9776142" y="3231857"/>
            <a:ext cx="292100" cy="101600"/>
            <a:chOff x="4721542" y="3231857"/>
            <a:chExt cx="292100" cy="101600"/>
          </a:xfrm>
        </p:grpSpPr>
        <p:sp>
          <p:nvSpPr>
            <p:cNvPr id="19" name="object 19"/>
            <p:cNvSpPr/>
            <p:nvPr/>
          </p:nvSpPr>
          <p:spPr>
            <a:xfrm>
              <a:off x="4723828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117436" y="0"/>
                  </a:move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lnTo>
                    <a:pt x="287248" y="96786"/>
                  </a:lnTo>
                  <a:lnTo>
                    <a:pt x="287248" y="19037"/>
                  </a:lnTo>
                  <a:lnTo>
                    <a:pt x="271373" y="9525"/>
                  </a:lnTo>
                  <a:lnTo>
                    <a:pt x="247573" y="6350"/>
                  </a:lnTo>
                  <a:lnTo>
                    <a:pt x="211074" y="3175"/>
                  </a:lnTo>
                  <a:lnTo>
                    <a:pt x="155524" y="1587"/>
                  </a:lnTo>
                  <a:lnTo>
                    <a:pt x="117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23828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0" y="96786"/>
                  </a:moveTo>
                  <a:lnTo>
                    <a:pt x="287248" y="96786"/>
                  </a:lnTo>
                  <a:lnTo>
                    <a:pt x="287248" y="19037"/>
                  </a:lnTo>
                  <a:lnTo>
                    <a:pt x="271373" y="9525"/>
                  </a:lnTo>
                  <a:lnTo>
                    <a:pt x="247573" y="6350"/>
                  </a:lnTo>
                  <a:lnTo>
                    <a:pt x="211074" y="3175"/>
                  </a:lnTo>
                  <a:lnTo>
                    <a:pt x="155524" y="1587"/>
                  </a:lnTo>
                  <a:lnTo>
                    <a:pt x="117436" y="0"/>
                  </a:ln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1287886" y="3231857"/>
            <a:ext cx="292100" cy="101600"/>
            <a:chOff x="6233286" y="3231857"/>
            <a:chExt cx="292100" cy="101600"/>
          </a:xfrm>
        </p:grpSpPr>
        <p:sp>
          <p:nvSpPr>
            <p:cNvPr id="22" name="object 22"/>
            <p:cNvSpPr/>
            <p:nvPr/>
          </p:nvSpPr>
          <p:spPr>
            <a:xfrm>
              <a:off x="6235572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117424" y="0"/>
                  </a:moveTo>
                  <a:lnTo>
                    <a:pt x="77762" y="1587"/>
                  </a:lnTo>
                  <a:lnTo>
                    <a:pt x="47599" y="6350"/>
                  </a:lnTo>
                  <a:lnTo>
                    <a:pt x="14274" y="11112"/>
                  </a:lnTo>
                  <a:lnTo>
                    <a:pt x="0" y="17449"/>
                  </a:lnTo>
                  <a:lnTo>
                    <a:pt x="0" y="96786"/>
                  </a:lnTo>
                  <a:lnTo>
                    <a:pt x="287235" y="96786"/>
                  </a:lnTo>
                  <a:lnTo>
                    <a:pt x="287235" y="19037"/>
                  </a:lnTo>
                  <a:lnTo>
                    <a:pt x="271373" y="9525"/>
                  </a:lnTo>
                  <a:lnTo>
                    <a:pt x="247561" y="6350"/>
                  </a:lnTo>
                  <a:lnTo>
                    <a:pt x="211061" y="3175"/>
                  </a:lnTo>
                  <a:lnTo>
                    <a:pt x="155524" y="1587"/>
                  </a:lnTo>
                  <a:lnTo>
                    <a:pt x="117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35572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0" y="96786"/>
                  </a:moveTo>
                  <a:lnTo>
                    <a:pt x="287235" y="96786"/>
                  </a:lnTo>
                  <a:lnTo>
                    <a:pt x="287235" y="19037"/>
                  </a:lnTo>
                  <a:lnTo>
                    <a:pt x="271373" y="9525"/>
                  </a:lnTo>
                  <a:lnTo>
                    <a:pt x="247561" y="6350"/>
                  </a:lnTo>
                  <a:lnTo>
                    <a:pt x="211061" y="3175"/>
                  </a:lnTo>
                  <a:lnTo>
                    <a:pt x="155524" y="1587"/>
                  </a:lnTo>
                  <a:lnTo>
                    <a:pt x="117424" y="0"/>
                  </a:lnTo>
                  <a:lnTo>
                    <a:pt x="77762" y="1587"/>
                  </a:lnTo>
                  <a:lnTo>
                    <a:pt x="47599" y="6350"/>
                  </a:lnTo>
                  <a:lnTo>
                    <a:pt x="14274" y="11112"/>
                  </a:lnTo>
                  <a:lnTo>
                    <a:pt x="0" y="17449"/>
                  </a:lnTo>
                  <a:lnTo>
                    <a:pt x="0" y="967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841475" y="2956515"/>
            <a:ext cx="861060" cy="956310"/>
            <a:chOff x="2786875" y="2956515"/>
            <a:chExt cx="861060" cy="956310"/>
          </a:xfrm>
        </p:grpSpPr>
        <p:sp>
          <p:nvSpPr>
            <p:cNvPr id="25" name="object 25"/>
            <p:cNvSpPr/>
            <p:nvPr/>
          </p:nvSpPr>
          <p:spPr>
            <a:xfrm>
              <a:off x="2954654" y="2977997"/>
              <a:ext cx="671830" cy="925830"/>
            </a:xfrm>
            <a:custGeom>
              <a:avLst/>
              <a:gdLst/>
              <a:ahLst/>
              <a:cxnLst/>
              <a:rect l="l" t="t" r="r" b="b"/>
              <a:pathLst>
                <a:path w="671829" h="925829">
                  <a:moveTo>
                    <a:pt x="0" y="23291"/>
                  </a:moveTo>
                  <a:lnTo>
                    <a:pt x="152971" y="925360"/>
                  </a:lnTo>
                  <a:lnTo>
                    <a:pt x="671652" y="0"/>
                  </a:lnTo>
                </a:path>
              </a:pathLst>
            </a:custGeom>
            <a:ln w="182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57269" y="2965640"/>
              <a:ext cx="81915" cy="85725"/>
            </a:xfrm>
            <a:custGeom>
              <a:avLst/>
              <a:gdLst/>
              <a:ahLst/>
              <a:cxnLst/>
              <a:rect l="l" t="t" r="r" b="b"/>
              <a:pathLst>
                <a:path w="81914" h="85725">
                  <a:moveTo>
                    <a:pt x="0" y="40004"/>
                  </a:moveTo>
                  <a:lnTo>
                    <a:pt x="75958" y="0"/>
                  </a:lnTo>
                  <a:lnTo>
                    <a:pt x="81521" y="85686"/>
                  </a:lnTo>
                </a:path>
              </a:pathLst>
            </a:custGeom>
            <a:ln w="18249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89161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5" h="97154">
                  <a:moveTo>
                    <a:pt x="117436" y="0"/>
                  </a:move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lnTo>
                    <a:pt x="287248" y="96786"/>
                  </a:lnTo>
                  <a:lnTo>
                    <a:pt x="287248" y="19037"/>
                  </a:lnTo>
                  <a:lnTo>
                    <a:pt x="271373" y="9525"/>
                  </a:lnTo>
                  <a:lnTo>
                    <a:pt x="247573" y="6350"/>
                  </a:lnTo>
                  <a:lnTo>
                    <a:pt x="211074" y="3175"/>
                  </a:lnTo>
                  <a:lnTo>
                    <a:pt x="155524" y="1587"/>
                  </a:lnTo>
                  <a:lnTo>
                    <a:pt x="117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89161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5" h="97154">
                  <a:moveTo>
                    <a:pt x="0" y="96786"/>
                  </a:moveTo>
                  <a:lnTo>
                    <a:pt x="287248" y="96786"/>
                  </a:lnTo>
                  <a:lnTo>
                    <a:pt x="287248" y="19037"/>
                  </a:lnTo>
                  <a:lnTo>
                    <a:pt x="271373" y="9525"/>
                  </a:lnTo>
                  <a:lnTo>
                    <a:pt x="247573" y="6350"/>
                  </a:lnTo>
                  <a:lnTo>
                    <a:pt x="211074" y="3175"/>
                  </a:lnTo>
                  <a:lnTo>
                    <a:pt x="155524" y="1587"/>
                  </a:lnTo>
                  <a:lnTo>
                    <a:pt x="117436" y="0"/>
                  </a:ln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12096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117436" y="0"/>
                  </a:move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lnTo>
                    <a:pt x="287235" y="96786"/>
                  </a:lnTo>
                  <a:lnTo>
                    <a:pt x="287235" y="19037"/>
                  </a:lnTo>
                  <a:lnTo>
                    <a:pt x="271373" y="9525"/>
                  </a:lnTo>
                  <a:lnTo>
                    <a:pt x="247561" y="6350"/>
                  </a:lnTo>
                  <a:lnTo>
                    <a:pt x="211061" y="3175"/>
                  </a:lnTo>
                  <a:lnTo>
                    <a:pt x="155524" y="1587"/>
                  </a:lnTo>
                  <a:lnTo>
                    <a:pt x="117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12096" y="3234143"/>
              <a:ext cx="287655" cy="97155"/>
            </a:xfrm>
            <a:custGeom>
              <a:avLst/>
              <a:gdLst/>
              <a:ahLst/>
              <a:cxnLst/>
              <a:rect l="l" t="t" r="r" b="b"/>
              <a:pathLst>
                <a:path w="287654" h="97154">
                  <a:moveTo>
                    <a:pt x="0" y="96786"/>
                  </a:moveTo>
                  <a:lnTo>
                    <a:pt x="287235" y="96786"/>
                  </a:lnTo>
                  <a:lnTo>
                    <a:pt x="287235" y="19037"/>
                  </a:lnTo>
                  <a:lnTo>
                    <a:pt x="271373" y="9525"/>
                  </a:lnTo>
                  <a:lnTo>
                    <a:pt x="247561" y="6350"/>
                  </a:lnTo>
                  <a:lnTo>
                    <a:pt x="211061" y="3175"/>
                  </a:lnTo>
                  <a:lnTo>
                    <a:pt x="155524" y="1587"/>
                  </a:lnTo>
                  <a:lnTo>
                    <a:pt x="117436" y="0"/>
                  </a:lnTo>
                  <a:lnTo>
                    <a:pt x="77762" y="1587"/>
                  </a:lnTo>
                  <a:lnTo>
                    <a:pt x="47612" y="6350"/>
                  </a:lnTo>
                  <a:lnTo>
                    <a:pt x="14287" y="11112"/>
                  </a:lnTo>
                  <a:lnTo>
                    <a:pt x="0" y="17449"/>
                  </a:lnTo>
                  <a:lnTo>
                    <a:pt x="0" y="967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31302" y="6698730"/>
            <a:ext cx="498576" cy="74333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7817840" y="6825044"/>
            <a:ext cx="2548890" cy="913765"/>
            <a:chOff x="2763240" y="6825043"/>
            <a:chExt cx="2548890" cy="913765"/>
          </a:xfrm>
        </p:grpSpPr>
        <p:sp>
          <p:nvSpPr>
            <p:cNvPr id="33" name="object 33"/>
            <p:cNvSpPr/>
            <p:nvPr/>
          </p:nvSpPr>
          <p:spPr>
            <a:xfrm>
              <a:off x="2763240" y="6895477"/>
              <a:ext cx="141605" cy="723900"/>
            </a:xfrm>
            <a:custGeom>
              <a:avLst/>
              <a:gdLst/>
              <a:ahLst/>
              <a:cxnLst/>
              <a:rect l="l" t="t" r="r" b="b"/>
              <a:pathLst>
                <a:path w="141605" h="723900">
                  <a:moveTo>
                    <a:pt x="141249" y="361861"/>
                  </a:moveTo>
                  <a:lnTo>
                    <a:pt x="138798" y="288175"/>
                  </a:lnTo>
                  <a:lnTo>
                    <a:pt x="131889" y="221869"/>
                  </a:lnTo>
                  <a:lnTo>
                    <a:pt x="121196" y="165633"/>
                  </a:lnTo>
                  <a:lnTo>
                    <a:pt x="107365" y="122148"/>
                  </a:lnTo>
                  <a:lnTo>
                    <a:pt x="74650" y="85064"/>
                  </a:lnTo>
                  <a:lnTo>
                    <a:pt x="74650" y="0"/>
                  </a:lnTo>
                  <a:lnTo>
                    <a:pt x="0" y="0"/>
                  </a:lnTo>
                  <a:lnTo>
                    <a:pt x="0" y="723722"/>
                  </a:lnTo>
                  <a:lnTo>
                    <a:pt x="74650" y="723722"/>
                  </a:lnTo>
                  <a:lnTo>
                    <a:pt x="74650" y="638657"/>
                  </a:lnTo>
                  <a:lnTo>
                    <a:pt x="91059" y="629640"/>
                  </a:lnTo>
                  <a:lnTo>
                    <a:pt x="107365" y="601573"/>
                  </a:lnTo>
                  <a:lnTo>
                    <a:pt x="121196" y="558088"/>
                  </a:lnTo>
                  <a:lnTo>
                    <a:pt x="131889" y="501853"/>
                  </a:lnTo>
                  <a:lnTo>
                    <a:pt x="138798" y="435546"/>
                  </a:lnTo>
                  <a:lnTo>
                    <a:pt x="141249" y="361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67888" y="6827329"/>
              <a:ext cx="2330450" cy="909319"/>
            </a:xfrm>
            <a:custGeom>
              <a:avLst/>
              <a:gdLst/>
              <a:ahLst/>
              <a:cxnLst/>
              <a:rect l="l" t="t" r="r" b="b"/>
              <a:pathLst>
                <a:path w="2330450" h="909320">
                  <a:moveTo>
                    <a:pt x="68300" y="152272"/>
                  </a:moveTo>
                  <a:lnTo>
                    <a:pt x="102727" y="190285"/>
                  </a:lnTo>
                  <a:lnTo>
                    <a:pt x="116557" y="233776"/>
                  </a:lnTo>
                  <a:lnTo>
                    <a:pt x="127253" y="290016"/>
                  </a:lnTo>
                  <a:lnTo>
                    <a:pt x="134154" y="356321"/>
                  </a:lnTo>
                  <a:lnTo>
                    <a:pt x="136601" y="430009"/>
                  </a:lnTo>
                  <a:lnTo>
                    <a:pt x="134154" y="503692"/>
                  </a:lnTo>
                  <a:lnTo>
                    <a:pt x="127253" y="569993"/>
                  </a:lnTo>
                  <a:lnTo>
                    <a:pt x="116557" y="626230"/>
                  </a:lnTo>
                  <a:lnTo>
                    <a:pt x="102727" y="669721"/>
                  </a:lnTo>
                  <a:lnTo>
                    <a:pt x="68300" y="707732"/>
                  </a:lnTo>
                  <a:lnTo>
                    <a:pt x="50179" y="697782"/>
                  </a:lnTo>
                  <a:lnTo>
                    <a:pt x="20043" y="626230"/>
                  </a:lnTo>
                  <a:lnTo>
                    <a:pt x="9348" y="569993"/>
                  </a:lnTo>
                  <a:lnTo>
                    <a:pt x="2446" y="503692"/>
                  </a:lnTo>
                  <a:lnTo>
                    <a:pt x="0" y="430009"/>
                  </a:lnTo>
                  <a:lnTo>
                    <a:pt x="2446" y="356321"/>
                  </a:lnTo>
                  <a:lnTo>
                    <a:pt x="9348" y="290016"/>
                  </a:lnTo>
                  <a:lnTo>
                    <a:pt x="20043" y="233776"/>
                  </a:lnTo>
                  <a:lnTo>
                    <a:pt x="33874" y="190285"/>
                  </a:lnTo>
                  <a:lnTo>
                    <a:pt x="68300" y="152272"/>
                  </a:lnTo>
                  <a:close/>
                </a:path>
                <a:path w="2330450" h="909320">
                  <a:moveTo>
                    <a:pt x="159270" y="168274"/>
                  </a:moveTo>
                  <a:lnTo>
                    <a:pt x="2330437" y="0"/>
                  </a:lnTo>
                </a:path>
                <a:path w="2330450" h="909320">
                  <a:moveTo>
                    <a:pt x="159270" y="714006"/>
                  </a:moveTo>
                  <a:lnTo>
                    <a:pt x="2312555" y="90911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8737" y="7219810"/>
              <a:ext cx="662330" cy="7505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113591" y="6865404"/>
              <a:ext cx="198120" cy="837565"/>
            </a:xfrm>
            <a:custGeom>
              <a:avLst/>
              <a:gdLst/>
              <a:ahLst/>
              <a:cxnLst/>
              <a:rect l="l" t="t" r="r" b="b"/>
              <a:pathLst>
                <a:path w="198120" h="837565">
                  <a:moveTo>
                    <a:pt x="198018" y="0"/>
                  </a:moveTo>
                  <a:lnTo>
                    <a:pt x="0" y="0"/>
                  </a:lnTo>
                  <a:lnTo>
                    <a:pt x="0" y="836968"/>
                  </a:lnTo>
                  <a:lnTo>
                    <a:pt x="198018" y="836968"/>
                  </a:lnTo>
                  <a:lnTo>
                    <a:pt x="198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27539" y="6645046"/>
            <a:ext cx="269633" cy="93598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581395" y="511776"/>
            <a:ext cx="1431290" cy="3746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1000" b="1" spc="-10" dirty="0">
                <a:latin typeface="Tahoma"/>
                <a:cs typeface="Tahoma"/>
              </a:rPr>
              <a:t>Escaneo</a:t>
            </a:r>
            <a:r>
              <a:rPr sz="1000" b="1" spc="-6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difuso</a:t>
            </a:r>
            <a:r>
              <a:rPr sz="1000" b="1" spc="-6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con</a:t>
            </a:r>
            <a:endParaRPr sz="1000">
              <a:latin typeface="Tahoma"/>
              <a:cs typeface="Tahoma"/>
            </a:endParaRPr>
          </a:p>
          <a:p>
            <a:pPr marL="12700">
              <a:spcBef>
                <a:spcPts val="90"/>
              </a:spcBef>
            </a:pPr>
            <a:r>
              <a:rPr sz="1150" b="1" spc="-10" dirty="0">
                <a:latin typeface="Tahoma"/>
                <a:cs typeface="Tahoma"/>
              </a:rPr>
              <a:t>Supresión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60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fondo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79005" y="491235"/>
            <a:ext cx="43097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10" dirty="0">
                <a:latin typeface="Microsoft Sans Serif"/>
                <a:cs typeface="Microsoft Sans Serif"/>
              </a:rPr>
              <a:t>escaneo </a:t>
            </a:r>
            <a:r>
              <a:rPr sz="1000" spc="40" dirty="0">
                <a:latin typeface="Microsoft Sans Serif"/>
                <a:cs typeface="Microsoft Sans Serif"/>
              </a:rPr>
              <a:t>difuso </a:t>
            </a:r>
            <a:r>
              <a:rPr sz="1000" spc="30" dirty="0">
                <a:latin typeface="Microsoft Sans Serif"/>
                <a:cs typeface="Microsoft Sans Serif"/>
              </a:rPr>
              <a:t>con supresión de </a:t>
            </a:r>
            <a:r>
              <a:rPr sz="1000" spc="55" dirty="0">
                <a:latin typeface="Microsoft Sans Serif"/>
                <a:cs typeface="Microsoft Sans Serif"/>
              </a:rPr>
              <a:t>fondo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0" dirty="0">
                <a:latin typeface="Microsoft Sans Serif"/>
                <a:cs typeface="Microsoft Sans Serif"/>
              </a:rPr>
              <a:t>utiliza </a:t>
            </a:r>
            <a:r>
              <a:rPr sz="1000" spc="35" dirty="0">
                <a:latin typeface="Microsoft Sans Serif"/>
                <a:cs typeface="Microsoft Sans Serif"/>
              </a:rPr>
              <a:t>para detectar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objetos </a:t>
            </a:r>
            <a:r>
              <a:rPr sz="1000" spc="25" dirty="0">
                <a:latin typeface="Microsoft Sans Serif"/>
                <a:cs typeface="Microsoft Sans Serif"/>
              </a:rPr>
              <a:t>hasta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30" dirty="0">
                <a:latin typeface="Microsoft Sans Serif"/>
                <a:cs typeface="Microsoft Sans Serif"/>
              </a:rPr>
              <a:t>cierta </a:t>
            </a:r>
            <a:r>
              <a:rPr sz="1000" spc="20" dirty="0">
                <a:latin typeface="Microsoft Sans Serif"/>
                <a:cs typeface="Microsoft Sans Serif"/>
              </a:rPr>
              <a:t>distancia.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35" dirty="0">
                <a:latin typeface="Microsoft Sans Serif"/>
                <a:cs typeface="Microsoft Sans Serif"/>
              </a:rPr>
              <a:t>objetos </a:t>
            </a:r>
            <a:r>
              <a:rPr sz="1000" spc="25" dirty="0">
                <a:latin typeface="Microsoft Sans Serif"/>
                <a:cs typeface="Microsoft Sans Serif"/>
              </a:rPr>
              <a:t>más </a:t>
            </a:r>
            <a:r>
              <a:rPr sz="1000" spc="15" dirty="0">
                <a:latin typeface="Microsoft Sans Serif"/>
                <a:cs typeface="Microsoft Sans Serif"/>
              </a:rPr>
              <a:t>allá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distancia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especificada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ignoran.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supresión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fondo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logra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detector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posición </a:t>
            </a:r>
            <a:r>
              <a:rPr sz="1000" spc="-45" dirty="0">
                <a:latin typeface="Microsoft Sans Serif"/>
                <a:cs typeface="Microsoft Sans Serif"/>
              </a:rPr>
              <a:t>(PSD).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30" dirty="0">
                <a:latin typeface="Microsoft Sans Serif"/>
                <a:cs typeface="Microsoft Sans Serif"/>
              </a:rPr>
              <a:t>reflejada del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25" dirty="0">
                <a:latin typeface="Microsoft Sans Serif"/>
                <a:cs typeface="Microsoft Sans Serif"/>
              </a:rPr>
              <a:t>incide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PSD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diferentes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ángulos,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dependiendo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objetivo.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25" dirty="0">
                <a:latin typeface="Microsoft Sans Serif"/>
                <a:cs typeface="Microsoft Sans Serif"/>
              </a:rPr>
              <a:t>Cuanto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mayor</a:t>
            </a:r>
            <a:r>
              <a:rPr sz="1000" spc="-5" dirty="0">
                <a:latin typeface="Microsoft Sans Serif"/>
                <a:cs typeface="Microsoft Sans Serif"/>
              </a:rPr>
              <a:t> sea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distancia,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menor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será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ángulo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luz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reflejada.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81395" y="5781282"/>
            <a:ext cx="920750" cy="3632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900" b="1" spc="-10" dirty="0">
                <a:latin typeface="Tahoma"/>
                <a:cs typeface="Tahoma"/>
              </a:rPr>
              <a:t>Escaneo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difuso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1150" b="1" spc="-15" dirty="0">
                <a:latin typeface="Tahoma"/>
                <a:cs typeface="Tahoma"/>
              </a:rPr>
              <a:t>Haz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efectivo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79004" y="5750305"/>
            <a:ext cx="3534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haz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efectivo</a:t>
            </a:r>
            <a:r>
              <a:rPr sz="1050" spc="-10" dirty="0">
                <a:latin typeface="Microsoft Sans Serif"/>
                <a:cs typeface="Microsoft Sans Serif"/>
              </a:rPr>
              <a:t> es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igual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tamaño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objetivo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cuando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encuentra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patrón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haz.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97432" y="1760221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4" h="686435">
                <a:moveTo>
                  <a:pt x="0" y="0"/>
                </a:moveTo>
                <a:lnTo>
                  <a:pt x="271525" y="0"/>
                </a:lnTo>
                <a:lnTo>
                  <a:pt x="271525" y="686396"/>
                </a:lnTo>
                <a:lnTo>
                  <a:pt x="0" y="686396"/>
                </a:lnTo>
                <a:lnTo>
                  <a:pt x="0" y="0"/>
                </a:lnTo>
                <a:close/>
              </a:path>
              <a:path w="290194" h="686435">
                <a:moveTo>
                  <a:pt x="3657" y="225856"/>
                </a:moveTo>
                <a:lnTo>
                  <a:pt x="271513" y="225856"/>
                </a:lnTo>
              </a:path>
              <a:path w="290194" h="686435">
                <a:moveTo>
                  <a:pt x="270598" y="44805"/>
                </a:moveTo>
                <a:lnTo>
                  <a:pt x="288338" y="82467"/>
                </a:lnTo>
                <a:lnTo>
                  <a:pt x="289796" y="117728"/>
                </a:lnTo>
                <a:lnTo>
                  <a:pt x="281655" y="149218"/>
                </a:lnTo>
                <a:lnTo>
                  <a:pt x="270598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43541" y="1758392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5" h="686435">
                <a:moveTo>
                  <a:pt x="0" y="0"/>
                </a:moveTo>
                <a:lnTo>
                  <a:pt x="271525" y="0"/>
                </a:lnTo>
                <a:lnTo>
                  <a:pt x="271525" y="686396"/>
                </a:lnTo>
                <a:lnTo>
                  <a:pt x="0" y="686396"/>
                </a:lnTo>
                <a:lnTo>
                  <a:pt x="0" y="0"/>
                </a:lnTo>
                <a:close/>
              </a:path>
              <a:path w="290195" h="686435">
                <a:moveTo>
                  <a:pt x="3657" y="225856"/>
                </a:moveTo>
                <a:lnTo>
                  <a:pt x="271513" y="225856"/>
                </a:lnTo>
              </a:path>
              <a:path w="290195" h="686435">
                <a:moveTo>
                  <a:pt x="270598" y="44805"/>
                </a:moveTo>
                <a:lnTo>
                  <a:pt x="288338" y="82467"/>
                </a:lnTo>
                <a:lnTo>
                  <a:pt x="289796" y="117728"/>
                </a:lnTo>
                <a:lnTo>
                  <a:pt x="281655" y="149218"/>
                </a:lnTo>
                <a:lnTo>
                  <a:pt x="270598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66860" y="1762049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5" h="686435">
                <a:moveTo>
                  <a:pt x="18262" y="686384"/>
                </a:moveTo>
                <a:lnTo>
                  <a:pt x="289788" y="686384"/>
                </a:lnTo>
                <a:lnTo>
                  <a:pt x="289788" y="0"/>
                </a:lnTo>
                <a:lnTo>
                  <a:pt x="18262" y="0"/>
                </a:lnTo>
                <a:lnTo>
                  <a:pt x="18262" y="686384"/>
                </a:lnTo>
                <a:close/>
              </a:path>
              <a:path w="290195" h="686435">
                <a:moveTo>
                  <a:pt x="286130" y="225856"/>
                </a:moveTo>
                <a:lnTo>
                  <a:pt x="18287" y="225856"/>
                </a:lnTo>
              </a:path>
              <a:path w="290195" h="686435">
                <a:moveTo>
                  <a:pt x="19202" y="44805"/>
                </a:moveTo>
                <a:lnTo>
                  <a:pt x="1457" y="82467"/>
                </a:lnTo>
                <a:lnTo>
                  <a:pt x="0" y="117728"/>
                </a:lnTo>
                <a:lnTo>
                  <a:pt x="8143" y="149218"/>
                </a:lnTo>
                <a:lnTo>
                  <a:pt x="19202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12969" y="1760208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5" h="686435">
                <a:moveTo>
                  <a:pt x="18262" y="686396"/>
                </a:moveTo>
                <a:lnTo>
                  <a:pt x="289788" y="686396"/>
                </a:lnTo>
                <a:lnTo>
                  <a:pt x="289788" y="0"/>
                </a:lnTo>
                <a:lnTo>
                  <a:pt x="18262" y="0"/>
                </a:lnTo>
                <a:lnTo>
                  <a:pt x="18262" y="686396"/>
                </a:lnTo>
                <a:close/>
              </a:path>
              <a:path w="290195" h="686435">
                <a:moveTo>
                  <a:pt x="286130" y="225869"/>
                </a:moveTo>
                <a:lnTo>
                  <a:pt x="18287" y="225869"/>
                </a:lnTo>
              </a:path>
              <a:path w="290195" h="686435">
                <a:moveTo>
                  <a:pt x="19202" y="44818"/>
                </a:moveTo>
                <a:lnTo>
                  <a:pt x="1457" y="82480"/>
                </a:lnTo>
                <a:lnTo>
                  <a:pt x="0" y="117741"/>
                </a:lnTo>
                <a:lnTo>
                  <a:pt x="8143" y="149231"/>
                </a:lnTo>
                <a:lnTo>
                  <a:pt x="19202" y="17557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7875" y="1610055"/>
            <a:ext cx="317030" cy="744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3985" y="1608226"/>
            <a:ext cx="317030" cy="7447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18397" y="1610055"/>
            <a:ext cx="378269" cy="7447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64506" y="1608226"/>
            <a:ext cx="378269" cy="7447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336598" y="1869034"/>
            <a:ext cx="993775" cy="1905"/>
          </a:xfrm>
          <a:custGeom>
            <a:avLst/>
            <a:gdLst/>
            <a:ahLst/>
            <a:cxnLst/>
            <a:rect l="l" t="t" r="r" b="b"/>
            <a:pathLst>
              <a:path w="993775" h="1905">
                <a:moveTo>
                  <a:pt x="0" y="0"/>
                </a:moveTo>
                <a:lnTo>
                  <a:pt x="993368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82706" y="1867205"/>
            <a:ext cx="469900" cy="1905"/>
          </a:xfrm>
          <a:custGeom>
            <a:avLst/>
            <a:gdLst/>
            <a:ahLst/>
            <a:cxnLst/>
            <a:rect l="l" t="t" r="r" b="b"/>
            <a:pathLst>
              <a:path w="469900" h="1905">
                <a:moveTo>
                  <a:pt x="0" y="0"/>
                </a:moveTo>
                <a:lnTo>
                  <a:pt x="469506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36598" y="1907439"/>
            <a:ext cx="993775" cy="1905"/>
          </a:xfrm>
          <a:custGeom>
            <a:avLst/>
            <a:gdLst/>
            <a:ahLst/>
            <a:cxnLst/>
            <a:rect l="l" t="t" r="r" b="b"/>
            <a:pathLst>
              <a:path w="993775" h="1905">
                <a:moveTo>
                  <a:pt x="0" y="0"/>
                </a:moveTo>
                <a:lnTo>
                  <a:pt x="993368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82706" y="1905610"/>
            <a:ext cx="469900" cy="1905"/>
          </a:xfrm>
          <a:custGeom>
            <a:avLst/>
            <a:gdLst/>
            <a:ahLst/>
            <a:cxnLst/>
            <a:rect l="l" t="t" r="r" b="b"/>
            <a:pathLst>
              <a:path w="469900" h="1905">
                <a:moveTo>
                  <a:pt x="0" y="0"/>
                </a:moveTo>
                <a:lnTo>
                  <a:pt x="469506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36598" y="1829715"/>
            <a:ext cx="993775" cy="1905"/>
          </a:xfrm>
          <a:custGeom>
            <a:avLst/>
            <a:gdLst/>
            <a:ahLst/>
            <a:cxnLst/>
            <a:rect l="l" t="t" r="r" b="b"/>
            <a:pathLst>
              <a:path w="993775" h="1905">
                <a:moveTo>
                  <a:pt x="0" y="0"/>
                </a:moveTo>
                <a:lnTo>
                  <a:pt x="993368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582706" y="1827886"/>
            <a:ext cx="469900" cy="1905"/>
          </a:xfrm>
          <a:custGeom>
            <a:avLst/>
            <a:gdLst/>
            <a:ahLst/>
            <a:cxnLst/>
            <a:rect l="l" t="t" r="r" b="b"/>
            <a:pathLst>
              <a:path w="469900" h="1905">
                <a:moveTo>
                  <a:pt x="0" y="0"/>
                </a:moveTo>
                <a:lnTo>
                  <a:pt x="469506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559445" y="2016061"/>
            <a:ext cx="435609" cy="93980"/>
            <a:chOff x="3504844" y="2016061"/>
            <a:chExt cx="435609" cy="9398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4844" y="2016061"/>
              <a:ext cx="212382" cy="937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8285" y="2016061"/>
              <a:ext cx="181914" cy="74460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0630928" y="2008747"/>
            <a:ext cx="339090" cy="192405"/>
            <a:chOff x="5576328" y="2008746"/>
            <a:chExt cx="339090" cy="19240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42013" y="2008746"/>
              <a:ext cx="212382" cy="937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76328" y="2126081"/>
              <a:ext cx="339051" cy="74485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11075442" y="1757476"/>
            <a:ext cx="219075" cy="307340"/>
          </a:xfrm>
          <a:custGeom>
            <a:avLst/>
            <a:gdLst/>
            <a:ahLst/>
            <a:cxnLst/>
            <a:rect l="l" t="t" r="r" b="b"/>
            <a:pathLst>
              <a:path w="219075" h="307339">
                <a:moveTo>
                  <a:pt x="0" y="0"/>
                </a:moveTo>
                <a:lnTo>
                  <a:pt x="218490" y="0"/>
                </a:lnTo>
                <a:lnTo>
                  <a:pt x="218490" y="307187"/>
                </a:lnTo>
                <a:lnTo>
                  <a:pt x="0" y="307187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43386" y="1604976"/>
            <a:ext cx="289496" cy="94589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9385148" y="2648103"/>
            <a:ext cx="271145" cy="271145"/>
          </a:xfrm>
          <a:custGeom>
            <a:avLst/>
            <a:gdLst/>
            <a:ahLst/>
            <a:cxnLst/>
            <a:rect l="l" t="t" r="r" b="b"/>
            <a:pathLst>
              <a:path w="271145" h="271144">
                <a:moveTo>
                  <a:pt x="135331" y="0"/>
                </a:moveTo>
                <a:lnTo>
                  <a:pt x="178033" y="6920"/>
                </a:lnTo>
                <a:lnTo>
                  <a:pt x="215177" y="26176"/>
                </a:lnTo>
                <a:lnTo>
                  <a:pt x="244504" y="55508"/>
                </a:lnTo>
                <a:lnTo>
                  <a:pt x="263756" y="92659"/>
                </a:lnTo>
                <a:lnTo>
                  <a:pt x="270675" y="135369"/>
                </a:lnTo>
                <a:lnTo>
                  <a:pt x="263756" y="178080"/>
                </a:lnTo>
                <a:lnTo>
                  <a:pt x="244504" y="215234"/>
                </a:lnTo>
                <a:lnTo>
                  <a:pt x="215177" y="244570"/>
                </a:lnTo>
                <a:lnTo>
                  <a:pt x="178033" y="263829"/>
                </a:lnTo>
                <a:lnTo>
                  <a:pt x="135331" y="270751"/>
                </a:lnTo>
                <a:lnTo>
                  <a:pt x="92634" y="263829"/>
                </a:lnTo>
                <a:lnTo>
                  <a:pt x="55494" y="244570"/>
                </a:lnTo>
                <a:lnTo>
                  <a:pt x="26170" y="215234"/>
                </a:lnTo>
                <a:lnTo>
                  <a:pt x="6918" y="178080"/>
                </a:lnTo>
                <a:lnTo>
                  <a:pt x="0" y="135369"/>
                </a:lnTo>
                <a:lnTo>
                  <a:pt x="6918" y="92659"/>
                </a:lnTo>
                <a:lnTo>
                  <a:pt x="26170" y="55508"/>
                </a:lnTo>
                <a:lnTo>
                  <a:pt x="55494" y="26176"/>
                </a:lnTo>
                <a:lnTo>
                  <a:pt x="92634" y="6920"/>
                </a:lnTo>
                <a:lnTo>
                  <a:pt x="135331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629429" y="2647189"/>
            <a:ext cx="271145" cy="271145"/>
          </a:xfrm>
          <a:custGeom>
            <a:avLst/>
            <a:gdLst/>
            <a:ahLst/>
            <a:cxnLst/>
            <a:rect l="l" t="t" r="r" b="b"/>
            <a:pathLst>
              <a:path w="271145" h="271144">
                <a:moveTo>
                  <a:pt x="135331" y="0"/>
                </a:moveTo>
                <a:lnTo>
                  <a:pt x="178033" y="6920"/>
                </a:lnTo>
                <a:lnTo>
                  <a:pt x="215177" y="26176"/>
                </a:lnTo>
                <a:lnTo>
                  <a:pt x="244504" y="55508"/>
                </a:lnTo>
                <a:lnTo>
                  <a:pt x="263756" y="92659"/>
                </a:lnTo>
                <a:lnTo>
                  <a:pt x="270675" y="135369"/>
                </a:lnTo>
                <a:lnTo>
                  <a:pt x="263756" y="178080"/>
                </a:lnTo>
                <a:lnTo>
                  <a:pt x="244504" y="215234"/>
                </a:lnTo>
                <a:lnTo>
                  <a:pt x="215177" y="244570"/>
                </a:lnTo>
                <a:lnTo>
                  <a:pt x="178033" y="263829"/>
                </a:lnTo>
                <a:lnTo>
                  <a:pt x="135331" y="270751"/>
                </a:lnTo>
                <a:lnTo>
                  <a:pt x="92634" y="263829"/>
                </a:lnTo>
                <a:lnTo>
                  <a:pt x="55494" y="244570"/>
                </a:lnTo>
                <a:lnTo>
                  <a:pt x="26170" y="215234"/>
                </a:lnTo>
                <a:lnTo>
                  <a:pt x="6918" y="178080"/>
                </a:lnTo>
                <a:lnTo>
                  <a:pt x="0" y="135369"/>
                </a:lnTo>
                <a:lnTo>
                  <a:pt x="6918" y="92659"/>
                </a:lnTo>
                <a:lnTo>
                  <a:pt x="26170" y="55508"/>
                </a:lnTo>
                <a:lnTo>
                  <a:pt x="55494" y="26176"/>
                </a:lnTo>
                <a:lnTo>
                  <a:pt x="92634" y="6920"/>
                </a:lnTo>
                <a:lnTo>
                  <a:pt x="135331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24098" y="2447849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20116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768378" y="2446935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20116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860707" y="2555748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0" y="101498"/>
                </a:moveTo>
                <a:lnTo>
                  <a:pt x="95072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860707" y="2920593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0" y="0"/>
                </a:moveTo>
                <a:lnTo>
                  <a:pt x="95072" y="1014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575491" y="2555748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95072" y="101498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575491" y="2920593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95072" y="0"/>
                </a:moveTo>
                <a:lnTo>
                  <a:pt x="0" y="1014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511692" y="2735276"/>
            <a:ext cx="201104" cy="7448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8758543" y="2735274"/>
            <a:ext cx="549275" cy="93980"/>
          </a:xfrm>
          <a:custGeom>
            <a:avLst/>
            <a:gdLst/>
            <a:ahLst/>
            <a:cxnLst/>
            <a:rect l="l" t="t" r="r" b="b"/>
            <a:pathLst>
              <a:path w="549275" h="93980">
                <a:moveTo>
                  <a:pt x="57683" y="42430"/>
                </a:moveTo>
                <a:lnTo>
                  <a:pt x="57581" y="29146"/>
                </a:lnTo>
                <a:lnTo>
                  <a:pt x="56692" y="24142"/>
                </a:lnTo>
                <a:lnTo>
                  <a:pt x="52514" y="13652"/>
                </a:lnTo>
                <a:lnTo>
                  <a:pt x="50482" y="10947"/>
                </a:lnTo>
                <a:lnTo>
                  <a:pt x="50482" y="33032"/>
                </a:lnTo>
                <a:lnTo>
                  <a:pt x="50482" y="42430"/>
                </a:lnTo>
                <a:lnTo>
                  <a:pt x="49631" y="47256"/>
                </a:lnTo>
                <a:lnTo>
                  <a:pt x="47929" y="51511"/>
                </a:lnTo>
                <a:lnTo>
                  <a:pt x="46050" y="56324"/>
                </a:lnTo>
                <a:lnTo>
                  <a:pt x="22009" y="67462"/>
                </a:lnTo>
                <a:lnTo>
                  <a:pt x="6502" y="67462"/>
                </a:lnTo>
                <a:lnTo>
                  <a:pt x="6502" y="5892"/>
                </a:lnTo>
                <a:lnTo>
                  <a:pt x="25311" y="5892"/>
                </a:lnTo>
                <a:lnTo>
                  <a:pt x="29692" y="6311"/>
                </a:lnTo>
                <a:lnTo>
                  <a:pt x="37401" y="8470"/>
                </a:lnTo>
                <a:lnTo>
                  <a:pt x="41262" y="11188"/>
                </a:lnTo>
                <a:lnTo>
                  <a:pt x="44170" y="15252"/>
                </a:lnTo>
                <a:lnTo>
                  <a:pt x="46482" y="18364"/>
                </a:lnTo>
                <a:lnTo>
                  <a:pt x="48107" y="21767"/>
                </a:lnTo>
                <a:lnTo>
                  <a:pt x="49999" y="29146"/>
                </a:lnTo>
                <a:lnTo>
                  <a:pt x="50482" y="33032"/>
                </a:lnTo>
                <a:lnTo>
                  <a:pt x="50482" y="10947"/>
                </a:lnTo>
                <a:lnTo>
                  <a:pt x="49212" y="9245"/>
                </a:lnTo>
                <a:lnTo>
                  <a:pt x="44742" y="5892"/>
                </a:lnTo>
                <a:lnTo>
                  <a:pt x="41300" y="3302"/>
                </a:lnTo>
                <a:lnTo>
                  <a:pt x="37122" y="1524"/>
                </a:lnTo>
                <a:lnTo>
                  <a:pt x="29679" y="241"/>
                </a:lnTo>
                <a:lnTo>
                  <a:pt x="25476" y="0"/>
                </a:lnTo>
                <a:lnTo>
                  <a:pt x="0" y="0"/>
                </a:lnTo>
                <a:lnTo>
                  <a:pt x="0" y="73342"/>
                </a:lnTo>
                <a:lnTo>
                  <a:pt x="22961" y="73342"/>
                </a:lnTo>
                <a:lnTo>
                  <a:pt x="28422" y="73075"/>
                </a:lnTo>
                <a:lnTo>
                  <a:pt x="36944" y="71666"/>
                </a:lnTo>
                <a:lnTo>
                  <a:pt x="41490" y="69723"/>
                </a:lnTo>
                <a:lnTo>
                  <a:pt x="44373" y="67462"/>
                </a:lnTo>
                <a:lnTo>
                  <a:pt x="49618" y="63373"/>
                </a:lnTo>
                <a:lnTo>
                  <a:pt x="52844" y="58788"/>
                </a:lnTo>
                <a:lnTo>
                  <a:pt x="56769" y="48018"/>
                </a:lnTo>
                <a:lnTo>
                  <a:pt x="57683" y="42430"/>
                </a:lnTo>
                <a:close/>
              </a:path>
              <a:path w="549275" h="93980">
                <a:moveTo>
                  <a:pt x="115379" y="39966"/>
                </a:moveTo>
                <a:lnTo>
                  <a:pt x="113309" y="33134"/>
                </a:lnTo>
                <a:lnTo>
                  <a:pt x="108762" y="27813"/>
                </a:lnTo>
                <a:lnTo>
                  <a:pt x="108762" y="43688"/>
                </a:lnTo>
                <a:lnTo>
                  <a:pt x="74447" y="43688"/>
                </a:lnTo>
                <a:lnTo>
                  <a:pt x="75057" y="38011"/>
                </a:lnTo>
                <a:lnTo>
                  <a:pt x="76923" y="33705"/>
                </a:lnTo>
                <a:lnTo>
                  <a:pt x="83185" y="27952"/>
                </a:lnTo>
                <a:lnTo>
                  <a:pt x="87007" y="26504"/>
                </a:lnTo>
                <a:lnTo>
                  <a:pt x="96393" y="26504"/>
                </a:lnTo>
                <a:lnTo>
                  <a:pt x="100418" y="28130"/>
                </a:lnTo>
                <a:lnTo>
                  <a:pt x="106476" y="34442"/>
                </a:lnTo>
                <a:lnTo>
                  <a:pt x="108216" y="38544"/>
                </a:lnTo>
                <a:lnTo>
                  <a:pt x="108762" y="43688"/>
                </a:lnTo>
                <a:lnTo>
                  <a:pt x="108762" y="27813"/>
                </a:lnTo>
                <a:lnTo>
                  <a:pt x="107645" y="26504"/>
                </a:lnTo>
                <a:lnTo>
                  <a:pt x="105054" y="23456"/>
                </a:lnTo>
                <a:lnTo>
                  <a:pt x="99187" y="21018"/>
                </a:lnTo>
                <a:lnTo>
                  <a:pt x="84899" y="21018"/>
                </a:lnTo>
                <a:lnTo>
                  <a:pt x="79413" y="23063"/>
                </a:lnTo>
                <a:lnTo>
                  <a:pt x="70294" y="31788"/>
                </a:lnTo>
                <a:lnTo>
                  <a:pt x="67868" y="38544"/>
                </a:lnTo>
                <a:lnTo>
                  <a:pt x="67843" y="56349"/>
                </a:lnTo>
                <a:lnTo>
                  <a:pt x="70180" y="63169"/>
                </a:lnTo>
                <a:lnTo>
                  <a:pt x="74841" y="67983"/>
                </a:lnTo>
                <a:lnTo>
                  <a:pt x="79108" y="72301"/>
                </a:lnTo>
                <a:lnTo>
                  <a:pt x="84696" y="74472"/>
                </a:lnTo>
                <a:lnTo>
                  <a:pt x="97828" y="74472"/>
                </a:lnTo>
                <a:lnTo>
                  <a:pt x="103022" y="72669"/>
                </a:lnTo>
                <a:lnTo>
                  <a:pt x="107264" y="68986"/>
                </a:lnTo>
                <a:lnTo>
                  <a:pt x="110731" y="65989"/>
                </a:lnTo>
                <a:lnTo>
                  <a:pt x="113106" y="61976"/>
                </a:lnTo>
                <a:lnTo>
                  <a:pt x="114249" y="57099"/>
                </a:lnTo>
                <a:lnTo>
                  <a:pt x="107238" y="57099"/>
                </a:lnTo>
                <a:lnTo>
                  <a:pt x="105562" y="61506"/>
                </a:lnTo>
                <a:lnTo>
                  <a:pt x="103289" y="64668"/>
                </a:lnTo>
                <a:lnTo>
                  <a:pt x="98018" y="68160"/>
                </a:lnTo>
                <a:lnTo>
                  <a:pt x="95059" y="68986"/>
                </a:lnTo>
                <a:lnTo>
                  <a:pt x="86347" y="68986"/>
                </a:lnTo>
                <a:lnTo>
                  <a:pt x="82156" y="67094"/>
                </a:lnTo>
                <a:lnTo>
                  <a:pt x="75996" y="59601"/>
                </a:lnTo>
                <a:lnTo>
                  <a:pt x="74447" y="54724"/>
                </a:lnTo>
                <a:lnTo>
                  <a:pt x="74447" y="48768"/>
                </a:lnTo>
                <a:lnTo>
                  <a:pt x="115379" y="48768"/>
                </a:lnTo>
                <a:lnTo>
                  <a:pt x="115379" y="43688"/>
                </a:lnTo>
                <a:lnTo>
                  <a:pt x="115379" y="39966"/>
                </a:lnTo>
                <a:close/>
              </a:path>
              <a:path w="549275" h="93980">
                <a:moveTo>
                  <a:pt x="171653" y="39966"/>
                </a:moveTo>
                <a:lnTo>
                  <a:pt x="169583" y="33134"/>
                </a:lnTo>
                <a:lnTo>
                  <a:pt x="165049" y="27838"/>
                </a:lnTo>
                <a:lnTo>
                  <a:pt x="165049" y="43688"/>
                </a:lnTo>
                <a:lnTo>
                  <a:pt x="130721" y="43688"/>
                </a:lnTo>
                <a:lnTo>
                  <a:pt x="131330" y="38011"/>
                </a:lnTo>
                <a:lnTo>
                  <a:pt x="133197" y="33705"/>
                </a:lnTo>
                <a:lnTo>
                  <a:pt x="139458" y="27952"/>
                </a:lnTo>
                <a:lnTo>
                  <a:pt x="143281" y="26504"/>
                </a:lnTo>
                <a:lnTo>
                  <a:pt x="152666" y="26504"/>
                </a:lnTo>
                <a:lnTo>
                  <a:pt x="156692" y="28130"/>
                </a:lnTo>
                <a:lnTo>
                  <a:pt x="162750" y="34442"/>
                </a:lnTo>
                <a:lnTo>
                  <a:pt x="164490" y="38544"/>
                </a:lnTo>
                <a:lnTo>
                  <a:pt x="165049" y="43688"/>
                </a:lnTo>
                <a:lnTo>
                  <a:pt x="165049" y="27838"/>
                </a:lnTo>
                <a:lnTo>
                  <a:pt x="163918" y="26504"/>
                </a:lnTo>
                <a:lnTo>
                  <a:pt x="161328" y="23456"/>
                </a:lnTo>
                <a:lnTo>
                  <a:pt x="155460" y="21018"/>
                </a:lnTo>
                <a:lnTo>
                  <a:pt x="141173" y="21018"/>
                </a:lnTo>
                <a:lnTo>
                  <a:pt x="135686" y="23063"/>
                </a:lnTo>
                <a:lnTo>
                  <a:pt x="126568" y="31788"/>
                </a:lnTo>
                <a:lnTo>
                  <a:pt x="124142" y="38544"/>
                </a:lnTo>
                <a:lnTo>
                  <a:pt x="124117" y="56349"/>
                </a:lnTo>
                <a:lnTo>
                  <a:pt x="126453" y="63169"/>
                </a:lnTo>
                <a:lnTo>
                  <a:pt x="131114" y="67983"/>
                </a:lnTo>
                <a:lnTo>
                  <a:pt x="135382" y="72301"/>
                </a:lnTo>
                <a:lnTo>
                  <a:pt x="140982" y="74472"/>
                </a:lnTo>
                <a:lnTo>
                  <a:pt x="154101" y="74472"/>
                </a:lnTo>
                <a:lnTo>
                  <a:pt x="159296" y="72669"/>
                </a:lnTo>
                <a:lnTo>
                  <a:pt x="163537" y="68986"/>
                </a:lnTo>
                <a:lnTo>
                  <a:pt x="167005" y="65989"/>
                </a:lnTo>
                <a:lnTo>
                  <a:pt x="169379" y="61976"/>
                </a:lnTo>
                <a:lnTo>
                  <a:pt x="170522" y="57099"/>
                </a:lnTo>
                <a:lnTo>
                  <a:pt x="163512" y="57099"/>
                </a:lnTo>
                <a:lnTo>
                  <a:pt x="161836" y="61506"/>
                </a:lnTo>
                <a:lnTo>
                  <a:pt x="159562" y="64668"/>
                </a:lnTo>
                <a:lnTo>
                  <a:pt x="154292" y="68160"/>
                </a:lnTo>
                <a:lnTo>
                  <a:pt x="151333" y="68986"/>
                </a:lnTo>
                <a:lnTo>
                  <a:pt x="142621" y="68986"/>
                </a:lnTo>
                <a:lnTo>
                  <a:pt x="138430" y="67094"/>
                </a:lnTo>
                <a:lnTo>
                  <a:pt x="132270" y="59601"/>
                </a:lnTo>
                <a:lnTo>
                  <a:pt x="130721" y="54724"/>
                </a:lnTo>
                <a:lnTo>
                  <a:pt x="130721" y="48768"/>
                </a:lnTo>
                <a:lnTo>
                  <a:pt x="171653" y="48768"/>
                </a:lnTo>
                <a:lnTo>
                  <a:pt x="171653" y="43688"/>
                </a:lnTo>
                <a:lnTo>
                  <a:pt x="171653" y="39966"/>
                </a:lnTo>
                <a:close/>
              </a:path>
              <a:path w="549275" h="93980">
                <a:moveTo>
                  <a:pt x="224383" y="37388"/>
                </a:moveTo>
                <a:lnTo>
                  <a:pt x="223634" y="33172"/>
                </a:lnTo>
                <a:lnTo>
                  <a:pt x="219430" y="24447"/>
                </a:lnTo>
                <a:lnTo>
                  <a:pt x="214274" y="21628"/>
                </a:lnTo>
                <a:lnTo>
                  <a:pt x="203187" y="21628"/>
                </a:lnTo>
                <a:lnTo>
                  <a:pt x="199923" y="22428"/>
                </a:lnTo>
                <a:lnTo>
                  <a:pt x="193979" y="25603"/>
                </a:lnTo>
                <a:lnTo>
                  <a:pt x="191668" y="27876"/>
                </a:lnTo>
                <a:lnTo>
                  <a:pt x="190055" y="30784"/>
                </a:lnTo>
                <a:lnTo>
                  <a:pt x="189636" y="22352"/>
                </a:lnTo>
                <a:lnTo>
                  <a:pt x="183349" y="22352"/>
                </a:lnTo>
                <a:lnTo>
                  <a:pt x="183349" y="23431"/>
                </a:lnTo>
                <a:lnTo>
                  <a:pt x="183946" y="33134"/>
                </a:lnTo>
                <a:lnTo>
                  <a:pt x="183946" y="73342"/>
                </a:lnTo>
                <a:lnTo>
                  <a:pt x="190461" y="73342"/>
                </a:lnTo>
                <a:lnTo>
                  <a:pt x="190461" y="40208"/>
                </a:lnTo>
                <a:lnTo>
                  <a:pt x="191541" y="35877"/>
                </a:lnTo>
                <a:lnTo>
                  <a:pt x="196202" y="28981"/>
                </a:lnTo>
                <a:lnTo>
                  <a:pt x="199999" y="27114"/>
                </a:lnTo>
                <a:lnTo>
                  <a:pt x="210019" y="27114"/>
                </a:lnTo>
                <a:lnTo>
                  <a:pt x="213512" y="28778"/>
                </a:lnTo>
                <a:lnTo>
                  <a:pt x="217081" y="34658"/>
                </a:lnTo>
                <a:lnTo>
                  <a:pt x="217881" y="38633"/>
                </a:lnTo>
                <a:lnTo>
                  <a:pt x="217881" y="73342"/>
                </a:lnTo>
                <a:lnTo>
                  <a:pt x="224383" y="73342"/>
                </a:lnTo>
                <a:lnTo>
                  <a:pt x="224383" y="37388"/>
                </a:lnTo>
                <a:close/>
              </a:path>
              <a:path w="549275" h="93980">
                <a:moveTo>
                  <a:pt x="284200" y="39966"/>
                </a:moveTo>
                <a:lnTo>
                  <a:pt x="282130" y="33134"/>
                </a:lnTo>
                <a:lnTo>
                  <a:pt x="277596" y="27838"/>
                </a:lnTo>
                <a:lnTo>
                  <a:pt x="277596" y="43688"/>
                </a:lnTo>
                <a:lnTo>
                  <a:pt x="243281" y="43688"/>
                </a:lnTo>
                <a:lnTo>
                  <a:pt x="243878" y="38011"/>
                </a:lnTo>
                <a:lnTo>
                  <a:pt x="245745" y="33705"/>
                </a:lnTo>
                <a:lnTo>
                  <a:pt x="252018" y="27952"/>
                </a:lnTo>
                <a:lnTo>
                  <a:pt x="255828" y="26504"/>
                </a:lnTo>
                <a:lnTo>
                  <a:pt x="265214" y="26504"/>
                </a:lnTo>
                <a:lnTo>
                  <a:pt x="269240" y="28130"/>
                </a:lnTo>
                <a:lnTo>
                  <a:pt x="275297" y="34442"/>
                </a:lnTo>
                <a:lnTo>
                  <a:pt x="277050" y="38544"/>
                </a:lnTo>
                <a:lnTo>
                  <a:pt x="277596" y="43688"/>
                </a:lnTo>
                <a:lnTo>
                  <a:pt x="277596" y="27838"/>
                </a:lnTo>
                <a:lnTo>
                  <a:pt x="276466" y="26504"/>
                </a:lnTo>
                <a:lnTo>
                  <a:pt x="273875" y="23456"/>
                </a:lnTo>
                <a:lnTo>
                  <a:pt x="268008" y="21018"/>
                </a:lnTo>
                <a:lnTo>
                  <a:pt x="253720" y="21018"/>
                </a:lnTo>
                <a:lnTo>
                  <a:pt x="248246" y="23063"/>
                </a:lnTo>
                <a:lnTo>
                  <a:pt x="239115" y="31788"/>
                </a:lnTo>
                <a:lnTo>
                  <a:pt x="236689" y="38544"/>
                </a:lnTo>
                <a:lnTo>
                  <a:pt x="236664" y="56349"/>
                </a:lnTo>
                <a:lnTo>
                  <a:pt x="239001" y="63169"/>
                </a:lnTo>
                <a:lnTo>
                  <a:pt x="243662" y="67983"/>
                </a:lnTo>
                <a:lnTo>
                  <a:pt x="247929" y="72301"/>
                </a:lnTo>
                <a:lnTo>
                  <a:pt x="253530" y="74472"/>
                </a:lnTo>
                <a:lnTo>
                  <a:pt x="266649" y="74472"/>
                </a:lnTo>
                <a:lnTo>
                  <a:pt x="271843" y="72669"/>
                </a:lnTo>
                <a:lnTo>
                  <a:pt x="276085" y="68986"/>
                </a:lnTo>
                <a:lnTo>
                  <a:pt x="279552" y="65989"/>
                </a:lnTo>
                <a:lnTo>
                  <a:pt x="281927" y="61976"/>
                </a:lnTo>
                <a:lnTo>
                  <a:pt x="283083" y="57099"/>
                </a:lnTo>
                <a:lnTo>
                  <a:pt x="276059" y="57099"/>
                </a:lnTo>
                <a:lnTo>
                  <a:pt x="274383" y="61506"/>
                </a:lnTo>
                <a:lnTo>
                  <a:pt x="272110" y="64668"/>
                </a:lnTo>
                <a:lnTo>
                  <a:pt x="266839" y="68160"/>
                </a:lnTo>
                <a:lnTo>
                  <a:pt x="263880" y="68986"/>
                </a:lnTo>
                <a:lnTo>
                  <a:pt x="255168" y="68986"/>
                </a:lnTo>
                <a:lnTo>
                  <a:pt x="250977" y="67094"/>
                </a:lnTo>
                <a:lnTo>
                  <a:pt x="244817" y="59601"/>
                </a:lnTo>
                <a:lnTo>
                  <a:pt x="243281" y="54724"/>
                </a:lnTo>
                <a:lnTo>
                  <a:pt x="243281" y="48768"/>
                </a:lnTo>
                <a:lnTo>
                  <a:pt x="284200" y="48768"/>
                </a:lnTo>
                <a:lnTo>
                  <a:pt x="284200" y="43688"/>
                </a:lnTo>
                <a:lnTo>
                  <a:pt x="284200" y="39966"/>
                </a:lnTo>
                <a:close/>
              </a:path>
              <a:path w="549275" h="93980">
                <a:moveTo>
                  <a:pt x="320459" y="21844"/>
                </a:moveTo>
                <a:lnTo>
                  <a:pt x="313969" y="21844"/>
                </a:lnTo>
                <a:lnTo>
                  <a:pt x="311454" y="22390"/>
                </a:lnTo>
                <a:lnTo>
                  <a:pt x="306387" y="24930"/>
                </a:lnTo>
                <a:lnTo>
                  <a:pt x="304152" y="27343"/>
                </a:lnTo>
                <a:lnTo>
                  <a:pt x="302602" y="30683"/>
                </a:lnTo>
                <a:lnTo>
                  <a:pt x="302183" y="22352"/>
                </a:lnTo>
                <a:lnTo>
                  <a:pt x="295897" y="22352"/>
                </a:lnTo>
                <a:lnTo>
                  <a:pt x="295897" y="23431"/>
                </a:lnTo>
                <a:lnTo>
                  <a:pt x="296494" y="33134"/>
                </a:lnTo>
                <a:lnTo>
                  <a:pt x="296494" y="73342"/>
                </a:lnTo>
                <a:lnTo>
                  <a:pt x="303009" y="73342"/>
                </a:lnTo>
                <a:lnTo>
                  <a:pt x="303009" y="40754"/>
                </a:lnTo>
                <a:lnTo>
                  <a:pt x="303580" y="37058"/>
                </a:lnTo>
                <a:lnTo>
                  <a:pt x="306819" y="30086"/>
                </a:lnTo>
                <a:lnTo>
                  <a:pt x="310921" y="27838"/>
                </a:lnTo>
                <a:lnTo>
                  <a:pt x="318287" y="27838"/>
                </a:lnTo>
                <a:lnTo>
                  <a:pt x="319455" y="27940"/>
                </a:lnTo>
                <a:lnTo>
                  <a:pt x="320459" y="28130"/>
                </a:lnTo>
                <a:lnTo>
                  <a:pt x="320459" y="21844"/>
                </a:lnTo>
                <a:close/>
              </a:path>
              <a:path w="549275" h="93980">
                <a:moveTo>
                  <a:pt x="371348" y="22352"/>
                </a:moveTo>
                <a:lnTo>
                  <a:pt x="365061" y="22352"/>
                </a:lnTo>
                <a:lnTo>
                  <a:pt x="364642" y="30784"/>
                </a:lnTo>
                <a:lnTo>
                  <a:pt x="364236" y="30086"/>
                </a:lnTo>
                <a:lnTo>
                  <a:pt x="364236" y="40614"/>
                </a:lnTo>
                <a:lnTo>
                  <a:pt x="364236" y="52730"/>
                </a:lnTo>
                <a:lnTo>
                  <a:pt x="362915" y="57658"/>
                </a:lnTo>
                <a:lnTo>
                  <a:pt x="357365" y="65836"/>
                </a:lnTo>
                <a:lnTo>
                  <a:pt x="353402" y="67957"/>
                </a:lnTo>
                <a:lnTo>
                  <a:pt x="344004" y="67957"/>
                </a:lnTo>
                <a:lnTo>
                  <a:pt x="340309" y="66332"/>
                </a:lnTo>
                <a:lnTo>
                  <a:pt x="333959" y="59436"/>
                </a:lnTo>
                <a:lnTo>
                  <a:pt x="332257" y="54152"/>
                </a:lnTo>
                <a:lnTo>
                  <a:pt x="332257" y="47244"/>
                </a:lnTo>
                <a:lnTo>
                  <a:pt x="333235" y="38138"/>
                </a:lnTo>
                <a:lnTo>
                  <a:pt x="336207" y="31623"/>
                </a:lnTo>
                <a:lnTo>
                  <a:pt x="341160" y="27711"/>
                </a:lnTo>
                <a:lnTo>
                  <a:pt x="348094" y="26403"/>
                </a:lnTo>
                <a:lnTo>
                  <a:pt x="353555" y="26403"/>
                </a:lnTo>
                <a:lnTo>
                  <a:pt x="357708" y="28346"/>
                </a:lnTo>
                <a:lnTo>
                  <a:pt x="362991" y="35725"/>
                </a:lnTo>
                <a:lnTo>
                  <a:pt x="364236" y="40614"/>
                </a:lnTo>
                <a:lnTo>
                  <a:pt x="364236" y="30086"/>
                </a:lnTo>
                <a:lnTo>
                  <a:pt x="362966" y="27876"/>
                </a:lnTo>
                <a:lnTo>
                  <a:pt x="361467" y="26403"/>
                </a:lnTo>
                <a:lnTo>
                  <a:pt x="360641" y="25577"/>
                </a:lnTo>
                <a:lnTo>
                  <a:pt x="354495" y="21971"/>
                </a:lnTo>
                <a:lnTo>
                  <a:pt x="350799" y="21018"/>
                </a:lnTo>
                <a:lnTo>
                  <a:pt x="339979" y="21018"/>
                </a:lnTo>
                <a:lnTo>
                  <a:pt x="334810" y="23456"/>
                </a:lnTo>
                <a:lnTo>
                  <a:pt x="327558" y="33134"/>
                </a:lnTo>
                <a:lnTo>
                  <a:pt x="325755" y="39522"/>
                </a:lnTo>
                <a:lnTo>
                  <a:pt x="325755" y="54762"/>
                </a:lnTo>
                <a:lnTo>
                  <a:pt x="327482" y="60718"/>
                </a:lnTo>
                <a:lnTo>
                  <a:pt x="334708" y="70332"/>
                </a:lnTo>
                <a:lnTo>
                  <a:pt x="340156" y="72847"/>
                </a:lnTo>
                <a:lnTo>
                  <a:pt x="351396" y="72847"/>
                </a:lnTo>
                <a:lnTo>
                  <a:pt x="354965" y="71983"/>
                </a:lnTo>
                <a:lnTo>
                  <a:pt x="360921" y="68541"/>
                </a:lnTo>
                <a:lnTo>
                  <a:pt x="361467" y="67957"/>
                </a:lnTo>
                <a:lnTo>
                  <a:pt x="363029" y="66306"/>
                </a:lnTo>
                <a:lnTo>
                  <a:pt x="364236" y="63601"/>
                </a:lnTo>
                <a:lnTo>
                  <a:pt x="364236" y="73698"/>
                </a:lnTo>
                <a:lnTo>
                  <a:pt x="363423" y="78206"/>
                </a:lnTo>
                <a:lnTo>
                  <a:pt x="359384" y="86182"/>
                </a:lnTo>
                <a:lnTo>
                  <a:pt x="354939" y="88582"/>
                </a:lnTo>
                <a:lnTo>
                  <a:pt x="344805" y="88582"/>
                </a:lnTo>
                <a:lnTo>
                  <a:pt x="341706" y="87909"/>
                </a:lnTo>
                <a:lnTo>
                  <a:pt x="336207" y="84950"/>
                </a:lnTo>
                <a:lnTo>
                  <a:pt x="334695" y="82511"/>
                </a:lnTo>
                <a:lnTo>
                  <a:pt x="334695" y="79248"/>
                </a:lnTo>
                <a:lnTo>
                  <a:pt x="327977" y="79260"/>
                </a:lnTo>
                <a:lnTo>
                  <a:pt x="327977" y="85013"/>
                </a:lnTo>
                <a:lnTo>
                  <a:pt x="330454" y="89077"/>
                </a:lnTo>
                <a:lnTo>
                  <a:pt x="338632" y="92989"/>
                </a:lnTo>
                <a:lnTo>
                  <a:pt x="342887" y="93764"/>
                </a:lnTo>
                <a:lnTo>
                  <a:pt x="352005" y="93764"/>
                </a:lnTo>
                <a:lnTo>
                  <a:pt x="355574" y="93141"/>
                </a:lnTo>
                <a:lnTo>
                  <a:pt x="358762" y="91935"/>
                </a:lnTo>
                <a:lnTo>
                  <a:pt x="362877" y="90322"/>
                </a:lnTo>
                <a:lnTo>
                  <a:pt x="364947" y="88582"/>
                </a:lnTo>
                <a:lnTo>
                  <a:pt x="365899" y="87782"/>
                </a:lnTo>
                <a:lnTo>
                  <a:pt x="367792" y="84315"/>
                </a:lnTo>
                <a:lnTo>
                  <a:pt x="369074" y="82016"/>
                </a:lnTo>
                <a:lnTo>
                  <a:pt x="369900" y="79324"/>
                </a:lnTo>
                <a:lnTo>
                  <a:pt x="370865" y="30784"/>
                </a:lnTo>
                <a:lnTo>
                  <a:pt x="371259" y="25323"/>
                </a:lnTo>
                <a:lnTo>
                  <a:pt x="371348" y="22352"/>
                </a:lnTo>
                <a:close/>
              </a:path>
              <a:path w="549275" h="93980">
                <a:moveTo>
                  <a:pt x="392087" y="22339"/>
                </a:moveTo>
                <a:lnTo>
                  <a:pt x="385584" y="22339"/>
                </a:lnTo>
                <a:lnTo>
                  <a:pt x="385584" y="73355"/>
                </a:lnTo>
                <a:lnTo>
                  <a:pt x="392087" y="73355"/>
                </a:lnTo>
                <a:lnTo>
                  <a:pt x="392087" y="22339"/>
                </a:lnTo>
                <a:close/>
              </a:path>
              <a:path w="549275" h="93980">
                <a:moveTo>
                  <a:pt x="392595" y="1511"/>
                </a:moveTo>
                <a:lnTo>
                  <a:pt x="385076" y="1511"/>
                </a:lnTo>
                <a:lnTo>
                  <a:pt x="385076" y="9232"/>
                </a:lnTo>
                <a:lnTo>
                  <a:pt x="392595" y="9232"/>
                </a:lnTo>
                <a:lnTo>
                  <a:pt x="392595" y="1511"/>
                </a:lnTo>
                <a:close/>
              </a:path>
              <a:path w="549275" h="93980">
                <a:moveTo>
                  <a:pt x="441032" y="67957"/>
                </a:moveTo>
                <a:lnTo>
                  <a:pt x="411454" y="67957"/>
                </a:lnTo>
                <a:lnTo>
                  <a:pt x="440423" y="28054"/>
                </a:lnTo>
                <a:lnTo>
                  <a:pt x="440423" y="22352"/>
                </a:lnTo>
                <a:lnTo>
                  <a:pt x="404876" y="22352"/>
                </a:lnTo>
                <a:lnTo>
                  <a:pt x="404876" y="27635"/>
                </a:lnTo>
                <a:lnTo>
                  <a:pt x="433209" y="27635"/>
                </a:lnTo>
                <a:lnTo>
                  <a:pt x="404050" y="67462"/>
                </a:lnTo>
                <a:lnTo>
                  <a:pt x="404063" y="73342"/>
                </a:lnTo>
                <a:lnTo>
                  <a:pt x="441032" y="73342"/>
                </a:lnTo>
                <a:lnTo>
                  <a:pt x="441032" y="67957"/>
                </a:lnTo>
                <a:close/>
              </a:path>
              <a:path w="549275" h="93980">
                <a:moveTo>
                  <a:pt x="494969" y="39966"/>
                </a:moveTo>
                <a:lnTo>
                  <a:pt x="492899" y="33134"/>
                </a:lnTo>
                <a:lnTo>
                  <a:pt x="488365" y="27838"/>
                </a:lnTo>
                <a:lnTo>
                  <a:pt x="488365" y="43688"/>
                </a:lnTo>
                <a:lnTo>
                  <a:pt x="454050" y="43688"/>
                </a:lnTo>
                <a:lnTo>
                  <a:pt x="454647" y="38011"/>
                </a:lnTo>
                <a:lnTo>
                  <a:pt x="456526" y="33705"/>
                </a:lnTo>
                <a:lnTo>
                  <a:pt x="462788" y="27952"/>
                </a:lnTo>
                <a:lnTo>
                  <a:pt x="466598" y="26504"/>
                </a:lnTo>
                <a:lnTo>
                  <a:pt x="475983" y="26504"/>
                </a:lnTo>
                <a:lnTo>
                  <a:pt x="480009" y="28130"/>
                </a:lnTo>
                <a:lnTo>
                  <a:pt x="486079" y="34442"/>
                </a:lnTo>
                <a:lnTo>
                  <a:pt x="487819" y="38544"/>
                </a:lnTo>
                <a:lnTo>
                  <a:pt x="488365" y="43688"/>
                </a:lnTo>
                <a:lnTo>
                  <a:pt x="488365" y="27838"/>
                </a:lnTo>
                <a:lnTo>
                  <a:pt x="487235" y="26504"/>
                </a:lnTo>
                <a:lnTo>
                  <a:pt x="484644" y="23456"/>
                </a:lnTo>
                <a:lnTo>
                  <a:pt x="478777" y="21018"/>
                </a:lnTo>
                <a:lnTo>
                  <a:pt x="464502" y="21018"/>
                </a:lnTo>
                <a:lnTo>
                  <a:pt x="459016" y="23063"/>
                </a:lnTo>
                <a:lnTo>
                  <a:pt x="449884" y="31788"/>
                </a:lnTo>
                <a:lnTo>
                  <a:pt x="447471" y="38544"/>
                </a:lnTo>
                <a:lnTo>
                  <a:pt x="447446" y="56349"/>
                </a:lnTo>
                <a:lnTo>
                  <a:pt x="449770" y="63169"/>
                </a:lnTo>
                <a:lnTo>
                  <a:pt x="454431" y="67983"/>
                </a:lnTo>
                <a:lnTo>
                  <a:pt x="458698" y="72301"/>
                </a:lnTo>
                <a:lnTo>
                  <a:pt x="464299" y="74472"/>
                </a:lnTo>
                <a:lnTo>
                  <a:pt x="477418" y="74472"/>
                </a:lnTo>
                <a:lnTo>
                  <a:pt x="482625" y="72669"/>
                </a:lnTo>
                <a:lnTo>
                  <a:pt x="486867" y="68986"/>
                </a:lnTo>
                <a:lnTo>
                  <a:pt x="490321" y="65989"/>
                </a:lnTo>
                <a:lnTo>
                  <a:pt x="492696" y="61976"/>
                </a:lnTo>
                <a:lnTo>
                  <a:pt x="493852" y="57099"/>
                </a:lnTo>
                <a:lnTo>
                  <a:pt x="486841" y="57099"/>
                </a:lnTo>
                <a:lnTo>
                  <a:pt x="485152" y="61506"/>
                </a:lnTo>
                <a:lnTo>
                  <a:pt x="482879" y="64668"/>
                </a:lnTo>
                <a:lnTo>
                  <a:pt x="477608" y="68160"/>
                </a:lnTo>
                <a:lnTo>
                  <a:pt x="474662" y="68986"/>
                </a:lnTo>
                <a:lnTo>
                  <a:pt x="465937" y="68986"/>
                </a:lnTo>
                <a:lnTo>
                  <a:pt x="461746" y="67094"/>
                </a:lnTo>
                <a:lnTo>
                  <a:pt x="458673" y="63334"/>
                </a:lnTo>
                <a:lnTo>
                  <a:pt x="455587" y="59601"/>
                </a:lnTo>
                <a:lnTo>
                  <a:pt x="454050" y="54724"/>
                </a:lnTo>
                <a:lnTo>
                  <a:pt x="454050" y="48768"/>
                </a:lnTo>
                <a:lnTo>
                  <a:pt x="494969" y="48768"/>
                </a:lnTo>
                <a:lnTo>
                  <a:pt x="494969" y="43688"/>
                </a:lnTo>
                <a:lnTo>
                  <a:pt x="494969" y="39966"/>
                </a:lnTo>
                <a:close/>
              </a:path>
              <a:path w="549275" h="93980">
                <a:moveTo>
                  <a:pt x="548995" y="73342"/>
                </a:moveTo>
                <a:lnTo>
                  <a:pt x="548817" y="69189"/>
                </a:lnTo>
                <a:lnTo>
                  <a:pt x="548716" y="65328"/>
                </a:lnTo>
                <a:lnTo>
                  <a:pt x="548716" y="29984"/>
                </a:lnTo>
                <a:lnTo>
                  <a:pt x="548716" y="0"/>
                </a:lnTo>
                <a:lnTo>
                  <a:pt x="542201" y="0"/>
                </a:lnTo>
                <a:lnTo>
                  <a:pt x="542201" y="29984"/>
                </a:lnTo>
                <a:lnTo>
                  <a:pt x="542201" y="41389"/>
                </a:lnTo>
                <a:lnTo>
                  <a:pt x="542201" y="53428"/>
                </a:lnTo>
                <a:lnTo>
                  <a:pt x="540981" y="58432"/>
                </a:lnTo>
                <a:lnTo>
                  <a:pt x="535647" y="66878"/>
                </a:lnTo>
                <a:lnTo>
                  <a:pt x="531266" y="69189"/>
                </a:lnTo>
                <a:lnTo>
                  <a:pt x="521042" y="69189"/>
                </a:lnTo>
                <a:lnTo>
                  <a:pt x="517486" y="67564"/>
                </a:lnTo>
                <a:lnTo>
                  <a:pt x="511746" y="60667"/>
                </a:lnTo>
                <a:lnTo>
                  <a:pt x="510222" y="55333"/>
                </a:lnTo>
                <a:lnTo>
                  <a:pt x="510222" y="42887"/>
                </a:lnTo>
                <a:lnTo>
                  <a:pt x="511048" y="38354"/>
                </a:lnTo>
                <a:lnTo>
                  <a:pt x="515289" y="29159"/>
                </a:lnTo>
                <a:lnTo>
                  <a:pt x="519836" y="26301"/>
                </a:lnTo>
                <a:lnTo>
                  <a:pt x="531876" y="26301"/>
                </a:lnTo>
                <a:lnTo>
                  <a:pt x="536092" y="28549"/>
                </a:lnTo>
                <a:lnTo>
                  <a:pt x="541083" y="36601"/>
                </a:lnTo>
                <a:lnTo>
                  <a:pt x="542201" y="41389"/>
                </a:lnTo>
                <a:lnTo>
                  <a:pt x="542201" y="29984"/>
                </a:lnTo>
                <a:lnTo>
                  <a:pt x="540715" y="27470"/>
                </a:lnTo>
                <a:lnTo>
                  <a:pt x="539470" y="26301"/>
                </a:lnTo>
                <a:lnTo>
                  <a:pt x="538505" y="25387"/>
                </a:lnTo>
                <a:lnTo>
                  <a:pt x="532345" y="21945"/>
                </a:lnTo>
                <a:lnTo>
                  <a:pt x="528688" y="21018"/>
                </a:lnTo>
                <a:lnTo>
                  <a:pt x="517918" y="21018"/>
                </a:lnTo>
                <a:lnTo>
                  <a:pt x="512749" y="23456"/>
                </a:lnTo>
                <a:lnTo>
                  <a:pt x="505523" y="33134"/>
                </a:lnTo>
                <a:lnTo>
                  <a:pt x="503720" y="39522"/>
                </a:lnTo>
                <a:lnTo>
                  <a:pt x="503720" y="57061"/>
                </a:lnTo>
                <a:lnTo>
                  <a:pt x="506145" y="64249"/>
                </a:lnTo>
                <a:lnTo>
                  <a:pt x="511009" y="68986"/>
                </a:lnTo>
                <a:lnTo>
                  <a:pt x="514819" y="72644"/>
                </a:lnTo>
                <a:lnTo>
                  <a:pt x="519417" y="74472"/>
                </a:lnTo>
                <a:lnTo>
                  <a:pt x="528815" y="74472"/>
                </a:lnTo>
                <a:lnTo>
                  <a:pt x="532282" y="73634"/>
                </a:lnTo>
                <a:lnTo>
                  <a:pt x="538099" y="70332"/>
                </a:lnTo>
                <a:lnTo>
                  <a:pt x="539305" y="69189"/>
                </a:lnTo>
                <a:lnTo>
                  <a:pt x="540448" y="68110"/>
                </a:lnTo>
                <a:lnTo>
                  <a:pt x="542201" y="65328"/>
                </a:lnTo>
                <a:lnTo>
                  <a:pt x="542709" y="73342"/>
                </a:lnTo>
                <a:lnTo>
                  <a:pt x="548995" y="733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879252" y="2748852"/>
            <a:ext cx="201117" cy="7448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126102" y="2748851"/>
            <a:ext cx="425183" cy="93764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7997445" y="4229101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4" h="686435">
                <a:moveTo>
                  <a:pt x="0" y="0"/>
                </a:moveTo>
                <a:lnTo>
                  <a:pt x="271564" y="0"/>
                </a:lnTo>
                <a:lnTo>
                  <a:pt x="271564" y="686396"/>
                </a:lnTo>
                <a:lnTo>
                  <a:pt x="0" y="686396"/>
                </a:lnTo>
                <a:lnTo>
                  <a:pt x="0" y="0"/>
                </a:lnTo>
                <a:close/>
              </a:path>
              <a:path w="290194" h="686435">
                <a:moveTo>
                  <a:pt x="3657" y="225856"/>
                </a:moveTo>
                <a:lnTo>
                  <a:pt x="271538" y="225856"/>
                </a:lnTo>
              </a:path>
              <a:path w="290194" h="686435">
                <a:moveTo>
                  <a:pt x="270624" y="44805"/>
                </a:moveTo>
                <a:lnTo>
                  <a:pt x="288369" y="82467"/>
                </a:lnTo>
                <a:lnTo>
                  <a:pt x="289826" y="117728"/>
                </a:lnTo>
                <a:lnTo>
                  <a:pt x="281682" y="149218"/>
                </a:lnTo>
                <a:lnTo>
                  <a:pt x="270624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43833" y="4227272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5" h="686435">
                <a:moveTo>
                  <a:pt x="0" y="0"/>
                </a:moveTo>
                <a:lnTo>
                  <a:pt x="271564" y="0"/>
                </a:lnTo>
                <a:lnTo>
                  <a:pt x="271564" y="686396"/>
                </a:lnTo>
                <a:lnTo>
                  <a:pt x="0" y="686396"/>
                </a:lnTo>
                <a:lnTo>
                  <a:pt x="0" y="0"/>
                </a:lnTo>
                <a:close/>
              </a:path>
              <a:path w="290195" h="686435">
                <a:moveTo>
                  <a:pt x="3657" y="225856"/>
                </a:moveTo>
                <a:lnTo>
                  <a:pt x="271538" y="225856"/>
                </a:lnTo>
              </a:path>
              <a:path w="290195" h="686435">
                <a:moveTo>
                  <a:pt x="270624" y="44805"/>
                </a:moveTo>
                <a:lnTo>
                  <a:pt x="288369" y="82467"/>
                </a:lnTo>
                <a:lnTo>
                  <a:pt x="289826" y="117729"/>
                </a:lnTo>
                <a:lnTo>
                  <a:pt x="281682" y="149218"/>
                </a:lnTo>
                <a:lnTo>
                  <a:pt x="270624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7038" y="4230929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5" h="686435">
                <a:moveTo>
                  <a:pt x="18262" y="686384"/>
                </a:moveTo>
                <a:lnTo>
                  <a:pt x="289826" y="686384"/>
                </a:lnTo>
                <a:lnTo>
                  <a:pt x="289826" y="0"/>
                </a:lnTo>
                <a:lnTo>
                  <a:pt x="18262" y="0"/>
                </a:lnTo>
                <a:lnTo>
                  <a:pt x="18262" y="686384"/>
                </a:lnTo>
                <a:close/>
              </a:path>
              <a:path w="290195" h="686435">
                <a:moveTo>
                  <a:pt x="286169" y="225856"/>
                </a:moveTo>
                <a:lnTo>
                  <a:pt x="18287" y="225856"/>
                </a:lnTo>
              </a:path>
              <a:path w="290195" h="686435">
                <a:moveTo>
                  <a:pt x="19202" y="44805"/>
                </a:moveTo>
                <a:lnTo>
                  <a:pt x="1457" y="82467"/>
                </a:lnTo>
                <a:lnTo>
                  <a:pt x="0" y="117728"/>
                </a:lnTo>
                <a:lnTo>
                  <a:pt x="8143" y="149218"/>
                </a:lnTo>
                <a:lnTo>
                  <a:pt x="19202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13431" y="4229101"/>
            <a:ext cx="290195" cy="686435"/>
          </a:xfrm>
          <a:custGeom>
            <a:avLst/>
            <a:gdLst/>
            <a:ahLst/>
            <a:cxnLst/>
            <a:rect l="l" t="t" r="r" b="b"/>
            <a:pathLst>
              <a:path w="290195" h="686435">
                <a:moveTo>
                  <a:pt x="18257" y="686396"/>
                </a:moveTo>
                <a:lnTo>
                  <a:pt x="289821" y="686396"/>
                </a:lnTo>
                <a:lnTo>
                  <a:pt x="289821" y="0"/>
                </a:lnTo>
                <a:lnTo>
                  <a:pt x="18257" y="0"/>
                </a:lnTo>
                <a:lnTo>
                  <a:pt x="18257" y="686396"/>
                </a:lnTo>
                <a:close/>
              </a:path>
              <a:path w="290195" h="686435">
                <a:moveTo>
                  <a:pt x="286164" y="225856"/>
                </a:moveTo>
                <a:lnTo>
                  <a:pt x="18283" y="225856"/>
                </a:lnTo>
              </a:path>
              <a:path w="290195" h="686435">
                <a:moveTo>
                  <a:pt x="19197" y="44805"/>
                </a:moveTo>
                <a:lnTo>
                  <a:pt x="1457" y="82467"/>
                </a:lnTo>
                <a:lnTo>
                  <a:pt x="0" y="117728"/>
                </a:lnTo>
                <a:lnTo>
                  <a:pt x="8140" y="149218"/>
                </a:lnTo>
                <a:lnTo>
                  <a:pt x="19197" y="17556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97888" y="4078935"/>
            <a:ext cx="317068" cy="7447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44277" y="4077118"/>
            <a:ext cx="317068" cy="7446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318575" y="4078935"/>
            <a:ext cx="378307" cy="7447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564963" y="4077118"/>
            <a:ext cx="378320" cy="74460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8336636" y="4337914"/>
            <a:ext cx="993775" cy="1905"/>
          </a:xfrm>
          <a:custGeom>
            <a:avLst/>
            <a:gdLst/>
            <a:ahLst/>
            <a:cxnLst/>
            <a:rect l="l" t="t" r="r" b="b"/>
            <a:pathLst>
              <a:path w="993775" h="1904">
                <a:moveTo>
                  <a:pt x="0" y="0"/>
                </a:moveTo>
                <a:lnTo>
                  <a:pt x="993495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583036" y="4336085"/>
            <a:ext cx="469900" cy="1905"/>
          </a:xfrm>
          <a:custGeom>
            <a:avLst/>
            <a:gdLst/>
            <a:ahLst/>
            <a:cxnLst/>
            <a:rect l="l" t="t" r="r" b="b"/>
            <a:pathLst>
              <a:path w="469900" h="1904">
                <a:moveTo>
                  <a:pt x="0" y="0"/>
                </a:moveTo>
                <a:lnTo>
                  <a:pt x="469569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336636" y="4376319"/>
            <a:ext cx="993775" cy="1905"/>
          </a:xfrm>
          <a:custGeom>
            <a:avLst/>
            <a:gdLst/>
            <a:ahLst/>
            <a:cxnLst/>
            <a:rect l="l" t="t" r="r" b="b"/>
            <a:pathLst>
              <a:path w="993775" h="1904">
                <a:moveTo>
                  <a:pt x="0" y="0"/>
                </a:moveTo>
                <a:lnTo>
                  <a:pt x="993495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583036" y="4374490"/>
            <a:ext cx="469900" cy="1905"/>
          </a:xfrm>
          <a:custGeom>
            <a:avLst/>
            <a:gdLst/>
            <a:ahLst/>
            <a:cxnLst/>
            <a:rect l="l" t="t" r="r" b="b"/>
            <a:pathLst>
              <a:path w="469900" h="1904">
                <a:moveTo>
                  <a:pt x="0" y="0"/>
                </a:moveTo>
                <a:lnTo>
                  <a:pt x="469569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36636" y="4298595"/>
            <a:ext cx="993775" cy="1905"/>
          </a:xfrm>
          <a:custGeom>
            <a:avLst/>
            <a:gdLst/>
            <a:ahLst/>
            <a:cxnLst/>
            <a:rect l="l" t="t" r="r" b="b"/>
            <a:pathLst>
              <a:path w="993775" h="1904">
                <a:moveTo>
                  <a:pt x="0" y="0"/>
                </a:moveTo>
                <a:lnTo>
                  <a:pt x="993495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583036" y="4296766"/>
            <a:ext cx="469900" cy="1905"/>
          </a:xfrm>
          <a:custGeom>
            <a:avLst/>
            <a:gdLst/>
            <a:ahLst/>
            <a:cxnLst/>
            <a:rect l="l" t="t" r="r" b="b"/>
            <a:pathLst>
              <a:path w="469900" h="1904">
                <a:moveTo>
                  <a:pt x="0" y="0"/>
                </a:moveTo>
                <a:lnTo>
                  <a:pt x="469569" y="1828"/>
                </a:lnTo>
              </a:path>
            </a:pathLst>
          </a:custGeom>
          <a:ln w="64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8559521" y="4484941"/>
            <a:ext cx="435609" cy="93980"/>
            <a:chOff x="3504920" y="4484941"/>
            <a:chExt cx="435609" cy="93980"/>
          </a:xfrm>
        </p:grpSpPr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4920" y="4484941"/>
              <a:ext cx="212407" cy="9376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58387" y="4484941"/>
              <a:ext cx="181952" cy="74460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10631271" y="4477627"/>
            <a:ext cx="339090" cy="192405"/>
            <a:chOff x="5576671" y="4477626"/>
            <a:chExt cx="339090" cy="192405"/>
          </a:xfrm>
        </p:grpSpPr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42356" y="4477626"/>
              <a:ext cx="212407" cy="9376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76671" y="4594961"/>
              <a:ext cx="339089" cy="74485"/>
            </a:xfrm>
            <a:prstGeom prst="rect">
              <a:avLst/>
            </a:prstGeom>
          </p:spPr>
        </p:pic>
      </p:grpSp>
      <p:sp>
        <p:nvSpPr>
          <p:cNvPr id="56" name="object 56"/>
          <p:cNvSpPr/>
          <p:nvPr/>
        </p:nvSpPr>
        <p:spPr>
          <a:xfrm>
            <a:off x="11075836" y="4226356"/>
            <a:ext cx="219075" cy="307340"/>
          </a:xfrm>
          <a:custGeom>
            <a:avLst/>
            <a:gdLst/>
            <a:ahLst/>
            <a:cxnLst/>
            <a:rect l="l" t="t" r="r" b="b"/>
            <a:pathLst>
              <a:path w="219075" h="307339">
                <a:moveTo>
                  <a:pt x="0" y="0"/>
                </a:moveTo>
                <a:lnTo>
                  <a:pt x="218516" y="0"/>
                </a:lnTo>
                <a:lnTo>
                  <a:pt x="218516" y="307187"/>
                </a:lnTo>
                <a:lnTo>
                  <a:pt x="0" y="307187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1043781" y="4073856"/>
            <a:ext cx="289521" cy="94589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11636286" y="5117897"/>
            <a:ext cx="271145" cy="271145"/>
          </a:xfrm>
          <a:custGeom>
            <a:avLst/>
            <a:gdLst/>
            <a:ahLst/>
            <a:cxnLst/>
            <a:rect l="l" t="t" r="r" b="b"/>
            <a:pathLst>
              <a:path w="271145" h="271145">
                <a:moveTo>
                  <a:pt x="135356" y="0"/>
                </a:moveTo>
                <a:lnTo>
                  <a:pt x="178060" y="6920"/>
                </a:lnTo>
                <a:lnTo>
                  <a:pt x="215207" y="26176"/>
                </a:lnTo>
                <a:lnTo>
                  <a:pt x="244537" y="55508"/>
                </a:lnTo>
                <a:lnTo>
                  <a:pt x="263792" y="92659"/>
                </a:lnTo>
                <a:lnTo>
                  <a:pt x="270713" y="135369"/>
                </a:lnTo>
                <a:lnTo>
                  <a:pt x="263792" y="178080"/>
                </a:lnTo>
                <a:lnTo>
                  <a:pt x="244537" y="215234"/>
                </a:lnTo>
                <a:lnTo>
                  <a:pt x="215207" y="244570"/>
                </a:lnTo>
                <a:lnTo>
                  <a:pt x="178060" y="263829"/>
                </a:lnTo>
                <a:lnTo>
                  <a:pt x="135356" y="270751"/>
                </a:lnTo>
                <a:lnTo>
                  <a:pt x="92652" y="263829"/>
                </a:lnTo>
                <a:lnTo>
                  <a:pt x="55505" y="244570"/>
                </a:lnTo>
                <a:lnTo>
                  <a:pt x="26175" y="215234"/>
                </a:lnTo>
                <a:lnTo>
                  <a:pt x="6920" y="178080"/>
                </a:lnTo>
                <a:lnTo>
                  <a:pt x="0" y="135369"/>
                </a:lnTo>
                <a:lnTo>
                  <a:pt x="6920" y="92659"/>
                </a:lnTo>
                <a:lnTo>
                  <a:pt x="26175" y="55508"/>
                </a:lnTo>
                <a:lnTo>
                  <a:pt x="55505" y="26176"/>
                </a:lnTo>
                <a:lnTo>
                  <a:pt x="92652" y="6920"/>
                </a:lnTo>
                <a:lnTo>
                  <a:pt x="135356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88069" y="4916728"/>
            <a:ext cx="271145" cy="476884"/>
          </a:xfrm>
          <a:custGeom>
            <a:avLst/>
            <a:gdLst/>
            <a:ahLst/>
            <a:cxnLst/>
            <a:rect l="l" t="t" r="r" b="b"/>
            <a:pathLst>
              <a:path w="271145" h="476885">
                <a:moveTo>
                  <a:pt x="135356" y="205739"/>
                </a:moveTo>
                <a:lnTo>
                  <a:pt x="178060" y="212660"/>
                </a:lnTo>
                <a:lnTo>
                  <a:pt x="215207" y="231916"/>
                </a:lnTo>
                <a:lnTo>
                  <a:pt x="244537" y="261248"/>
                </a:lnTo>
                <a:lnTo>
                  <a:pt x="263792" y="298399"/>
                </a:lnTo>
                <a:lnTo>
                  <a:pt x="270713" y="341109"/>
                </a:lnTo>
                <a:lnTo>
                  <a:pt x="263792" y="383825"/>
                </a:lnTo>
                <a:lnTo>
                  <a:pt x="244537" y="420979"/>
                </a:lnTo>
                <a:lnTo>
                  <a:pt x="215207" y="450314"/>
                </a:lnTo>
                <a:lnTo>
                  <a:pt x="178060" y="469570"/>
                </a:lnTo>
                <a:lnTo>
                  <a:pt x="135356" y="476491"/>
                </a:lnTo>
                <a:lnTo>
                  <a:pt x="92647" y="469570"/>
                </a:lnTo>
                <a:lnTo>
                  <a:pt x="55500" y="450314"/>
                </a:lnTo>
                <a:lnTo>
                  <a:pt x="26171" y="420979"/>
                </a:lnTo>
                <a:lnTo>
                  <a:pt x="6919" y="383825"/>
                </a:lnTo>
                <a:lnTo>
                  <a:pt x="0" y="341109"/>
                </a:lnTo>
                <a:lnTo>
                  <a:pt x="6919" y="298399"/>
                </a:lnTo>
                <a:lnTo>
                  <a:pt x="26171" y="261248"/>
                </a:lnTo>
                <a:lnTo>
                  <a:pt x="55500" y="231916"/>
                </a:lnTo>
                <a:lnTo>
                  <a:pt x="92647" y="212660"/>
                </a:lnTo>
                <a:lnTo>
                  <a:pt x="135356" y="205739"/>
                </a:lnTo>
                <a:close/>
              </a:path>
              <a:path w="271145" h="476885">
                <a:moveTo>
                  <a:pt x="136220" y="201167"/>
                </a:moveTo>
                <a:lnTo>
                  <a:pt x="13622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768861" y="4915815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201167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619373" y="5031028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0" y="101498"/>
                </a:moveTo>
                <a:lnTo>
                  <a:pt x="95084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619373" y="5395874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0" y="0"/>
                </a:moveTo>
                <a:lnTo>
                  <a:pt x="95084" y="101498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34119" y="5031028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95084" y="101498"/>
                </a:moveTo>
                <a:lnTo>
                  <a:pt x="0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334119" y="5395874"/>
            <a:ext cx="95250" cy="101600"/>
          </a:xfrm>
          <a:custGeom>
            <a:avLst/>
            <a:gdLst/>
            <a:ahLst/>
            <a:cxnLst/>
            <a:rect l="l" t="t" r="r" b="b"/>
            <a:pathLst>
              <a:path w="95250" h="101600">
                <a:moveTo>
                  <a:pt x="95084" y="0"/>
                </a:moveTo>
                <a:lnTo>
                  <a:pt x="0" y="10149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783596" y="5210125"/>
            <a:ext cx="201129" cy="74485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11030471" y="5210123"/>
            <a:ext cx="549275" cy="93980"/>
          </a:xfrm>
          <a:custGeom>
            <a:avLst/>
            <a:gdLst/>
            <a:ahLst/>
            <a:cxnLst/>
            <a:rect l="l" t="t" r="r" b="b"/>
            <a:pathLst>
              <a:path w="549275" h="93979">
                <a:moveTo>
                  <a:pt x="57696" y="42430"/>
                </a:moveTo>
                <a:lnTo>
                  <a:pt x="57594" y="29133"/>
                </a:lnTo>
                <a:lnTo>
                  <a:pt x="56718" y="24142"/>
                </a:lnTo>
                <a:lnTo>
                  <a:pt x="52527" y="13639"/>
                </a:lnTo>
                <a:lnTo>
                  <a:pt x="50495" y="10947"/>
                </a:lnTo>
                <a:lnTo>
                  <a:pt x="50495" y="33032"/>
                </a:lnTo>
                <a:lnTo>
                  <a:pt x="50495" y="42430"/>
                </a:lnTo>
                <a:lnTo>
                  <a:pt x="49644" y="47256"/>
                </a:lnTo>
                <a:lnTo>
                  <a:pt x="47942" y="51511"/>
                </a:lnTo>
                <a:lnTo>
                  <a:pt x="46062" y="56324"/>
                </a:lnTo>
                <a:lnTo>
                  <a:pt x="22009" y="67449"/>
                </a:lnTo>
                <a:lnTo>
                  <a:pt x="6515" y="67449"/>
                </a:lnTo>
                <a:lnTo>
                  <a:pt x="6515" y="5880"/>
                </a:lnTo>
                <a:lnTo>
                  <a:pt x="25323" y="5880"/>
                </a:lnTo>
                <a:lnTo>
                  <a:pt x="29705" y="6299"/>
                </a:lnTo>
                <a:lnTo>
                  <a:pt x="37414" y="8458"/>
                </a:lnTo>
                <a:lnTo>
                  <a:pt x="41275" y="11188"/>
                </a:lnTo>
                <a:lnTo>
                  <a:pt x="44183" y="15240"/>
                </a:lnTo>
                <a:lnTo>
                  <a:pt x="46494" y="18351"/>
                </a:lnTo>
                <a:lnTo>
                  <a:pt x="48120" y="21767"/>
                </a:lnTo>
                <a:lnTo>
                  <a:pt x="50012" y="29133"/>
                </a:lnTo>
                <a:lnTo>
                  <a:pt x="50495" y="33032"/>
                </a:lnTo>
                <a:lnTo>
                  <a:pt x="50495" y="10947"/>
                </a:lnTo>
                <a:lnTo>
                  <a:pt x="49225" y="9245"/>
                </a:lnTo>
                <a:lnTo>
                  <a:pt x="44742" y="5880"/>
                </a:lnTo>
                <a:lnTo>
                  <a:pt x="41300" y="3289"/>
                </a:lnTo>
                <a:lnTo>
                  <a:pt x="37134" y="1524"/>
                </a:lnTo>
                <a:lnTo>
                  <a:pt x="29692" y="241"/>
                </a:lnTo>
                <a:lnTo>
                  <a:pt x="25488" y="0"/>
                </a:lnTo>
                <a:lnTo>
                  <a:pt x="0" y="0"/>
                </a:lnTo>
                <a:lnTo>
                  <a:pt x="0" y="73342"/>
                </a:lnTo>
                <a:lnTo>
                  <a:pt x="22974" y="73342"/>
                </a:lnTo>
                <a:lnTo>
                  <a:pt x="56781" y="48018"/>
                </a:lnTo>
                <a:lnTo>
                  <a:pt x="57696" y="42430"/>
                </a:lnTo>
                <a:close/>
              </a:path>
              <a:path w="549275" h="93979">
                <a:moveTo>
                  <a:pt x="115392" y="39966"/>
                </a:moveTo>
                <a:lnTo>
                  <a:pt x="113322" y="33134"/>
                </a:lnTo>
                <a:lnTo>
                  <a:pt x="108788" y="27825"/>
                </a:lnTo>
                <a:lnTo>
                  <a:pt x="108788" y="43688"/>
                </a:lnTo>
                <a:lnTo>
                  <a:pt x="74472" y="43688"/>
                </a:lnTo>
                <a:lnTo>
                  <a:pt x="75069" y="38011"/>
                </a:lnTo>
                <a:lnTo>
                  <a:pt x="76949" y="33705"/>
                </a:lnTo>
                <a:lnTo>
                  <a:pt x="83210" y="27940"/>
                </a:lnTo>
                <a:lnTo>
                  <a:pt x="87020" y="26504"/>
                </a:lnTo>
                <a:lnTo>
                  <a:pt x="96405" y="26504"/>
                </a:lnTo>
                <a:lnTo>
                  <a:pt x="100444" y="28130"/>
                </a:lnTo>
                <a:lnTo>
                  <a:pt x="106502" y="34442"/>
                </a:lnTo>
                <a:lnTo>
                  <a:pt x="108242" y="38544"/>
                </a:lnTo>
                <a:lnTo>
                  <a:pt x="108788" y="43688"/>
                </a:lnTo>
                <a:lnTo>
                  <a:pt x="108788" y="27825"/>
                </a:lnTo>
                <a:lnTo>
                  <a:pt x="107670" y="26504"/>
                </a:lnTo>
                <a:lnTo>
                  <a:pt x="105079" y="23456"/>
                </a:lnTo>
                <a:lnTo>
                  <a:pt x="99199" y="21018"/>
                </a:lnTo>
                <a:lnTo>
                  <a:pt x="84924" y="21018"/>
                </a:lnTo>
                <a:lnTo>
                  <a:pt x="79438" y="23063"/>
                </a:lnTo>
                <a:lnTo>
                  <a:pt x="70307" y="31788"/>
                </a:lnTo>
                <a:lnTo>
                  <a:pt x="67881" y="38544"/>
                </a:lnTo>
                <a:lnTo>
                  <a:pt x="67856" y="56349"/>
                </a:lnTo>
                <a:lnTo>
                  <a:pt x="70192" y="63157"/>
                </a:lnTo>
                <a:lnTo>
                  <a:pt x="74853" y="67970"/>
                </a:lnTo>
                <a:lnTo>
                  <a:pt x="79121" y="72288"/>
                </a:lnTo>
                <a:lnTo>
                  <a:pt x="84721" y="74472"/>
                </a:lnTo>
                <a:lnTo>
                  <a:pt x="97840" y="74472"/>
                </a:lnTo>
                <a:lnTo>
                  <a:pt x="103047" y="72669"/>
                </a:lnTo>
                <a:lnTo>
                  <a:pt x="107289" y="68986"/>
                </a:lnTo>
                <a:lnTo>
                  <a:pt x="110744" y="65989"/>
                </a:lnTo>
                <a:lnTo>
                  <a:pt x="113118" y="61963"/>
                </a:lnTo>
                <a:lnTo>
                  <a:pt x="114274" y="57099"/>
                </a:lnTo>
                <a:lnTo>
                  <a:pt x="107264" y="57099"/>
                </a:lnTo>
                <a:lnTo>
                  <a:pt x="105575" y="61506"/>
                </a:lnTo>
                <a:lnTo>
                  <a:pt x="103301" y="64655"/>
                </a:lnTo>
                <a:lnTo>
                  <a:pt x="98031" y="68160"/>
                </a:lnTo>
                <a:lnTo>
                  <a:pt x="95084" y="68986"/>
                </a:lnTo>
                <a:lnTo>
                  <a:pt x="86360" y="68986"/>
                </a:lnTo>
                <a:lnTo>
                  <a:pt x="82169" y="67094"/>
                </a:lnTo>
                <a:lnTo>
                  <a:pt x="76009" y="59588"/>
                </a:lnTo>
                <a:lnTo>
                  <a:pt x="74472" y="54724"/>
                </a:lnTo>
                <a:lnTo>
                  <a:pt x="74472" y="48768"/>
                </a:lnTo>
                <a:lnTo>
                  <a:pt x="115392" y="48768"/>
                </a:lnTo>
                <a:lnTo>
                  <a:pt x="115392" y="43688"/>
                </a:lnTo>
                <a:lnTo>
                  <a:pt x="115392" y="39966"/>
                </a:lnTo>
                <a:close/>
              </a:path>
              <a:path w="549275" h="93979">
                <a:moveTo>
                  <a:pt x="171678" y="39966"/>
                </a:moveTo>
                <a:lnTo>
                  <a:pt x="169608" y="33134"/>
                </a:lnTo>
                <a:lnTo>
                  <a:pt x="165074" y="27838"/>
                </a:lnTo>
                <a:lnTo>
                  <a:pt x="165074" y="43688"/>
                </a:lnTo>
                <a:lnTo>
                  <a:pt x="130746" y="43688"/>
                </a:lnTo>
                <a:lnTo>
                  <a:pt x="131356" y="38011"/>
                </a:lnTo>
                <a:lnTo>
                  <a:pt x="133223" y="33705"/>
                </a:lnTo>
                <a:lnTo>
                  <a:pt x="139484" y="27940"/>
                </a:lnTo>
                <a:lnTo>
                  <a:pt x="143306" y="26504"/>
                </a:lnTo>
                <a:lnTo>
                  <a:pt x="152692" y="26504"/>
                </a:lnTo>
                <a:lnTo>
                  <a:pt x="156718" y="28130"/>
                </a:lnTo>
                <a:lnTo>
                  <a:pt x="162775" y="34442"/>
                </a:lnTo>
                <a:lnTo>
                  <a:pt x="164528" y="38544"/>
                </a:lnTo>
                <a:lnTo>
                  <a:pt x="165074" y="43688"/>
                </a:lnTo>
                <a:lnTo>
                  <a:pt x="165074" y="27838"/>
                </a:lnTo>
                <a:lnTo>
                  <a:pt x="163944" y="26504"/>
                </a:lnTo>
                <a:lnTo>
                  <a:pt x="161353" y="23456"/>
                </a:lnTo>
                <a:lnTo>
                  <a:pt x="155486" y="21018"/>
                </a:lnTo>
                <a:lnTo>
                  <a:pt x="141198" y="21018"/>
                </a:lnTo>
                <a:lnTo>
                  <a:pt x="135712" y="23063"/>
                </a:lnTo>
                <a:lnTo>
                  <a:pt x="126593" y="31788"/>
                </a:lnTo>
                <a:lnTo>
                  <a:pt x="124167" y="38544"/>
                </a:lnTo>
                <a:lnTo>
                  <a:pt x="124142" y="56349"/>
                </a:lnTo>
                <a:lnTo>
                  <a:pt x="126479" y="63157"/>
                </a:lnTo>
                <a:lnTo>
                  <a:pt x="131140" y="67970"/>
                </a:lnTo>
                <a:lnTo>
                  <a:pt x="135394" y="72288"/>
                </a:lnTo>
                <a:lnTo>
                  <a:pt x="140995" y="74472"/>
                </a:lnTo>
                <a:lnTo>
                  <a:pt x="154127" y="74472"/>
                </a:lnTo>
                <a:lnTo>
                  <a:pt x="159321" y="72669"/>
                </a:lnTo>
                <a:lnTo>
                  <a:pt x="163563" y="68986"/>
                </a:lnTo>
                <a:lnTo>
                  <a:pt x="167030" y="65989"/>
                </a:lnTo>
                <a:lnTo>
                  <a:pt x="169405" y="61963"/>
                </a:lnTo>
                <a:lnTo>
                  <a:pt x="170561" y="57099"/>
                </a:lnTo>
                <a:lnTo>
                  <a:pt x="163550" y="57099"/>
                </a:lnTo>
                <a:lnTo>
                  <a:pt x="161861" y="61506"/>
                </a:lnTo>
                <a:lnTo>
                  <a:pt x="159588" y="64655"/>
                </a:lnTo>
                <a:lnTo>
                  <a:pt x="154317" y="68160"/>
                </a:lnTo>
                <a:lnTo>
                  <a:pt x="151358" y="68986"/>
                </a:lnTo>
                <a:lnTo>
                  <a:pt x="142646" y="68986"/>
                </a:lnTo>
                <a:lnTo>
                  <a:pt x="138455" y="67094"/>
                </a:lnTo>
                <a:lnTo>
                  <a:pt x="132295" y="59588"/>
                </a:lnTo>
                <a:lnTo>
                  <a:pt x="130746" y="54724"/>
                </a:lnTo>
                <a:lnTo>
                  <a:pt x="130746" y="48768"/>
                </a:lnTo>
                <a:lnTo>
                  <a:pt x="171678" y="48768"/>
                </a:lnTo>
                <a:lnTo>
                  <a:pt x="171678" y="43688"/>
                </a:lnTo>
                <a:lnTo>
                  <a:pt x="171678" y="39966"/>
                </a:lnTo>
                <a:close/>
              </a:path>
              <a:path w="549275" h="93979">
                <a:moveTo>
                  <a:pt x="224421" y="37388"/>
                </a:moveTo>
                <a:lnTo>
                  <a:pt x="223672" y="33172"/>
                </a:lnTo>
                <a:lnTo>
                  <a:pt x="219468" y="24447"/>
                </a:lnTo>
                <a:lnTo>
                  <a:pt x="214312" y="21628"/>
                </a:lnTo>
                <a:lnTo>
                  <a:pt x="203225" y="21628"/>
                </a:lnTo>
                <a:lnTo>
                  <a:pt x="199961" y="22428"/>
                </a:lnTo>
                <a:lnTo>
                  <a:pt x="194017" y="25603"/>
                </a:lnTo>
                <a:lnTo>
                  <a:pt x="191693" y="27876"/>
                </a:lnTo>
                <a:lnTo>
                  <a:pt x="190080" y="30784"/>
                </a:lnTo>
                <a:lnTo>
                  <a:pt x="189661" y="22339"/>
                </a:lnTo>
                <a:lnTo>
                  <a:pt x="183375" y="22339"/>
                </a:lnTo>
                <a:lnTo>
                  <a:pt x="183375" y="23418"/>
                </a:lnTo>
                <a:lnTo>
                  <a:pt x="183984" y="33134"/>
                </a:lnTo>
                <a:lnTo>
                  <a:pt x="183984" y="73342"/>
                </a:lnTo>
                <a:lnTo>
                  <a:pt x="190487" y="73342"/>
                </a:lnTo>
                <a:lnTo>
                  <a:pt x="190487" y="40195"/>
                </a:lnTo>
                <a:lnTo>
                  <a:pt x="191566" y="35877"/>
                </a:lnTo>
                <a:lnTo>
                  <a:pt x="196227" y="28981"/>
                </a:lnTo>
                <a:lnTo>
                  <a:pt x="200037" y="27114"/>
                </a:lnTo>
                <a:lnTo>
                  <a:pt x="210045" y="27114"/>
                </a:lnTo>
                <a:lnTo>
                  <a:pt x="213550" y="28778"/>
                </a:lnTo>
                <a:lnTo>
                  <a:pt x="217119" y="34658"/>
                </a:lnTo>
                <a:lnTo>
                  <a:pt x="217906" y="38633"/>
                </a:lnTo>
                <a:lnTo>
                  <a:pt x="217906" y="73342"/>
                </a:lnTo>
                <a:lnTo>
                  <a:pt x="224421" y="73342"/>
                </a:lnTo>
                <a:lnTo>
                  <a:pt x="224421" y="37388"/>
                </a:lnTo>
                <a:close/>
              </a:path>
              <a:path w="549275" h="93979">
                <a:moveTo>
                  <a:pt x="284238" y="39966"/>
                </a:moveTo>
                <a:lnTo>
                  <a:pt x="282168" y="33134"/>
                </a:lnTo>
                <a:lnTo>
                  <a:pt x="277634" y="27838"/>
                </a:lnTo>
                <a:lnTo>
                  <a:pt x="277634" y="43688"/>
                </a:lnTo>
                <a:lnTo>
                  <a:pt x="243306" y="43688"/>
                </a:lnTo>
                <a:lnTo>
                  <a:pt x="243916" y="38011"/>
                </a:lnTo>
                <a:lnTo>
                  <a:pt x="245783" y="33705"/>
                </a:lnTo>
                <a:lnTo>
                  <a:pt x="252056" y="27940"/>
                </a:lnTo>
                <a:lnTo>
                  <a:pt x="255866" y="26504"/>
                </a:lnTo>
                <a:lnTo>
                  <a:pt x="265252" y="26504"/>
                </a:lnTo>
                <a:lnTo>
                  <a:pt x="277634" y="43688"/>
                </a:lnTo>
                <a:lnTo>
                  <a:pt x="277634" y="27838"/>
                </a:lnTo>
                <a:lnTo>
                  <a:pt x="276504" y="26504"/>
                </a:lnTo>
                <a:lnTo>
                  <a:pt x="273913" y="23456"/>
                </a:lnTo>
                <a:lnTo>
                  <a:pt x="268046" y="21018"/>
                </a:lnTo>
                <a:lnTo>
                  <a:pt x="253771" y="21018"/>
                </a:lnTo>
                <a:lnTo>
                  <a:pt x="248285" y="23063"/>
                </a:lnTo>
                <a:lnTo>
                  <a:pt x="239153" y="31788"/>
                </a:lnTo>
                <a:lnTo>
                  <a:pt x="236728" y="38544"/>
                </a:lnTo>
                <a:lnTo>
                  <a:pt x="236702" y="56349"/>
                </a:lnTo>
                <a:lnTo>
                  <a:pt x="239039" y="63157"/>
                </a:lnTo>
                <a:lnTo>
                  <a:pt x="243700" y="67970"/>
                </a:lnTo>
                <a:lnTo>
                  <a:pt x="247967" y="72288"/>
                </a:lnTo>
                <a:lnTo>
                  <a:pt x="253568" y="74472"/>
                </a:lnTo>
                <a:lnTo>
                  <a:pt x="266687" y="74472"/>
                </a:lnTo>
                <a:lnTo>
                  <a:pt x="271894" y="72669"/>
                </a:lnTo>
                <a:lnTo>
                  <a:pt x="276136" y="68986"/>
                </a:lnTo>
                <a:lnTo>
                  <a:pt x="279590" y="65989"/>
                </a:lnTo>
                <a:lnTo>
                  <a:pt x="281965" y="61963"/>
                </a:lnTo>
                <a:lnTo>
                  <a:pt x="283121" y="57099"/>
                </a:lnTo>
                <a:lnTo>
                  <a:pt x="276110" y="57099"/>
                </a:lnTo>
                <a:lnTo>
                  <a:pt x="274421" y="61506"/>
                </a:lnTo>
                <a:lnTo>
                  <a:pt x="272148" y="64655"/>
                </a:lnTo>
                <a:lnTo>
                  <a:pt x="266877" y="68160"/>
                </a:lnTo>
                <a:lnTo>
                  <a:pt x="263931" y="68986"/>
                </a:lnTo>
                <a:lnTo>
                  <a:pt x="255206" y="68986"/>
                </a:lnTo>
                <a:lnTo>
                  <a:pt x="251015" y="67094"/>
                </a:lnTo>
                <a:lnTo>
                  <a:pt x="244856" y="59588"/>
                </a:lnTo>
                <a:lnTo>
                  <a:pt x="243306" y="54724"/>
                </a:lnTo>
                <a:lnTo>
                  <a:pt x="243306" y="48768"/>
                </a:lnTo>
                <a:lnTo>
                  <a:pt x="284238" y="48768"/>
                </a:lnTo>
                <a:lnTo>
                  <a:pt x="284238" y="43688"/>
                </a:lnTo>
                <a:lnTo>
                  <a:pt x="284238" y="39966"/>
                </a:lnTo>
                <a:close/>
              </a:path>
              <a:path w="549275" h="93979">
                <a:moveTo>
                  <a:pt x="320509" y="21844"/>
                </a:moveTo>
                <a:lnTo>
                  <a:pt x="314020" y="21844"/>
                </a:lnTo>
                <a:lnTo>
                  <a:pt x="311505" y="22390"/>
                </a:lnTo>
                <a:lnTo>
                  <a:pt x="306438" y="24917"/>
                </a:lnTo>
                <a:lnTo>
                  <a:pt x="304203" y="27343"/>
                </a:lnTo>
                <a:lnTo>
                  <a:pt x="302641" y="30683"/>
                </a:lnTo>
                <a:lnTo>
                  <a:pt x="302234" y="22339"/>
                </a:lnTo>
                <a:lnTo>
                  <a:pt x="295935" y="22339"/>
                </a:lnTo>
                <a:lnTo>
                  <a:pt x="295935" y="23418"/>
                </a:lnTo>
                <a:lnTo>
                  <a:pt x="296545" y="33134"/>
                </a:lnTo>
                <a:lnTo>
                  <a:pt x="296545" y="73342"/>
                </a:lnTo>
                <a:lnTo>
                  <a:pt x="303047" y="73342"/>
                </a:lnTo>
                <a:lnTo>
                  <a:pt x="303047" y="40741"/>
                </a:lnTo>
                <a:lnTo>
                  <a:pt x="303631" y="37058"/>
                </a:lnTo>
                <a:lnTo>
                  <a:pt x="306870" y="30073"/>
                </a:lnTo>
                <a:lnTo>
                  <a:pt x="310972" y="27825"/>
                </a:lnTo>
                <a:lnTo>
                  <a:pt x="318338" y="27825"/>
                </a:lnTo>
                <a:lnTo>
                  <a:pt x="319506" y="27927"/>
                </a:lnTo>
                <a:lnTo>
                  <a:pt x="320509" y="28130"/>
                </a:lnTo>
                <a:lnTo>
                  <a:pt x="320509" y="21844"/>
                </a:lnTo>
                <a:close/>
              </a:path>
              <a:path w="549275" h="93979">
                <a:moveTo>
                  <a:pt x="371411" y="22339"/>
                </a:moveTo>
                <a:lnTo>
                  <a:pt x="365112" y="22339"/>
                </a:lnTo>
                <a:lnTo>
                  <a:pt x="364693" y="30784"/>
                </a:lnTo>
                <a:lnTo>
                  <a:pt x="364299" y="30111"/>
                </a:lnTo>
                <a:lnTo>
                  <a:pt x="364299" y="40614"/>
                </a:lnTo>
                <a:lnTo>
                  <a:pt x="364299" y="52717"/>
                </a:lnTo>
                <a:lnTo>
                  <a:pt x="362966" y="57645"/>
                </a:lnTo>
                <a:lnTo>
                  <a:pt x="360324" y="61569"/>
                </a:lnTo>
                <a:lnTo>
                  <a:pt x="357416" y="65824"/>
                </a:lnTo>
                <a:lnTo>
                  <a:pt x="353453" y="67957"/>
                </a:lnTo>
                <a:lnTo>
                  <a:pt x="344055" y="67957"/>
                </a:lnTo>
                <a:lnTo>
                  <a:pt x="340360" y="66332"/>
                </a:lnTo>
                <a:lnTo>
                  <a:pt x="334010" y="59436"/>
                </a:lnTo>
                <a:lnTo>
                  <a:pt x="332308" y="54152"/>
                </a:lnTo>
                <a:lnTo>
                  <a:pt x="332308" y="47244"/>
                </a:lnTo>
                <a:lnTo>
                  <a:pt x="333286" y="38138"/>
                </a:lnTo>
                <a:lnTo>
                  <a:pt x="336257" y="31623"/>
                </a:lnTo>
                <a:lnTo>
                  <a:pt x="341210" y="27711"/>
                </a:lnTo>
                <a:lnTo>
                  <a:pt x="348145" y="26403"/>
                </a:lnTo>
                <a:lnTo>
                  <a:pt x="353606" y="26403"/>
                </a:lnTo>
                <a:lnTo>
                  <a:pt x="357759" y="28346"/>
                </a:lnTo>
                <a:lnTo>
                  <a:pt x="363042" y="35725"/>
                </a:lnTo>
                <a:lnTo>
                  <a:pt x="364299" y="40614"/>
                </a:lnTo>
                <a:lnTo>
                  <a:pt x="364299" y="30111"/>
                </a:lnTo>
                <a:lnTo>
                  <a:pt x="363016" y="27876"/>
                </a:lnTo>
                <a:lnTo>
                  <a:pt x="361530" y="26403"/>
                </a:lnTo>
                <a:lnTo>
                  <a:pt x="360692" y="25565"/>
                </a:lnTo>
                <a:lnTo>
                  <a:pt x="354545" y="21971"/>
                </a:lnTo>
                <a:lnTo>
                  <a:pt x="350850" y="21018"/>
                </a:lnTo>
                <a:lnTo>
                  <a:pt x="340029" y="21018"/>
                </a:lnTo>
                <a:lnTo>
                  <a:pt x="334860" y="23456"/>
                </a:lnTo>
                <a:lnTo>
                  <a:pt x="327609" y="33134"/>
                </a:lnTo>
                <a:lnTo>
                  <a:pt x="325793" y="39522"/>
                </a:lnTo>
                <a:lnTo>
                  <a:pt x="325793" y="54749"/>
                </a:lnTo>
                <a:lnTo>
                  <a:pt x="327520" y="60718"/>
                </a:lnTo>
                <a:lnTo>
                  <a:pt x="331711" y="66332"/>
                </a:lnTo>
                <a:lnTo>
                  <a:pt x="334759" y="70332"/>
                </a:lnTo>
                <a:lnTo>
                  <a:pt x="340207" y="72834"/>
                </a:lnTo>
                <a:lnTo>
                  <a:pt x="351447" y="72834"/>
                </a:lnTo>
                <a:lnTo>
                  <a:pt x="355028" y="71970"/>
                </a:lnTo>
                <a:lnTo>
                  <a:pt x="360972" y="68529"/>
                </a:lnTo>
                <a:lnTo>
                  <a:pt x="361505" y="67957"/>
                </a:lnTo>
                <a:lnTo>
                  <a:pt x="363080" y="66306"/>
                </a:lnTo>
                <a:lnTo>
                  <a:pt x="364299" y="63588"/>
                </a:lnTo>
                <a:lnTo>
                  <a:pt x="364299" y="73685"/>
                </a:lnTo>
                <a:lnTo>
                  <a:pt x="363474" y="78193"/>
                </a:lnTo>
                <a:lnTo>
                  <a:pt x="359448" y="86169"/>
                </a:lnTo>
                <a:lnTo>
                  <a:pt x="354990" y="88582"/>
                </a:lnTo>
                <a:lnTo>
                  <a:pt x="344855" y="88582"/>
                </a:lnTo>
                <a:lnTo>
                  <a:pt x="341757" y="87896"/>
                </a:lnTo>
                <a:lnTo>
                  <a:pt x="336245" y="84950"/>
                </a:lnTo>
                <a:lnTo>
                  <a:pt x="334733" y="82499"/>
                </a:lnTo>
                <a:lnTo>
                  <a:pt x="334733" y="79248"/>
                </a:lnTo>
                <a:lnTo>
                  <a:pt x="328028" y="79260"/>
                </a:lnTo>
                <a:lnTo>
                  <a:pt x="328028" y="85001"/>
                </a:lnTo>
                <a:lnTo>
                  <a:pt x="330504" y="89065"/>
                </a:lnTo>
                <a:lnTo>
                  <a:pt x="338683" y="92989"/>
                </a:lnTo>
                <a:lnTo>
                  <a:pt x="342938" y="93764"/>
                </a:lnTo>
                <a:lnTo>
                  <a:pt x="352056" y="93764"/>
                </a:lnTo>
                <a:lnTo>
                  <a:pt x="355625" y="93141"/>
                </a:lnTo>
                <a:lnTo>
                  <a:pt x="358813" y="91935"/>
                </a:lnTo>
                <a:lnTo>
                  <a:pt x="362927" y="90322"/>
                </a:lnTo>
                <a:lnTo>
                  <a:pt x="364985" y="88582"/>
                </a:lnTo>
                <a:lnTo>
                  <a:pt x="365950" y="87769"/>
                </a:lnTo>
                <a:lnTo>
                  <a:pt x="370916" y="30784"/>
                </a:lnTo>
                <a:lnTo>
                  <a:pt x="371309" y="25323"/>
                </a:lnTo>
                <a:lnTo>
                  <a:pt x="371411" y="22339"/>
                </a:lnTo>
                <a:close/>
              </a:path>
              <a:path w="549275" h="93979">
                <a:moveTo>
                  <a:pt x="392137" y="22326"/>
                </a:moveTo>
                <a:lnTo>
                  <a:pt x="385635" y="22326"/>
                </a:lnTo>
                <a:lnTo>
                  <a:pt x="385635" y="73342"/>
                </a:lnTo>
                <a:lnTo>
                  <a:pt x="392137" y="73342"/>
                </a:lnTo>
                <a:lnTo>
                  <a:pt x="392137" y="22326"/>
                </a:lnTo>
                <a:close/>
              </a:path>
              <a:path w="549275" h="93979">
                <a:moveTo>
                  <a:pt x="392633" y="1511"/>
                </a:moveTo>
                <a:lnTo>
                  <a:pt x="385127" y="1511"/>
                </a:lnTo>
                <a:lnTo>
                  <a:pt x="385127" y="9232"/>
                </a:lnTo>
                <a:lnTo>
                  <a:pt x="392633" y="9232"/>
                </a:lnTo>
                <a:lnTo>
                  <a:pt x="392633" y="1511"/>
                </a:lnTo>
                <a:close/>
              </a:path>
              <a:path w="549275" h="93979">
                <a:moveTo>
                  <a:pt x="441096" y="67957"/>
                </a:moveTo>
                <a:lnTo>
                  <a:pt x="411505" y="67957"/>
                </a:lnTo>
                <a:lnTo>
                  <a:pt x="440486" y="28041"/>
                </a:lnTo>
                <a:lnTo>
                  <a:pt x="440486" y="22339"/>
                </a:lnTo>
                <a:lnTo>
                  <a:pt x="404926" y="22339"/>
                </a:lnTo>
                <a:lnTo>
                  <a:pt x="404926" y="27622"/>
                </a:lnTo>
                <a:lnTo>
                  <a:pt x="433273" y="27622"/>
                </a:lnTo>
                <a:lnTo>
                  <a:pt x="404114" y="67449"/>
                </a:lnTo>
                <a:lnTo>
                  <a:pt x="404126" y="73342"/>
                </a:lnTo>
                <a:lnTo>
                  <a:pt x="441096" y="73342"/>
                </a:lnTo>
                <a:lnTo>
                  <a:pt x="441096" y="67957"/>
                </a:lnTo>
                <a:close/>
              </a:path>
              <a:path w="549275" h="93979">
                <a:moveTo>
                  <a:pt x="495046" y="39966"/>
                </a:moveTo>
                <a:lnTo>
                  <a:pt x="492963" y="33134"/>
                </a:lnTo>
                <a:lnTo>
                  <a:pt x="488429" y="27825"/>
                </a:lnTo>
                <a:lnTo>
                  <a:pt x="488429" y="43688"/>
                </a:lnTo>
                <a:lnTo>
                  <a:pt x="454113" y="43688"/>
                </a:lnTo>
                <a:lnTo>
                  <a:pt x="454723" y="38011"/>
                </a:lnTo>
                <a:lnTo>
                  <a:pt x="456590" y="33705"/>
                </a:lnTo>
                <a:lnTo>
                  <a:pt x="462851" y="27940"/>
                </a:lnTo>
                <a:lnTo>
                  <a:pt x="466661" y="26504"/>
                </a:lnTo>
                <a:lnTo>
                  <a:pt x="476046" y="26504"/>
                </a:lnTo>
                <a:lnTo>
                  <a:pt x="480085" y="28130"/>
                </a:lnTo>
                <a:lnTo>
                  <a:pt x="486143" y="34442"/>
                </a:lnTo>
                <a:lnTo>
                  <a:pt x="487883" y="38544"/>
                </a:lnTo>
                <a:lnTo>
                  <a:pt x="488429" y="43688"/>
                </a:lnTo>
                <a:lnTo>
                  <a:pt x="488429" y="27825"/>
                </a:lnTo>
                <a:lnTo>
                  <a:pt x="487311" y="26504"/>
                </a:lnTo>
                <a:lnTo>
                  <a:pt x="484720" y="23456"/>
                </a:lnTo>
                <a:lnTo>
                  <a:pt x="478840" y="21018"/>
                </a:lnTo>
                <a:lnTo>
                  <a:pt x="464566" y="21018"/>
                </a:lnTo>
                <a:lnTo>
                  <a:pt x="459079" y="23063"/>
                </a:lnTo>
                <a:lnTo>
                  <a:pt x="449948" y="31788"/>
                </a:lnTo>
                <a:lnTo>
                  <a:pt x="447535" y="38544"/>
                </a:lnTo>
                <a:lnTo>
                  <a:pt x="447509" y="56349"/>
                </a:lnTo>
                <a:lnTo>
                  <a:pt x="449834" y="63157"/>
                </a:lnTo>
                <a:lnTo>
                  <a:pt x="454507" y="67970"/>
                </a:lnTo>
                <a:lnTo>
                  <a:pt x="458762" y="72288"/>
                </a:lnTo>
                <a:lnTo>
                  <a:pt x="464362" y="74472"/>
                </a:lnTo>
                <a:lnTo>
                  <a:pt x="477494" y="74472"/>
                </a:lnTo>
                <a:lnTo>
                  <a:pt x="482688" y="72669"/>
                </a:lnTo>
                <a:lnTo>
                  <a:pt x="486930" y="68986"/>
                </a:lnTo>
                <a:lnTo>
                  <a:pt x="490397" y="65989"/>
                </a:lnTo>
                <a:lnTo>
                  <a:pt x="492772" y="61963"/>
                </a:lnTo>
                <a:lnTo>
                  <a:pt x="493915" y="57099"/>
                </a:lnTo>
                <a:lnTo>
                  <a:pt x="486905" y="57099"/>
                </a:lnTo>
                <a:lnTo>
                  <a:pt x="485228" y="61506"/>
                </a:lnTo>
                <a:lnTo>
                  <a:pt x="482942" y="64655"/>
                </a:lnTo>
                <a:lnTo>
                  <a:pt x="477685" y="68160"/>
                </a:lnTo>
                <a:lnTo>
                  <a:pt x="474726" y="68986"/>
                </a:lnTo>
                <a:lnTo>
                  <a:pt x="466001" y="68986"/>
                </a:lnTo>
                <a:lnTo>
                  <a:pt x="461810" y="67094"/>
                </a:lnTo>
                <a:lnTo>
                  <a:pt x="455650" y="59588"/>
                </a:lnTo>
                <a:lnTo>
                  <a:pt x="454113" y="54724"/>
                </a:lnTo>
                <a:lnTo>
                  <a:pt x="454113" y="48768"/>
                </a:lnTo>
                <a:lnTo>
                  <a:pt x="495046" y="48768"/>
                </a:lnTo>
                <a:lnTo>
                  <a:pt x="495046" y="43688"/>
                </a:lnTo>
                <a:lnTo>
                  <a:pt x="495046" y="39966"/>
                </a:lnTo>
                <a:close/>
              </a:path>
              <a:path w="549275" h="93979">
                <a:moveTo>
                  <a:pt x="549071" y="73342"/>
                </a:moveTo>
                <a:lnTo>
                  <a:pt x="548932" y="70205"/>
                </a:lnTo>
                <a:lnTo>
                  <a:pt x="548817" y="66636"/>
                </a:lnTo>
                <a:lnTo>
                  <a:pt x="548792" y="65328"/>
                </a:lnTo>
                <a:lnTo>
                  <a:pt x="548792" y="29972"/>
                </a:lnTo>
                <a:lnTo>
                  <a:pt x="548792" y="0"/>
                </a:lnTo>
                <a:lnTo>
                  <a:pt x="542277" y="0"/>
                </a:lnTo>
                <a:lnTo>
                  <a:pt x="542277" y="29972"/>
                </a:lnTo>
                <a:lnTo>
                  <a:pt x="542277" y="41376"/>
                </a:lnTo>
                <a:lnTo>
                  <a:pt x="542277" y="53428"/>
                </a:lnTo>
                <a:lnTo>
                  <a:pt x="541058" y="58420"/>
                </a:lnTo>
                <a:lnTo>
                  <a:pt x="535698" y="66878"/>
                </a:lnTo>
                <a:lnTo>
                  <a:pt x="531342" y="69176"/>
                </a:lnTo>
                <a:lnTo>
                  <a:pt x="521119" y="69176"/>
                </a:lnTo>
                <a:lnTo>
                  <a:pt x="517563" y="67551"/>
                </a:lnTo>
                <a:lnTo>
                  <a:pt x="511822" y="60655"/>
                </a:lnTo>
                <a:lnTo>
                  <a:pt x="510298" y="55333"/>
                </a:lnTo>
                <a:lnTo>
                  <a:pt x="510298" y="42875"/>
                </a:lnTo>
                <a:lnTo>
                  <a:pt x="511111" y="38354"/>
                </a:lnTo>
                <a:lnTo>
                  <a:pt x="512724" y="34836"/>
                </a:lnTo>
                <a:lnTo>
                  <a:pt x="515366" y="29159"/>
                </a:lnTo>
                <a:lnTo>
                  <a:pt x="519912" y="26301"/>
                </a:lnTo>
                <a:lnTo>
                  <a:pt x="531939" y="26301"/>
                </a:lnTo>
                <a:lnTo>
                  <a:pt x="536168" y="28549"/>
                </a:lnTo>
                <a:lnTo>
                  <a:pt x="541159" y="36601"/>
                </a:lnTo>
                <a:lnTo>
                  <a:pt x="542277" y="41376"/>
                </a:lnTo>
                <a:lnTo>
                  <a:pt x="542277" y="29972"/>
                </a:lnTo>
                <a:lnTo>
                  <a:pt x="528764" y="21018"/>
                </a:lnTo>
                <a:lnTo>
                  <a:pt x="517994" y="21018"/>
                </a:lnTo>
                <a:lnTo>
                  <a:pt x="512826" y="23456"/>
                </a:lnTo>
                <a:lnTo>
                  <a:pt x="505599" y="33134"/>
                </a:lnTo>
                <a:lnTo>
                  <a:pt x="503783" y="39522"/>
                </a:lnTo>
                <a:lnTo>
                  <a:pt x="503783" y="57061"/>
                </a:lnTo>
                <a:lnTo>
                  <a:pt x="506222" y="64249"/>
                </a:lnTo>
                <a:lnTo>
                  <a:pt x="511086" y="68986"/>
                </a:lnTo>
                <a:lnTo>
                  <a:pt x="514883" y="72644"/>
                </a:lnTo>
                <a:lnTo>
                  <a:pt x="519493" y="74472"/>
                </a:lnTo>
                <a:lnTo>
                  <a:pt x="528891" y="74472"/>
                </a:lnTo>
                <a:lnTo>
                  <a:pt x="532345" y="73634"/>
                </a:lnTo>
                <a:lnTo>
                  <a:pt x="538175" y="70332"/>
                </a:lnTo>
                <a:lnTo>
                  <a:pt x="539381" y="69176"/>
                </a:lnTo>
                <a:lnTo>
                  <a:pt x="540524" y="68097"/>
                </a:lnTo>
                <a:lnTo>
                  <a:pt x="542277" y="65328"/>
                </a:lnTo>
                <a:lnTo>
                  <a:pt x="542785" y="73342"/>
                </a:lnTo>
                <a:lnTo>
                  <a:pt x="549071" y="733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" name="object 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663039" y="5214697"/>
            <a:ext cx="201129" cy="74485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909913" y="5214696"/>
            <a:ext cx="425246" cy="93764"/>
          </a:xfrm>
          <a:prstGeom prst="rect">
            <a:avLst/>
          </a:prstGeom>
        </p:spPr>
      </p:pic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7966965" y="6551677"/>
          <a:ext cx="3664585" cy="1144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9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1544">
                <a:tc>
                  <a:txBody>
                    <a:bodyPr/>
                    <a:lstStyle/>
                    <a:p>
                      <a:pPr marR="58419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Modo</a:t>
                      </a:r>
                      <a:r>
                        <a:rPr sz="9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operativo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Camino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luz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480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Estado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carga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través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San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700">
                        <a:latin typeface="Tahoma"/>
                        <a:cs typeface="Tahoma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5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retrorreflectante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sz="9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Difuso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R="6858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Funcionamiento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ligero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15" dirty="0">
                          <a:latin typeface="Microsoft Sans Serif"/>
                          <a:cs typeface="Microsoft Sans Serif"/>
                        </a:rPr>
                        <a:t>(LO)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bloqueado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Obstruido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Energizado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Desenergizado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Desenergizado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Energizado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R="9080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Operación</a:t>
                      </a:r>
                      <a:r>
                        <a:rPr sz="7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oscura</a:t>
                      </a:r>
                      <a:r>
                        <a:rPr sz="7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(DO)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bloqueado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Obstruido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Desenergizado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Energizado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Energizado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Desenergizado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0" name="object 70"/>
          <p:cNvSpPr txBox="1"/>
          <p:nvPr/>
        </p:nvSpPr>
        <p:spPr>
          <a:xfrm>
            <a:off x="5761229" y="553466"/>
            <a:ext cx="12680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latin typeface="Tahoma"/>
                <a:cs typeface="Tahoma"/>
              </a:rPr>
              <a:t>Modos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dirty="0">
                <a:latin typeface="Tahoma"/>
                <a:cs typeface="Tahoma"/>
              </a:rPr>
              <a:t>de</a:t>
            </a:r>
            <a:r>
              <a:rPr sz="750" b="1" spc="-25" dirty="0">
                <a:latin typeface="Tahoma"/>
                <a:cs typeface="Tahoma"/>
              </a:rPr>
              <a:t> </a:t>
            </a:r>
            <a:r>
              <a:rPr sz="750" b="1" spc="5" dirty="0">
                <a:latin typeface="Tahoma"/>
                <a:cs typeface="Tahoma"/>
              </a:rPr>
              <a:t>funcionamiento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58837" y="488695"/>
            <a:ext cx="4319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Hay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modos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funcionamiento: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oscuridad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(DO)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-20" dirty="0">
                <a:latin typeface="Microsoft Sans Serif"/>
                <a:cs typeface="Microsoft Sans Serif"/>
              </a:rPr>
              <a:t>(LO).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funcionamiento </a:t>
            </a:r>
            <a:r>
              <a:rPr sz="900" spc="30" dirty="0">
                <a:latin typeface="Microsoft Sans Serif"/>
                <a:cs typeface="Microsoft Sans Serif"/>
              </a:rPr>
              <a:t>en oscuridad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modo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funcionamiento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activa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luz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emisor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llega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receptor.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58836" y="3327146"/>
            <a:ext cx="4012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operación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luz</a:t>
            </a:r>
            <a:r>
              <a:rPr sz="1050" spc="-10" dirty="0">
                <a:latin typeface="Microsoft Sans Serif"/>
                <a:cs typeface="Microsoft Sans Serif"/>
              </a:rPr>
              <a:t> es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modo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operación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carga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5" dirty="0">
                <a:latin typeface="Microsoft Sans Serif"/>
                <a:cs typeface="Microsoft Sans Serif"/>
              </a:rPr>
              <a:t>energiza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cuando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luz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emisor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llega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receptor.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58835" y="5792215"/>
            <a:ext cx="40786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tabla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muestra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entre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modo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funcionamiento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exploración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directa,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retrorreflectante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difusa.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4786" y="2739746"/>
            <a:ext cx="2259825" cy="10070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91890" y="2776602"/>
            <a:ext cx="957719" cy="9577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86789" y="3825152"/>
            <a:ext cx="802995" cy="880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89820" y="3825152"/>
            <a:ext cx="88074" cy="8801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116022" y="3831971"/>
            <a:ext cx="614045" cy="74930"/>
            <a:chOff x="4061421" y="3831971"/>
            <a:chExt cx="614045" cy="7493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61421" y="3831971"/>
              <a:ext cx="316877" cy="743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5281" y="3831971"/>
              <a:ext cx="259930" cy="74371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12811" y="2514955"/>
            <a:ext cx="350875" cy="7580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468370" y="2514955"/>
            <a:ext cx="243484" cy="740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98036" y="2514956"/>
            <a:ext cx="359435" cy="7437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668068" y="6464490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09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43341" y="6284353"/>
            <a:ext cx="18415" cy="115570"/>
          </a:xfrm>
          <a:custGeom>
            <a:avLst/>
            <a:gdLst/>
            <a:ahLst/>
            <a:cxnLst/>
            <a:rect l="l" t="t" r="r" b="b"/>
            <a:pathLst>
              <a:path w="18414" h="115570">
                <a:moveTo>
                  <a:pt x="0" y="115201"/>
                </a:moveTo>
                <a:lnTo>
                  <a:pt x="18389" y="104165"/>
                </a:lnTo>
                <a:lnTo>
                  <a:pt x="18389" y="9817"/>
                </a:lnTo>
                <a:lnTo>
                  <a:pt x="0" y="0"/>
                </a:lnTo>
                <a:lnTo>
                  <a:pt x="0" y="115201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17408" y="6204712"/>
            <a:ext cx="1026160" cy="274955"/>
          </a:xfrm>
          <a:custGeom>
            <a:avLst/>
            <a:gdLst/>
            <a:ahLst/>
            <a:cxnLst/>
            <a:rect l="l" t="t" r="r" b="b"/>
            <a:pathLst>
              <a:path w="1026160" h="274954">
                <a:moveTo>
                  <a:pt x="943813" y="207098"/>
                </a:moveTo>
                <a:lnTo>
                  <a:pt x="949023" y="221417"/>
                </a:lnTo>
                <a:lnTo>
                  <a:pt x="951472" y="240791"/>
                </a:lnTo>
                <a:lnTo>
                  <a:pt x="950705" y="260166"/>
                </a:lnTo>
                <a:lnTo>
                  <a:pt x="946264" y="274485"/>
                </a:lnTo>
                <a:lnTo>
                  <a:pt x="883754" y="274485"/>
                </a:lnTo>
                <a:lnTo>
                  <a:pt x="883754" y="0"/>
                </a:lnTo>
                <a:lnTo>
                  <a:pt x="946264" y="0"/>
                </a:lnTo>
                <a:lnTo>
                  <a:pt x="950705" y="14319"/>
                </a:lnTo>
                <a:lnTo>
                  <a:pt x="951472" y="33694"/>
                </a:lnTo>
                <a:lnTo>
                  <a:pt x="949023" y="53072"/>
                </a:lnTo>
                <a:lnTo>
                  <a:pt x="943813" y="67398"/>
                </a:lnTo>
                <a:lnTo>
                  <a:pt x="946510" y="81066"/>
                </a:lnTo>
                <a:lnTo>
                  <a:pt x="948866" y="97723"/>
                </a:lnTo>
                <a:lnTo>
                  <a:pt x="950533" y="116680"/>
                </a:lnTo>
                <a:lnTo>
                  <a:pt x="951166" y="137248"/>
                </a:lnTo>
                <a:lnTo>
                  <a:pt x="950533" y="157639"/>
                </a:lnTo>
                <a:lnTo>
                  <a:pt x="948866" y="176307"/>
                </a:lnTo>
                <a:lnTo>
                  <a:pt x="946510" y="192909"/>
                </a:lnTo>
                <a:lnTo>
                  <a:pt x="943813" y="207098"/>
                </a:lnTo>
                <a:close/>
              </a:path>
              <a:path w="1026160" h="274954">
                <a:moveTo>
                  <a:pt x="946264" y="274485"/>
                </a:moveTo>
                <a:lnTo>
                  <a:pt x="949671" y="269104"/>
                </a:lnTo>
                <a:lnTo>
                  <a:pt x="952388" y="260851"/>
                </a:lnTo>
                <a:lnTo>
                  <a:pt x="954186" y="250532"/>
                </a:lnTo>
                <a:lnTo>
                  <a:pt x="954836" y="238950"/>
                </a:lnTo>
                <a:lnTo>
                  <a:pt x="954836" y="34302"/>
                </a:lnTo>
                <a:lnTo>
                  <a:pt x="954186" y="24119"/>
                </a:lnTo>
                <a:lnTo>
                  <a:pt x="952388" y="14393"/>
                </a:lnTo>
                <a:lnTo>
                  <a:pt x="949671" y="6047"/>
                </a:lnTo>
                <a:lnTo>
                  <a:pt x="946264" y="0"/>
                </a:lnTo>
              </a:path>
              <a:path w="1026160" h="274954">
                <a:moveTo>
                  <a:pt x="943813" y="207098"/>
                </a:moveTo>
                <a:lnTo>
                  <a:pt x="883754" y="207098"/>
                </a:lnTo>
              </a:path>
              <a:path w="1026160" h="274954">
                <a:moveTo>
                  <a:pt x="943813" y="67398"/>
                </a:moveTo>
                <a:lnTo>
                  <a:pt x="883754" y="67398"/>
                </a:lnTo>
              </a:path>
              <a:path w="1026160" h="274954">
                <a:moveTo>
                  <a:pt x="791819" y="207098"/>
                </a:moveTo>
                <a:lnTo>
                  <a:pt x="786441" y="221417"/>
                </a:lnTo>
                <a:lnTo>
                  <a:pt x="783702" y="240791"/>
                </a:lnTo>
                <a:lnTo>
                  <a:pt x="784409" y="260166"/>
                </a:lnTo>
                <a:lnTo>
                  <a:pt x="789368" y="274485"/>
                </a:lnTo>
                <a:lnTo>
                  <a:pt x="850658" y="274485"/>
                </a:lnTo>
                <a:lnTo>
                  <a:pt x="850658" y="0"/>
                </a:lnTo>
                <a:lnTo>
                  <a:pt x="789368" y="0"/>
                </a:lnTo>
                <a:lnTo>
                  <a:pt x="784409" y="14319"/>
                </a:lnTo>
                <a:lnTo>
                  <a:pt x="783702" y="33694"/>
                </a:lnTo>
                <a:lnTo>
                  <a:pt x="786441" y="53072"/>
                </a:lnTo>
                <a:lnTo>
                  <a:pt x="791819" y="67398"/>
                </a:lnTo>
                <a:lnTo>
                  <a:pt x="789116" y="81066"/>
                </a:lnTo>
                <a:lnTo>
                  <a:pt x="786761" y="97723"/>
                </a:lnTo>
                <a:lnTo>
                  <a:pt x="785097" y="116680"/>
                </a:lnTo>
                <a:lnTo>
                  <a:pt x="784466" y="137248"/>
                </a:lnTo>
                <a:lnTo>
                  <a:pt x="785097" y="157639"/>
                </a:lnTo>
                <a:lnTo>
                  <a:pt x="786761" y="176307"/>
                </a:lnTo>
                <a:lnTo>
                  <a:pt x="789116" y="192909"/>
                </a:lnTo>
                <a:lnTo>
                  <a:pt x="791819" y="207098"/>
                </a:lnTo>
                <a:close/>
              </a:path>
              <a:path w="1026160" h="274954">
                <a:moveTo>
                  <a:pt x="789368" y="274485"/>
                </a:moveTo>
                <a:lnTo>
                  <a:pt x="785768" y="269104"/>
                </a:lnTo>
                <a:lnTo>
                  <a:pt x="782627" y="260851"/>
                </a:lnTo>
                <a:lnTo>
                  <a:pt x="780406" y="250532"/>
                </a:lnTo>
                <a:lnTo>
                  <a:pt x="779564" y="238950"/>
                </a:lnTo>
                <a:lnTo>
                  <a:pt x="779564" y="34302"/>
                </a:lnTo>
                <a:lnTo>
                  <a:pt x="780235" y="24119"/>
                </a:lnTo>
                <a:lnTo>
                  <a:pt x="782170" y="14393"/>
                </a:lnTo>
                <a:lnTo>
                  <a:pt x="785254" y="6047"/>
                </a:lnTo>
                <a:lnTo>
                  <a:pt x="789368" y="0"/>
                </a:lnTo>
              </a:path>
              <a:path w="1026160" h="274954">
                <a:moveTo>
                  <a:pt x="791819" y="207098"/>
                </a:moveTo>
                <a:lnTo>
                  <a:pt x="850658" y="207098"/>
                </a:lnTo>
              </a:path>
              <a:path w="1026160" h="274954">
                <a:moveTo>
                  <a:pt x="791819" y="67398"/>
                </a:moveTo>
                <a:lnTo>
                  <a:pt x="850658" y="67398"/>
                </a:lnTo>
              </a:path>
              <a:path w="1026160" h="274954">
                <a:moveTo>
                  <a:pt x="883754" y="14706"/>
                </a:moveTo>
                <a:lnTo>
                  <a:pt x="850658" y="14706"/>
                </a:lnTo>
              </a:path>
              <a:path w="1026160" h="274954">
                <a:moveTo>
                  <a:pt x="954836" y="194843"/>
                </a:moveTo>
                <a:lnTo>
                  <a:pt x="1025931" y="194843"/>
                </a:lnTo>
                <a:lnTo>
                  <a:pt x="1025931" y="79641"/>
                </a:lnTo>
                <a:lnTo>
                  <a:pt x="954836" y="79641"/>
                </a:lnTo>
              </a:path>
              <a:path w="1026160" h="274954">
                <a:moveTo>
                  <a:pt x="779564" y="79641"/>
                </a:moveTo>
                <a:lnTo>
                  <a:pt x="572414" y="79641"/>
                </a:lnTo>
                <a:lnTo>
                  <a:pt x="572414" y="194843"/>
                </a:lnTo>
                <a:lnTo>
                  <a:pt x="779564" y="194843"/>
                </a:lnTo>
              </a:path>
              <a:path w="1026160" h="274954">
                <a:moveTo>
                  <a:pt x="720724" y="194843"/>
                </a:moveTo>
                <a:lnTo>
                  <a:pt x="720724" y="79641"/>
                </a:lnTo>
              </a:path>
              <a:path w="1026160" h="274954">
                <a:moveTo>
                  <a:pt x="746467" y="194843"/>
                </a:moveTo>
                <a:lnTo>
                  <a:pt x="746467" y="79641"/>
                </a:lnTo>
              </a:path>
              <a:path w="1026160" h="274954">
                <a:moveTo>
                  <a:pt x="0" y="95580"/>
                </a:moveTo>
                <a:lnTo>
                  <a:pt x="572414" y="95580"/>
                </a:lnTo>
              </a:path>
              <a:path w="1026160" h="274954">
                <a:moveTo>
                  <a:pt x="572414" y="177685"/>
                </a:moveTo>
                <a:lnTo>
                  <a:pt x="0" y="17768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9740685" y="7411238"/>
            <a:ext cx="450215" cy="60325"/>
            <a:chOff x="4686084" y="7411237"/>
            <a:chExt cx="450215" cy="60325"/>
          </a:xfrm>
        </p:grpSpPr>
        <p:sp>
          <p:nvSpPr>
            <p:cNvPr id="16" name="object 16"/>
            <p:cNvSpPr/>
            <p:nvPr/>
          </p:nvSpPr>
          <p:spPr>
            <a:xfrm>
              <a:off x="4686084" y="7411237"/>
              <a:ext cx="61594" cy="60325"/>
            </a:xfrm>
            <a:custGeom>
              <a:avLst/>
              <a:gdLst/>
              <a:ahLst/>
              <a:cxnLst/>
              <a:rect l="l" t="t" r="r" b="b"/>
              <a:pathLst>
                <a:path w="61595" h="60325">
                  <a:moveTo>
                    <a:pt x="61277" y="0"/>
                  </a:moveTo>
                  <a:lnTo>
                    <a:pt x="0" y="30645"/>
                  </a:lnTo>
                  <a:lnTo>
                    <a:pt x="61277" y="60045"/>
                  </a:lnTo>
                  <a:lnTo>
                    <a:pt x="61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16716" y="7441882"/>
              <a:ext cx="419734" cy="0"/>
            </a:xfrm>
            <a:custGeom>
              <a:avLst/>
              <a:gdLst/>
              <a:ahLst/>
              <a:cxnLst/>
              <a:rect l="l" t="t" r="r" b="b"/>
              <a:pathLst>
                <a:path w="419735">
                  <a:moveTo>
                    <a:pt x="0" y="0"/>
                  </a:moveTo>
                  <a:lnTo>
                    <a:pt x="41920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9968611" y="8775610"/>
            <a:ext cx="415925" cy="182880"/>
            <a:chOff x="4914010" y="8775610"/>
            <a:chExt cx="415925" cy="182880"/>
          </a:xfrm>
        </p:grpSpPr>
        <p:sp>
          <p:nvSpPr>
            <p:cNvPr id="19" name="object 19"/>
            <p:cNvSpPr/>
            <p:nvPr/>
          </p:nvSpPr>
          <p:spPr>
            <a:xfrm>
              <a:off x="4914010" y="8903309"/>
              <a:ext cx="67945" cy="55244"/>
            </a:xfrm>
            <a:custGeom>
              <a:avLst/>
              <a:gdLst/>
              <a:ahLst/>
              <a:cxnLst/>
              <a:rect l="l" t="t" r="r" b="b"/>
              <a:pathLst>
                <a:path w="67945" h="55245">
                  <a:moveTo>
                    <a:pt x="44183" y="0"/>
                  </a:moveTo>
                  <a:lnTo>
                    <a:pt x="0" y="52362"/>
                  </a:lnTo>
                  <a:lnTo>
                    <a:pt x="67932" y="55156"/>
                  </a:lnTo>
                  <a:lnTo>
                    <a:pt x="441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42166" y="8777896"/>
              <a:ext cx="385445" cy="165735"/>
            </a:xfrm>
            <a:custGeom>
              <a:avLst/>
              <a:gdLst/>
              <a:ahLst/>
              <a:cxnLst/>
              <a:rect l="l" t="t" r="r" b="b"/>
              <a:pathLst>
                <a:path w="385445" h="165734">
                  <a:moveTo>
                    <a:pt x="0" y="165671"/>
                  </a:moveTo>
                  <a:lnTo>
                    <a:pt x="38505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9968611" y="8201279"/>
            <a:ext cx="415925" cy="182880"/>
            <a:chOff x="4914010" y="8201279"/>
            <a:chExt cx="415925" cy="182880"/>
          </a:xfrm>
        </p:grpSpPr>
        <p:sp>
          <p:nvSpPr>
            <p:cNvPr id="22" name="object 22"/>
            <p:cNvSpPr/>
            <p:nvPr/>
          </p:nvSpPr>
          <p:spPr>
            <a:xfrm>
              <a:off x="4914010" y="8201279"/>
              <a:ext cx="67945" cy="55244"/>
            </a:xfrm>
            <a:custGeom>
              <a:avLst/>
              <a:gdLst/>
              <a:ahLst/>
              <a:cxnLst/>
              <a:rect l="l" t="t" r="r" b="b"/>
              <a:pathLst>
                <a:path w="67945" h="55245">
                  <a:moveTo>
                    <a:pt x="67932" y="0"/>
                  </a:moveTo>
                  <a:lnTo>
                    <a:pt x="0" y="2794"/>
                  </a:lnTo>
                  <a:lnTo>
                    <a:pt x="44183" y="55156"/>
                  </a:lnTo>
                  <a:lnTo>
                    <a:pt x="67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42166" y="8216189"/>
              <a:ext cx="385445" cy="165735"/>
            </a:xfrm>
            <a:custGeom>
              <a:avLst/>
              <a:gdLst/>
              <a:ahLst/>
              <a:cxnLst/>
              <a:rect l="l" t="t" r="r" b="b"/>
              <a:pathLst>
                <a:path w="385445" h="165734">
                  <a:moveTo>
                    <a:pt x="0" y="0"/>
                  </a:moveTo>
                  <a:lnTo>
                    <a:pt x="385051" y="1656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934067" y="8655825"/>
            <a:ext cx="437515" cy="129539"/>
            <a:chOff x="4879466" y="8655824"/>
            <a:chExt cx="437515" cy="129539"/>
          </a:xfrm>
        </p:grpSpPr>
        <p:sp>
          <p:nvSpPr>
            <p:cNvPr id="25" name="object 25"/>
            <p:cNvSpPr/>
            <p:nvPr/>
          </p:nvSpPr>
          <p:spPr>
            <a:xfrm>
              <a:off x="4879466" y="8726855"/>
              <a:ext cx="67310" cy="58419"/>
            </a:xfrm>
            <a:custGeom>
              <a:avLst/>
              <a:gdLst/>
              <a:ahLst/>
              <a:cxnLst/>
              <a:rect l="l" t="t" r="r" b="b"/>
              <a:pathLst>
                <a:path w="67310" h="58420">
                  <a:moveTo>
                    <a:pt x="51523" y="0"/>
                  </a:moveTo>
                  <a:lnTo>
                    <a:pt x="0" y="45148"/>
                  </a:lnTo>
                  <a:lnTo>
                    <a:pt x="66738" y="58089"/>
                  </a:lnTo>
                  <a:lnTo>
                    <a:pt x="51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09108" y="8658110"/>
              <a:ext cx="405765" cy="106680"/>
            </a:xfrm>
            <a:custGeom>
              <a:avLst/>
              <a:gdLst/>
              <a:ahLst/>
              <a:cxnLst/>
              <a:rect l="l" t="t" r="r" b="b"/>
              <a:pathLst>
                <a:path w="405764" h="106679">
                  <a:moveTo>
                    <a:pt x="0" y="106133"/>
                  </a:moveTo>
                  <a:lnTo>
                    <a:pt x="40553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9934067" y="8374813"/>
            <a:ext cx="437515" cy="129539"/>
            <a:chOff x="4879466" y="8374812"/>
            <a:chExt cx="437515" cy="129539"/>
          </a:xfrm>
        </p:grpSpPr>
        <p:sp>
          <p:nvSpPr>
            <p:cNvPr id="28" name="object 28"/>
            <p:cNvSpPr/>
            <p:nvPr/>
          </p:nvSpPr>
          <p:spPr>
            <a:xfrm>
              <a:off x="4879466" y="8374812"/>
              <a:ext cx="67310" cy="58419"/>
            </a:xfrm>
            <a:custGeom>
              <a:avLst/>
              <a:gdLst/>
              <a:ahLst/>
              <a:cxnLst/>
              <a:rect l="l" t="t" r="r" b="b"/>
              <a:pathLst>
                <a:path w="67310" h="58420">
                  <a:moveTo>
                    <a:pt x="66738" y="0"/>
                  </a:moveTo>
                  <a:lnTo>
                    <a:pt x="0" y="12941"/>
                  </a:lnTo>
                  <a:lnTo>
                    <a:pt x="51523" y="58089"/>
                  </a:lnTo>
                  <a:lnTo>
                    <a:pt x="667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09108" y="8395500"/>
              <a:ext cx="405765" cy="106680"/>
            </a:xfrm>
            <a:custGeom>
              <a:avLst/>
              <a:gdLst/>
              <a:ahLst/>
              <a:cxnLst/>
              <a:rect l="l" t="t" r="r" b="b"/>
              <a:pathLst>
                <a:path w="405764" h="106679">
                  <a:moveTo>
                    <a:pt x="0" y="0"/>
                  </a:moveTo>
                  <a:lnTo>
                    <a:pt x="405536" y="10613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867524" y="6312547"/>
            <a:ext cx="450215" cy="61594"/>
            <a:chOff x="2812923" y="6312547"/>
            <a:chExt cx="450215" cy="61594"/>
          </a:xfrm>
        </p:grpSpPr>
        <p:sp>
          <p:nvSpPr>
            <p:cNvPr id="31" name="object 31"/>
            <p:cNvSpPr/>
            <p:nvPr/>
          </p:nvSpPr>
          <p:spPr>
            <a:xfrm>
              <a:off x="3201479" y="6312547"/>
              <a:ext cx="61594" cy="61594"/>
            </a:xfrm>
            <a:custGeom>
              <a:avLst/>
              <a:gdLst/>
              <a:ahLst/>
              <a:cxnLst/>
              <a:rect l="l" t="t" r="r" b="b"/>
              <a:pathLst>
                <a:path w="61595" h="61595">
                  <a:moveTo>
                    <a:pt x="0" y="0"/>
                  </a:moveTo>
                  <a:lnTo>
                    <a:pt x="0" y="61264"/>
                  </a:lnTo>
                  <a:lnTo>
                    <a:pt x="61277" y="30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12923" y="6343180"/>
              <a:ext cx="419734" cy="0"/>
            </a:xfrm>
            <a:custGeom>
              <a:avLst/>
              <a:gdLst/>
              <a:ahLst/>
              <a:cxnLst/>
              <a:rect l="l" t="t" r="r" b="b"/>
              <a:pathLst>
                <a:path w="419735">
                  <a:moveTo>
                    <a:pt x="419188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64663" y="5866650"/>
            <a:ext cx="1578698" cy="627138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9751707" y="7338936"/>
            <a:ext cx="451484" cy="61594"/>
            <a:chOff x="4697107" y="7338936"/>
            <a:chExt cx="451484" cy="61594"/>
          </a:xfrm>
        </p:grpSpPr>
        <p:sp>
          <p:nvSpPr>
            <p:cNvPr id="35" name="object 35"/>
            <p:cNvSpPr/>
            <p:nvPr/>
          </p:nvSpPr>
          <p:spPr>
            <a:xfrm>
              <a:off x="5085664" y="7338936"/>
              <a:ext cx="62865" cy="61594"/>
            </a:xfrm>
            <a:custGeom>
              <a:avLst/>
              <a:gdLst/>
              <a:ahLst/>
              <a:cxnLst/>
              <a:rect l="l" t="t" r="r" b="b"/>
              <a:pathLst>
                <a:path w="62864" h="61595">
                  <a:moveTo>
                    <a:pt x="0" y="0"/>
                  </a:moveTo>
                  <a:lnTo>
                    <a:pt x="0" y="61277"/>
                  </a:lnTo>
                  <a:lnTo>
                    <a:pt x="62509" y="30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7107" y="7369581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>
                  <a:moveTo>
                    <a:pt x="42042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724402" y="8513699"/>
            <a:ext cx="462280" cy="132715"/>
            <a:chOff x="4669802" y="8513698"/>
            <a:chExt cx="462280" cy="132715"/>
          </a:xfrm>
        </p:grpSpPr>
        <p:sp>
          <p:nvSpPr>
            <p:cNvPr id="38" name="object 38"/>
            <p:cNvSpPr/>
            <p:nvPr/>
          </p:nvSpPr>
          <p:spPr>
            <a:xfrm>
              <a:off x="4669802" y="8586000"/>
              <a:ext cx="61594" cy="60325"/>
            </a:xfrm>
            <a:custGeom>
              <a:avLst/>
              <a:gdLst/>
              <a:ahLst/>
              <a:cxnLst/>
              <a:rect l="l" t="t" r="r" b="b"/>
              <a:pathLst>
                <a:path w="61595" h="60325">
                  <a:moveTo>
                    <a:pt x="61290" y="0"/>
                  </a:moveTo>
                  <a:lnTo>
                    <a:pt x="0" y="30632"/>
                  </a:lnTo>
                  <a:lnTo>
                    <a:pt x="61290" y="60045"/>
                  </a:lnTo>
                  <a:lnTo>
                    <a:pt x="612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00447" y="8616632"/>
              <a:ext cx="419734" cy="0"/>
            </a:xfrm>
            <a:custGeom>
              <a:avLst/>
              <a:gdLst/>
              <a:ahLst/>
              <a:cxnLst/>
              <a:rect l="l" t="t" r="r" b="b"/>
              <a:pathLst>
                <a:path w="419735">
                  <a:moveTo>
                    <a:pt x="0" y="0"/>
                  </a:moveTo>
                  <a:lnTo>
                    <a:pt x="419201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69395" y="8513698"/>
              <a:ext cx="62865" cy="61594"/>
            </a:xfrm>
            <a:custGeom>
              <a:avLst/>
              <a:gdLst/>
              <a:ahLst/>
              <a:cxnLst/>
              <a:rect l="l" t="t" r="r" b="b"/>
              <a:pathLst>
                <a:path w="62864" h="61595">
                  <a:moveTo>
                    <a:pt x="0" y="0"/>
                  </a:moveTo>
                  <a:lnTo>
                    <a:pt x="0" y="61277"/>
                  </a:lnTo>
                  <a:lnTo>
                    <a:pt x="62509" y="30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80838" y="8544344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>
                  <a:moveTo>
                    <a:pt x="42042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27162" y="6419367"/>
            <a:ext cx="214274" cy="7442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87437" y="6419368"/>
            <a:ext cx="316941" cy="74409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9890748" y="6835242"/>
            <a:ext cx="136525" cy="415925"/>
            <a:chOff x="4836147" y="6835241"/>
            <a:chExt cx="136525" cy="415925"/>
          </a:xfrm>
        </p:grpSpPr>
        <p:sp>
          <p:nvSpPr>
            <p:cNvPr id="45" name="object 45"/>
            <p:cNvSpPr/>
            <p:nvPr/>
          </p:nvSpPr>
          <p:spPr>
            <a:xfrm>
              <a:off x="4838433" y="6837527"/>
              <a:ext cx="132080" cy="411480"/>
            </a:xfrm>
            <a:custGeom>
              <a:avLst/>
              <a:gdLst/>
              <a:ahLst/>
              <a:cxnLst/>
              <a:rect l="l" t="t" r="r" b="b"/>
              <a:pathLst>
                <a:path w="132079" h="411479">
                  <a:moveTo>
                    <a:pt x="0" y="0"/>
                  </a:moveTo>
                  <a:lnTo>
                    <a:pt x="131508" y="0"/>
                  </a:lnTo>
                  <a:lnTo>
                    <a:pt x="131508" y="411314"/>
                  </a:lnTo>
                  <a:lnTo>
                    <a:pt x="0" y="41131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63261" y="6907720"/>
              <a:ext cx="93725" cy="269519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10395294" y="8371929"/>
            <a:ext cx="136525" cy="415925"/>
            <a:chOff x="5340693" y="8371928"/>
            <a:chExt cx="136525" cy="415925"/>
          </a:xfrm>
        </p:grpSpPr>
        <p:sp>
          <p:nvSpPr>
            <p:cNvPr id="48" name="object 48"/>
            <p:cNvSpPr/>
            <p:nvPr/>
          </p:nvSpPr>
          <p:spPr>
            <a:xfrm>
              <a:off x="5342979" y="8374214"/>
              <a:ext cx="132080" cy="411480"/>
            </a:xfrm>
            <a:custGeom>
              <a:avLst/>
              <a:gdLst/>
              <a:ahLst/>
              <a:cxnLst/>
              <a:rect l="l" t="t" r="r" b="b"/>
              <a:pathLst>
                <a:path w="132079" h="411479">
                  <a:moveTo>
                    <a:pt x="0" y="0"/>
                  </a:moveTo>
                  <a:lnTo>
                    <a:pt x="131508" y="0"/>
                  </a:lnTo>
                  <a:lnTo>
                    <a:pt x="131508" y="411314"/>
                  </a:lnTo>
                  <a:lnTo>
                    <a:pt x="0" y="41131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67807" y="8444407"/>
              <a:ext cx="93725" cy="269506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10898962" y="6296520"/>
            <a:ext cx="525780" cy="75565"/>
          </a:xfrm>
          <a:custGeom>
            <a:avLst/>
            <a:gdLst/>
            <a:ahLst/>
            <a:cxnLst/>
            <a:rect l="l" t="t" r="r" b="b"/>
            <a:pathLst>
              <a:path w="525779" h="75564">
                <a:moveTo>
                  <a:pt x="59397" y="0"/>
                </a:moveTo>
                <a:lnTo>
                  <a:pt x="0" y="0"/>
                </a:lnTo>
                <a:lnTo>
                  <a:pt x="0" y="12192"/>
                </a:lnTo>
                <a:lnTo>
                  <a:pt x="21831" y="12192"/>
                </a:lnTo>
                <a:lnTo>
                  <a:pt x="21831" y="73291"/>
                </a:lnTo>
                <a:lnTo>
                  <a:pt x="37566" y="73291"/>
                </a:lnTo>
                <a:lnTo>
                  <a:pt x="37566" y="12192"/>
                </a:lnTo>
                <a:lnTo>
                  <a:pt x="59397" y="12192"/>
                </a:lnTo>
                <a:lnTo>
                  <a:pt x="59397" y="0"/>
                </a:lnTo>
                <a:close/>
              </a:path>
              <a:path w="525779" h="75564">
                <a:moveTo>
                  <a:pt x="113741" y="35775"/>
                </a:moveTo>
                <a:lnTo>
                  <a:pt x="112280" y="30797"/>
                </a:lnTo>
                <a:lnTo>
                  <a:pt x="106184" y="23291"/>
                </a:lnTo>
                <a:lnTo>
                  <a:pt x="101536" y="21310"/>
                </a:lnTo>
                <a:lnTo>
                  <a:pt x="91401" y="21310"/>
                </a:lnTo>
                <a:lnTo>
                  <a:pt x="87960" y="22301"/>
                </a:lnTo>
                <a:lnTo>
                  <a:pt x="83591" y="25412"/>
                </a:lnTo>
                <a:lnTo>
                  <a:pt x="82092" y="27012"/>
                </a:lnTo>
                <a:lnTo>
                  <a:pt x="80733" y="29044"/>
                </a:lnTo>
                <a:lnTo>
                  <a:pt x="80733" y="0"/>
                </a:lnTo>
                <a:lnTo>
                  <a:pt x="65709" y="0"/>
                </a:lnTo>
                <a:lnTo>
                  <a:pt x="65709" y="73291"/>
                </a:lnTo>
                <a:lnTo>
                  <a:pt x="80733" y="73291"/>
                </a:lnTo>
                <a:lnTo>
                  <a:pt x="80733" y="38227"/>
                </a:lnTo>
                <a:lnTo>
                  <a:pt x="81813" y="35433"/>
                </a:lnTo>
                <a:lnTo>
                  <a:pt x="85674" y="32194"/>
                </a:lnTo>
                <a:lnTo>
                  <a:pt x="87807" y="31470"/>
                </a:lnTo>
                <a:lnTo>
                  <a:pt x="93218" y="31470"/>
                </a:lnTo>
                <a:lnTo>
                  <a:pt x="95338" y="32385"/>
                </a:lnTo>
                <a:lnTo>
                  <a:pt x="98044" y="35953"/>
                </a:lnTo>
                <a:lnTo>
                  <a:pt x="98717" y="38798"/>
                </a:lnTo>
                <a:lnTo>
                  <a:pt x="98717" y="73291"/>
                </a:lnTo>
                <a:lnTo>
                  <a:pt x="113741" y="73291"/>
                </a:lnTo>
                <a:lnTo>
                  <a:pt x="113741" y="35775"/>
                </a:lnTo>
                <a:close/>
              </a:path>
              <a:path w="525779" h="75564">
                <a:moveTo>
                  <a:pt x="158902" y="21729"/>
                </a:moveTo>
                <a:lnTo>
                  <a:pt x="153492" y="21729"/>
                </a:lnTo>
                <a:lnTo>
                  <a:pt x="149288" y="22860"/>
                </a:lnTo>
                <a:lnTo>
                  <a:pt x="144360" y="26568"/>
                </a:lnTo>
                <a:lnTo>
                  <a:pt x="142735" y="28778"/>
                </a:lnTo>
                <a:lnTo>
                  <a:pt x="141452" y="31686"/>
                </a:lnTo>
                <a:lnTo>
                  <a:pt x="141135" y="22034"/>
                </a:lnTo>
                <a:lnTo>
                  <a:pt x="127330" y="22034"/>
                </a:lnTo>
                <a:lnTo>
                  <a:pt x="127736" y="30226"/>
                </a:lnTo>
                <a:lnTo>
                  <a:pt x="127736" y="73291"/>
                </a:lnTo>
                <a:lnTo>
                  <a:pt x="142760" y="73291"/>
                </a:lnTo>
                <a:lnTo>
                  <a:pt x="142760" y="44183"/>
                </a:lnTo>
                <a:lnTo>
                  <a:pt x="143408" y="41262"/>
                </a:lnTo>
                <a:lnTo>
                  <a:pt x="146570" y="36449"/>
                </a:lnTo>
                <a:lnTo>
                  <a:pt x="149999" y="35026"/>
                </a:lnTo>
                <a:lnTo>
                  <a:pt x="154952" y="35026"/>
                </a:lnTo>
                <a:lnTo>
                  <a:pt x="158902" y="35229"/>
                </a:lnTo>
                <a:lnTo>
                  <a:pt x="158902" y="21729"/>
                </a:lnTo>
                <a:close/>
              </a:path>
              <a:path w="525779" h="75564">
                <a:moveTo>
                  <a:pt x="215684" y="73291"/>
                </a:moveTo>
                <a:lnTo>
                  <a:pt x="215290" y="64909"/>
                </a:lnTo>
                <a:lnTo>
                  <a:pt x="215290" y="22034"/>
                </a:lnTo>
                <a:lnTo>
                  <a:pt x="200266" y="22034"/>
                </a:lnTo>
                <a:lnTo>
                  <a:pt x="200266" y="57061"/>
                </a:lnTo>
                <a:lnTo>
                  <a:pt x="199351" y="59842"/>
                </a:lnTo>
                <a:lnTo>
                  <a:pt x="195973" y="62941"/>
                </a:lnTo>
                <a:lnTo>
                  <a:pt x="193649" y="63652"/>
                </a:lnTo>
                <a:lnTo>
                  <a:pt x="186880" y="63652"/>
                </a:lnTo>
                <a:lnTo>
                  <a:pt x="184442" y="62433"/>
                </a:lnTo>
                <a:lnTo>
                  <a:pt x="182626" y="58585"/>
                </a:lnTo>
                <a:lnTo>
                  <a:pt x="182283" y="56070"/>
                </a:lnTo>
                <a:lnTo>
                  <a:pt x="182283" y="22034"/>
                </a:lnTo>
                <a:lnTo>
                  <a:pt x="167259" y="22034"/>
                </a:lnTo>
                <a:lnTo>
                  <a:pt x="167259" y="53670"/>
                </a:lnTo>
                <a:lnTo>
                  <a:pt x="167360" y="56934"/>
                </a:lnTo>
                <a:lnTo>
                  <a:pt x="181203" y="74320"/>
                </a:lnTo>
                <a:lnTo>
                  <a:pt x="189738" y="74320"/>
                </a:lnTo>
                <a:lnTo>
                  <a:pt x="193332" y="73342"/>
                </a:lnTo>
                <a:lnTo>
                  <a:pt x="198196" y="70154"/>
                </a:lnTo>
                <a:lnTo>
                  <a:pt x="199694" y="68618"/>
                </a:lnTo>
                <a:lnTo>
                  <a:pt x="200774" y="66789"/>
                </a:lnTo>
                <a:lnTo>
                  <a:pt x="201180" y="73291"/>
                </a:lnTo>
                <a:lnTo>
                  <a:pt x="215684" y="73291"/>
                </a:lnTo>
                <a:close/>
              </a:path>
              <a:path w="525779" h="75564">
                <a:moveTo>
                  <a:pt x="251942" y="40716"/>
                </a:moveTo>
                <a:lnTo>
                  <a:pt x="226758" y="40716"/>
                </a:lnTo>
                <a:lnTo>
                  <a:pt x="226758" y="52184"/>
                </a:lnTo>
                <a:lnTo>
                  <a:pt x="251942" y="52184"/>
                </a:lnTo>
                <a:lnTo>
                  <a:pt x="251942" y="40716"/>
                </a:lnTo>
                <a:close/>
              </a:path>
              <a:path w="525779" h="75564">
                <a:moveTo>
                  <a:pt x="319684" y="48780"/>
                </a:moveTo>
                <a:lnTo>
                  <a:pt x="304152" y="35026"/>
                </a:lnTo>
                <a:lnTo>
                  <a:pt x="308013" y="34023"/>
                </a:lnTo>
                <a:lnTo>
                  <a:pt x="311073" y="32067"/>
                </a:lnTo>
                <a:lnTo>
                  <a:pt x="312826" y="29845"/>
                </a:lnTo>
                <a:lnTo>
                  <a:pt x="315607" y="26327"/>
                </a:lnTo>
                <a:lnTo>
                  <a:pt x="316738" y="22948"/>
                </a:lnTo>
                <a:lnTo>
                  <a:pt x="316738" y="16395"/>
                </a:lnTo>
                <a:lnTo>
                  <a:pt x="316166" y="13741"/>
                </a:lnTo>
                <a:lnTo>
                  <a:pt x="315099" y="11277"/>
                </a:lnTo>
                <a:lnTo>
                  <a:pt x="313690" y="7975"/>
                </a:lnTo>
                <a:lnTo>
                  <a:pt x="311480" y="5359"/>
                </a:lnTo>
                <a:lnTo>
                  <a:pt x="308508" y="3454"/>
                </a:lnTo>
                <a:lnTo>
                  <a:pt x="306006" y="1905"/>
                </a:lnTo>
                <a:lnTo>
                  <a:pt x="304038" y="1219"/>
                </a:lnTo>
                <a:lnTo>
                  <a:pt x="304038" y="47066"/>
                </a:lnTo>
                <a:lnTo>
                  <a:pt x="304038" y="56070"/>
                </a:lnTo>
                <a:lnTo>
                  <a:pt x="302361" y="58953"/>
                </a:lnTo>
                <a:lnTo>
                  <a:pt x="297103" y="61112"/>
                </a:lnTo>
                <a:lnTo>
                  <a:pt x="293636" y="61506"/>
                </a:lnTo>
                <a:lnTo>
                  <a:pt x="278053" y="61506"/>
                </a:lnTo>
                <a:lnTo>
                  <a:pt x="278053" y="41109"/>
                </a:lnTo>
                <a:lnTo>
                  <a:pt x="292277" y="41109"/>
                </a:lnTo>
                <a:lnTo>
                  <a:pt x="296087" y="41592"/>
                </a:lnTo>
                <a:lnTo>
                  <a:pt x="302171" y="44018"/>
                </a:lnTo>
                <a:lnTo>
                  <a:pt x="304038" y="47066"/>
                </a:lnTo>
                <a:lnTo>
                  <a:pt x="304038" y="1219"/>
                </a:lnTo>
                <a:lnTo>
                  <a:pt x="303263" y="939"/>
                </a:lnTo>
                <a:lnTo>
                  <a:pt x="301612" y="736"/>
                </a:lnTo>
                <a:lnTo>
                  <a:pt x="301612" y="23660"/>
                </a:lnTo>
                <a:lnTo>
                  <a:pt x="300685" y="26047"/>
                </a:lnTo>
                <a:lnTo>
                  <a:pt x="296951" y="29083"/>
                </a:lnTo>
                <a:lnTo>
                  <a:pt x="293674" y="29845"/>
                </a:lnTo>
                <a:lnTo>
                  <a:pt x="278053" y="29845"/>
                </a:lnTo>
                <a:lnTo>
                  <a:pt x="278053" y="11277"/>
                </a:lnTo>
                <a:lnTo>
                  <a:pt x="292620" y="11277"/>
                </a:lnTo>
                <a:lnTo>
                  <a:pt x="295440" y="11645"/>
                </a:lnTo>
                <a:lnTo>
                  <a:pt x="300126" y="13741"/>
                </a:lnTo>
                <a:lnTo>
                  <a:pt x="301586" y="16395"/>
                </a:lnTo>
                <a:lnTo>
                  <a:pt x="301612" y="23660"/>
                </a:lnTo>
                <a:lnTo>
                  <a:pt x="301612" y="736"/>
                </a:lnTo>
                <a:lnTo>
                  <a:pt x="297319" y="190"/>
                </a:lnTo>
                <a:lnTo>
                  <a:pt x="294017" y="0"/>
                </a:lnTo>
                <a:lnTo>
                  <a:pt x="263017" y="0"/>
                </a:lnTo>
                <a:lnTo>
                  <a:pt x="263017" y="73291"/>
                </a:lnTo>
                <a:lnTo>
                  <a:pt x="294754" y="73291"/>
                </a:lnTo>
                <a:lnTo>
                  <a:pt x="298437" y="73050"/>
                </a:lnTo>
                <a:lnTo>
                  <a:pt x="304457" y="72136"/>
                </a:lnTo>
                <a:lnTo>
                  <a:pt x="306959" y="71374"/>
                </a:lnTo>
                <a:lnTo>
                  <a:pt x="308914" y="70358"/>
                </a:lnTo>
                <a:lnTo>
                  <a:pt x="312026" y="68808"/>
                </a:lnTo>
                <a:lnTo>
                  <a:pt x="314528" y="66636"/>
                </a:lnTo>
                <a:lnTo>
                  <a:pt x="318033" y="61506"/>
                </a:lnTo>
                <a:lnTo>
                  <a:pt x="318592" y="60693"/>
                </a:lnTo>
                <a:lnTo>
                  <a:pt x="319684" y="57099"/>
                </a:lnTo>
                <a:lnTo>
                  <a:pt x="319684" y="48780"/>
                </a:lnTo>
                <a:close/>
              </a:path>
              <a:path w="525779" h="75564">
                <a:moveTo>
                  <a:pt x="376745" y="51676"/>
                </a:moveTo>
                <a:lnTo>
                  <a:pt x="376631" y="42138"/>
                </a:lnTo>
                <a:lnTo>
                  <a:pt x="375069" y="35471"/>
                </a:lnTo>
                <a:lnTo>
                  <a:pt x="372211" y="30975"/>
                </a:lnTo>
                <a:lnTo>
                  <a:pt x="367766" y="23964"/>
                </a:lnTo>
                <a:lnTo>
                  <a:pt x="361530" y="20815"/>
                </a:lnTo>
                <a:lnTo>
                  <a:pt x="361518" y="42138"/>
                </a:lnTo>
                <a:lnTo>
                  <a:pt x="342925" y="42138"/>
                </a:lnTo>
                <a:lnTo>
                  <a:pt x="342925" y="39027"/>
                </a:lnTo>
                <a:lnTo>
                  <a:pt x="343763" y="36385"/>
                </a:lnTo>
                <a:lnTo>
                  <a:pt x="347052" y="32067"/>
                </a:lnTo>
                <a:lnTo>
                  <a:pt x="349453" y="30975"/>
                </a:lnTo>
                <a:lnTo>
                  <a:pt x="356362" y="30975"/>
                </a:lnTo>
                <a:lnTo>
                  <a:pt x="358990" y="32562"/>
                </a:lnTo>
                <a:lnTo>
                  <a:pt x="360400" y="35750"/>
                </a:lnTo>
                <a:lnTo>
                  <a:pt x="361137" y="37363"/>
                </a:lnTo>
                <a:lnTo>
                  <a:pt x="361429" y="39027"/>
                </a:lnTo>
                <a:lnTo>
                  <a:pt x="361518" y="42138"/>
                </a:lnTo>
                <a:lnTo>
                  <a:pt x="361518" y="20815"/>
                </a:lnTo>
                <a:lnTo>
                  <a:pt x="344893" y="20815"/>
                </a:lnTo>
                <a:lnTo>
                  <a:pt x="338556" y="23583"/>
                </a:lnTo>
                <a:lnTo>
                  <a:pt x="330034" y="34150"/>
                </a:lnTo>
                <a:lnTo>
                  <a:pt x="328002" y="40779"/>
                </a:lnTo>
                <a:lnTo>
                  <a:pt x="328002" y="57302"/>
                </a:lnTo>
                <a:lnTo>
                  <a:pt x="330060" y="63715"/>
                </a:lnTo>
                <a:lnTo>
                  <a:pt x="338239" y="72834"/>
                </a:lnTo>
                <a:lnTo>
                  <a:pt x="344411" y="75120"/>
                </a:lnTo>
                <a:lnTo>
                  <a:pt x="359232" y="75120"/>
                </a:lnTo>
                <a:lnTo>
                  <a:pt x="364451" y="73799"/>
                </a:lnTo>
                <a:lnTo>
                  <a:pt x="372503" y="68326"/>
                </a:lnTo>
                <a:lnTo>
                  <a:pt x="374370" y="64960"/>
                </a:lnTo>
                <a:lnTo>
                  <a:pt x="374916" y="63982"/>
                </a:lnTo>
                <a:lnTo>
                  <a:pt x="375526" y="58178"/>
                </a:lnTo>
                <a:lnTo>
                  <a:pt x="361810" y="58178"/>
                </a:lnTo>
                <a:lnTo>
                  <a:pt x="361137" y="60731"/>
                </a:lnTo>
                <a:lnTo>
                  <a:pt x="359943" y="62572"/>
                </a:lnTo>
                <a:lnTo>
                  <a:pt x="356895" y="64516"/>
                </a:lnTo>
                <a:lnTo>
                  <a:pt x="355104" y="64960"/>
                </a:lnTo>
                <a:lnTo>
                  <a:pt x="349084" y="64960"/>
                </a:lnTo>
                <a:lnTo>
                  <a:pt x="346379" y="63919"/>
                </a:lnTo>
                <a:lnTo>
                  <a:pt x="343217" y="59728"/>
                </a:lnTo>
                <a:lnTo>
                  <a:pt x="342417" y="56337"/>
                </a:lnTo>
                <a:lnTo>
                  <a:pt x="342417" y="51676"/>
                </a:lnTo>
                <a:lnTo>
                  <a:pt x="376745" y="51676"/>
                </a:lnTo>
                <a:close/>
              </a:path>
              <a:path w="525779" h="75564">
                <a:moveTo>
                  <a:pt x="432282" y="73291"/>
                </a:moveTo>
                <a:lnTo>
                  <a:pt x="430974" y="49339"/>
                </a:lnTo>
                <a:lnTo>
                  <a:pt x="430885" y="33032"/>
                </a:lnTo>
                <a:lnTo>
                  <a:pt x="429526" y="29641"/>
                </a:lnTo>
                <a:lnTo>
                  <a:pt x="428967" y="28244"/>
                </a:lnTo>
                <a:lnTo>
                  <a:pt x="421386" y="22237"/>
                </a:lnTo>
                <a:lnTo>
                  <a:pt x="416090" y="20815"/>
                </a:lnTo>
                <a:lnTo>
                  <a:pt x="402907" y="20815"/>
                </a:lnTo>
                <a:lnTo>
                  <a:pt x="397916" y="22034"/>
                </a:lnTo>
                <a:lnTo>
                  <a:pt x="394208" y="24485"/>
                </a:lnTo>
                <a:lnTo>
                  <a:pt x="389940" y="27241"/>
                </a:lnTo>
                <a:lnTo>
                  <a:pt x="387819" y="31445"/>
                </a:lnTo>
                <a:lnTo>
                  <a:pt x="387819" y="37058"/>
                </a:lnTo>
                <a:lnTo>
                  <a:pt x="402539" y="37058"/>
                </a:lnTo>
                <a:lnTo>
                  <a:pt x="402539" y="34836"/>
                </a:lnTo>
                <a:lnTo>
                  <a:pt x="403110" y="33032"/>
                </a:lnTo>
                <a:lnTo>
                  <a:pt x="405396" y="30327"/>
                </a:lnTo>
                <a:lnTo>
                  <a:pt x="407098" y="29641"/>
                </a:lnTo>
                <a:lnTo>
                  <a:pt x="411759" y="29641"/>
                </a:lnTo>
                <a:lnTo>
                  <a:pt x="413613" y="30378"/>
                </a:lnTo>
                <a:lnTo>
                  <a:pt x="416115" y="33286"/>
                </a:lnTo>
                <a:lnTo>
                  <a:pt x="416750" y="36245"/>
                </a:lnTo>
                <a:lnTo>
                  <a:pt x="416750" y="40716"/>
                </a:lnTo>
                <a:lnTo>
                  <a:pt x="416750" y="49453"/>
                </a:lnTo>
                <a:lnTo>
                  <a:pt x="416750" y="53911"/>
                </a:lnTo>
                <a:lnTo>
                  <a:pt x="416280" y="57340"/>
                </a:lnTo>
                <a:lnTo>
                  <a:pt x="413918" y="63271"/>
                </a:lnTo>
                <a:lnTo>
                  <a:pt x="411302" y="65062"/>
                </a:lnTo>
                <a:lnTo>
                  <a:pt x="405142" y="65062"/>
                </a:lnTo>
                <a:lnTo>
                  <a:pt x="403326" y="64325"/>
                </a:lnTo>
                <a:lnTo>
                  <a:pt x="400837" y="61442"/>
                </a:lnTo>
                <a:lnTo>
                  <a:pt x="400202" y="59715"/>
                </a:lnTo>
                <a:lnTo>
                  <a:pt x="400202" y="55067"/>
                </a:lnTo>
                <a:lnTo>
                  <a:pt x="401434" y="52984"/>
                </a:lnTo>
                <a:lnTo>
                  <a:pt x="406285" y="50076"/>
                </a:lnTo>
                <a:lnTo>
                  <a:pt x="409575" y="49339"/>
                </a:lnTo>
                <a:lnTo>
                  <a:pt x="415734" y="49339"/>
                </a:lnTo>
                <a:lnTo>
                  <a:pt x="416280" y="49377"/>
                </a:lnTo>
                <a:lnTo>
                  <a:pt x="416750" y="49453"/>
                </a:lnTo>
                <a:lnTo>
                  <a:pt x="416750" y="40716"/>
                </a:lnTo>
                <a:lnTo>
                  <a:pt x="408012" y="40716"/>
                </a:lnTo>
                <a:lnTo>
                  <a:pt x="401193" y="41732"/>
                </a:lnTo>
                <a:lnTo>
                  <a:pt x="389166" y="46736"/>
                </a:lnTo>
                <a:lnTo>
                  <a:pt x="385584" y="51981"/>
                </a:lnTo>
                <a:lnTo>
                  <a:pt x="385584" y="64630"/>
                </a:lnTo>
                <a:lnTo>
                  <a:pt x="387235" y="68529"/>
                </a:lnTo>
                <a:lnTo>
                  <a:pt x="393598" y="73596"/>
                </a:lnTo>
                <a:lnTo>
                  <a:pt x="397700" y="74815"/>
                </a:lnTo>
                <a:lnTo>
                  <a:pt x="405942" y="74815"/>
                </a:lnTo>
                <a:lnTo>
                  <a:pt x="408825" y="74168"/>
                </a:lnTo>
                <a:lnTo>
                  <a:pt x="414108" y="71615"/>
                </a:lnTo>
                <a:lnTo>
                  <a:pt x="416344" y="69494"/>
                </a:lnTo>
                <a:lnTo>
                  <a:pt x="418160" y="66586"/>
                </a:lnTo>
                <a:lnTo>
                  <a:pt x="418211" y="68529"/>
                </a:lnTo>
                <a:lnTo>
                  <a:pt x="418312" y="71081"/>
                </a:lnTo>
                <a:lnTo>
                  <a:pt x="418477" y="72288"/>
                </a:lnTo>
                <a:lnTo>
                  <a:pt x="418680" y="73291"/>
                </a:lnTo>
                <a:lnTo>
                  <a:pt x="432282" y="73291"/>
                </a:lnTo>
                <a:close/>
              </a:path>
              <a:path w="525779" h="75564">
                <a:moveTo>
                  <a:pt x="525500" y="39065"/>
                </a:moveTo>
                <a:lnTo>
                  <a:pt x="510959" y="20612"/>
                </a:lnTo>
                <a:lnTo>
                  <a:pt x="504139" y="20612"/>
                </a:lnTo>
                <a:lnTo>
                  <a:pt x="501091" y="21234"/>
                </a:lnTo>
                <a:lnTo>
                  <a:pt x="495477" y="23939"/>
                </a:lnTo>
                <a:lnTo>
                  <a:pt x="492988" y="26454"/>
                </a:lnTo>
                <a:lnTo>
                  <a:pt x="491172" y="29959"/>
                </a:lnTo>
                <a:lnTo>
                  <a:pt x="490220" y="27660"/>
                </a:lnTo>
                <a:lnTo>
                  <a:pt x="488657" y="25654"/>
                </a:lnTo>
                <a:lnTo>
                  <a:pt x="483590" y="21729"/>
                </a:lnTo>
                <a:lnTo>
                  <a:pt x="479958" y="20612"/>
                </a:lnTo>
                <a:lnTo>
                  <a:pt x="470890" y="20612"/>
                </a:lnTo>
                <a:lnTo>
                  <a:pt x="466890" y="21831"/>
                </a:lnTo>
                <a:lnTo>
                  <a:pt x="461899" y="25615"/>
                </a:lnTo>
                <a:lnTo>
                  <a:pt x="460336" y="27381"/>
                </a:lnTo>
                <a:lnTo>
                  <a:pt x="458978" y="29540"/>
                </a:lnTo>
                <a:lnTo>
                  <a:pt x="458584" y="22034"/>
                </a:lnTo>
                <a:lnTo>
                  <a:pt x="444068" y="22034"/>
                </a:lnTo>
                <a:lnTo>
                  <a:pt x="444398" y="28562"/>
                </a:lnTo>
                <a:lnTo>
                  <a:pt x="444474" y="73291"/>
                </a:lnTo>
                <a:lnTo>
                  <a:pt x="459498" y="73291"/>
                </a:lnTo>
                <a:lnTo>
                  <a:pt x="459498" y="38227"/>
                </a:lnTo>
                <a:lnTo>
                  <a:pt x="460578" y="35433"/>
                </a:lnTo>
                <a:lnTo>
                  <a:pt x="464439" y="32194"/>
                </a:lnTo>
                <a:lnTo>
                  <a:pt x="466572" y="31470"/>
                </a:lnTo>
                <a:lnTo>
                  <a:pt x="471970" y="31470"/>
                </a:lnTo>
                <a:lnTo>
                  <a:pt x="474091" y="32385"/>
                </a:lnTo>
                <a:lnTo>
                  <a:pt x="476796" y="35953"/>
                </a:lnTo>
                <a:lnTo>
                  <a:pt x="477469" y="38798"/>
                </a:lnTo>
                <a:lnTo>
                  <a:pt x="477469" y="73291"/>
                </a:lnTo>
                <a:lnTo>
                  <a:pt x="492493" y="73291"/>
                </a:lnTo>
                <a:lnTo>
                  <a:pt x="492493" y="38227"/>
                </a:lnTo>
                <a:lnTo>
                  <a:pt x="493572" y="35433"/>
                </a:lnTo>
                <a:lnTo>
                  <a:pt x="497433" y="32194"/>
                </a:lnTo>
                <a:lnTo>
                  <a:pt x="499579" y="31470"/>
                </a:lnTo>
                <a:lnTo>
                  <a:pt x="504977" y="31470"/>
                </a:lnTo>
                <a:lnTo>
                  <a:pt x="507085" y="32385"/>
                </a:lnTo>
                <a:lnTo>
                  <a:pt x="509803" y="35953"/>
                </a:lnTo>
                <a:lnTo>
                  <a:pt x="510476" y="38798"/>
                </a:lnTo>
                <a:lnTo>
                  <a:pt x="510476" y="73291"/>
                </a:lnTo>
                <a:lnTo>
                  <a:pt x="525500" y="73291"/>
                </a:lnTo>
                <a:lnTo>
                  <a:pt x="525500" y="39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16684" y="7061377"/>
            <a:ext cx="1675244" cy="77950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24826" y="8239404"/>
            <a:ext cx="1675231" cy="779678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0435767" y="7205866"/>
            <a:ext cx="100330" cy="416559"/>
            <a:chOff x="5381167" y="7205865"/>
            <a:chExt cx="100330" cy="416559"/>
          </a:xfrm>
        </p:grpSpPr>
        <p:sp>
          <p:nvSpPr>
            <p:cNvPr id="54" name="object 54"/>
            <p:cNvSpPr/>
            <p:nvPr/>
          </p:nvSpPr>
          <p:spPr>
            <a:xfrm>
              <a:off x="5382412" y="7207110"/>
              <a:ext cx="97790" cy="414655"/>
            </a:xfrm>
            <a:custGeom>
              <a:avLst/>
              <a:gdLst/>
              <a:ahLst/>
              <a:cxnLst/>
              <a:rect l="l" t="t" r="r" b="b"/>
              <a:pathLst>
                <a:path w="97789" h="414654">
                  <a:moveTo>
                    <a:pt x="97561" y="0"/>
                  </a:moveTo>
                  <a:lnTo>
                    <a:pt x="0" y="0"/>
                  </a:lnTo>
                  <a:lnTo>
                    <a:pt x="0" y="414058"/>
                  </a:lnTo>
                  <a:lnTo>
                    <a:pt x="97561" y="414058"/>
                  </a:lnTo>
                  <a:lnTo>
                    <a:pt x="97561" y="0"/>
                  </a:lnTo>
                  <a:close/>
                </a:path>
              </a:pathLst>
            </a:custGeom>
            <a:solidFill>
              <a:srgbClr val="2934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82412" y="7207110"/>
              <a:ext cx="97790" cy="414655"/>
            </a:xfrm>
            <a:custGeom>
              <a:avLst/>
              <a:gdLst/>
              <a:ahLst/>
              <a:cxnLst/>
              <a:rect l="l" t="t" r="r" b="b"/>
              <a:pathLst>
                <a:path w="97789" h="414654">
                  <a:moveTo>
                    <a:pt x="0" y="414058"/>
                  </a:moveTo>
                  <a:lnTo>
                    <a:pt x="97561" y="414058"/>
                  </a:lnTo>
                  <a:lnTo>
                    <a:pt x="97561" y="0"/>
                  </a:lnTo>
                  <a:lnTo>
                    <a:pt x="0" y="0"/>
                  </a:lnTo>
                  <a:lnTo>
                    <a:pt x="0" y="414058"/>
                  </a:lnTo>
                  <a:close/>
                </a:path>
              </a:pathLst>
            </a:custGeom>
            <a:ln w="3175">
              <a:solidFill>
                <a:srgbClr val="2934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92457" y="7215352"/>
              <a:ext cx="83781" cy="397586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791622" y="7363548"/>
            <a:ext cx="702729" cy="7645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979949" y="8542338"/>
            <a:ext cx="326072" cy="76441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809495" y="6598424"/>
            <a:ext cx="740003" cy="75844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5581396" y="509017"/>
            <a:ext cx="85216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5" dirty="0">
                <a:latin typeface="Tahoma"/>
                <a:cs typeface="Tahoma"/>
              </a:rPr>
              <a:t>Fibra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óptica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779005" y="489965"/>
            <a:ext cx="429323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fibra </a:t>
            </a:r>
            <a:r>
              <a:rPr sz="950" spc="30" dirty="0">
                <a:latin typeface="Microsoft Sans Serif"/>
                <a:cs typeface="Microsoft Sans Serif"/>
              </a:rPr>
              <a:t>óptica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20" dirty="0">
                <a:latin typeface="Microsoft Sans Serif"/>
                <a:cs typeface="Microsoft Sans Serif"/>
              </a:rPr>
              <a:t>técnica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escaneo, </a:t>
            </a:r>
            <a:r>
              <a:rPr sz="950" spc="25" dirty="0">
                <a:latin typeface="Microsoft Sans Serif"/>
                <a:cs typeface="Microsoft Sans Serif"/>
              </a:rPr>
              <a:t>sino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55" dirty="0">
                <a:latin typeface="Microsoft Sans Serif"/>
                <a:cs typeface="Microsoft Sans Serif"/>
              </a:rPr>
              <a:t>método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transmitir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luz.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fibra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óptica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emisor,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receptor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flexible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repleto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diminutas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fibras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transmiten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luz.</a:t>
            </a:r>
            <a:endParaRPr sz="950">
              <a:latin typeface="Microsoft Sans Serif"/>
              <a:cs typeface="Microsoft Sans Serif"/>
            </a:endParaRPr>
          </a:p>
          <a:p>
            <a:pPr marL="12700" marR="85725">
              <a:lnSpc>
                <a:spcPct val="126299"/>
              </a:lnSpc>
            </a:pPr>
            <a:r>
              <a:rPr sz="950" spc="35" dirty="0">
                <a:latin typeface="Microsoft Sans Serif"/>
                <a:cs typeface="Microsoft Sans Serif"/>
              </a:rPr>
              <a:t>Dependiendo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haber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separado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emisor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receptor,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25" dirty="0">
                <a:latin typeface="Microsoft Sans Serif"/>
                <a:cs typeface="Microsoft Sans Serif"/>
              </a:rPr>
              <a:t>usar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solo </a:t>
            </a:r>
            <a:r>
              <a:rPr sz="950" spc="10" dirty="0">
                <a:latin typeface="Microsoft Sans Serif"/>
                <a:cs typeface="Microsoft Sans Serif"/>
              </a:rPr>
              <a:t>cable. </a:t>
            </a:r>
            <a:r>
              <a:rPr sz="950" spc="20" dirty="0"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0" dirty="0">
                <a:latin typeface="Microsoft Sans Serif"/>
                <a:cs typeface="Microsoft Sans Serif"/>
              </a:rPr>
              <a:t>usa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solo </a:t>
            </a:r>
            <a:r>
              <a:rPr sz="950" spc="10" dirty="0">
                <a:latin typeface="Microsoft Sans Serif"/>
                <a:cs typeface="Microsoft Sans Serif"/>
              </a:rPr>
              <a:t>cable,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emisor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receptor </a:t>
            </a:r>
            <a:r>
              <a:rPr sz="950" spc="25" dirty="0">
                <a:latin typeface="Microsoft Sans Serif"/>
                <a:cs typeface="Microsoft Sans Serif"/>
              </a:rPr>
              <a:t>usan </a:t>
            </a:r>
            <a:r>
              <a:rPr sz="950" spc="20" dirty="0">
                <a:latin typeface="Microsoft Sans Serif"/>
                <a:cs typeface="Microsoft Sans Serif"/>
              </a:rPr>
              <a:t>varios </a:t>
            </a:r>
            <a:r>
              <a:rPr sz="950" spc="40" dirty="0">
                <a:latin typeface="Microsoft Sans Serif"/>
                <a:cs typeface="Microsoft Sans Serif"/>
              </a:rPr>
              <a:t>métodos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distribuir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fibras del </a:t>
            </a:r>
            <a:r>
              <a:rPr sz="950" spc="35" dirty="0">
                <a:latin typeface="Microsoft Sans Serif"/>
                <a:cs typeface="Microsoft Sans Serif"/>
              </a:rPr>
              <a:t> emisor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transmisor </a:t>
            </a:r>
            <a:r>
              <a:rPr sz="950" spc="50" dirty="0">
                <a:latin typeface="Microsoft Sans Serif"/>
                <a:cs typeface="Microsoft Sans Serif"/>
              </a:rPr>
              <a:t>dentro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10" dirty="0">
                <a:latin typeface="Microsoft Sans Serif"/>
                <a:cs typeface="Microsoft Sans Serif"/>
              </a:rPr>
              <a:t>cable.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fibras de </a:t>
            </a:r>
            <a:r>
              <a:rPr sz="950" spc="40" dirty="0">
                <a:latin typeface="Microsoft Sans Serif"/>
                <a:cs typeface="Microsoft Sans Serif"/>
              </a:rPr>
              <a:t>vidrio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fuente </a:t>
            </a:r>
            <a:r>
              <a:rPr sz="950" spc="30" dirty="0">
                <a:latin typeface="Microsoft Sans Serif"/>
                <a:cs typeface="Microsoft Sans Serif"/>
              </a:rPr>
              <a:t>emisora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luz </a:t>
            </a:r>
            <a:r>
              <a:rPr sz="950" spc="40" dirty="0">
                <a:latin typeface="Microsoft Sans Serif"/>
                <a:cs typeface="Microsoft Sans Serif"/>
              </a:rPr>
              <a:t>infrarroja.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fibras </a:t>
            </a:r>
            <a:r>
              <a:rPr sz="950" spc="15" dirty="0">
                <a:latin typeface="Microsoft Sans Serif"/>
                <a:cs typeface="Microsoft Sans Serif"/>
              </a:rPr>
              <a:t>plásticas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0" dirty="0">
                <a:latin typeface="Microsoft Sans Serif"/>
                <a:cs typeface="Microsoft Sans Serif"/>
              </a:rPr>
              <a:t>utilizan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fuente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emisora</a:t>
            </a:r>
            <a:r>
              <a:rPr sz="950" spc="21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visible.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79004" y="4207255"/>
            <a:ext cx="42189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fibra </a:t>
            </a:r>
            <a:r>
              <a:rPr sz="900" spc="30" dirty="0">
                <a:latin typeface="Microsoft Sans Serif"/>
                <a:cs typeface="Microsoft Sans Serif"/>
              </a:rPr>
              <a:t>óptica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30" dirty="0">
                <a:latin typeface="Microsoft Sans Serif"/>
                <a:cs typeface="Microsoft Sans Serif"/>
              </a:rPr>
              <a:t>utilizar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sensores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haz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luz,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barrido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retrorreflectante 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barrido </a:t>
            </a:r>
            <a:r>
              <a:rPr sz="900" spc="30" dirty="0">
                <a:latin typeface="Microsoft Sans Serif"/>
                <a:cs typeface="Microsoft Sans Serif"/>
              </a:rPr>
              <a:t>difuso.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10" dirty="0">
                <a:latin typeface="Microsoft Sans Serif"/>
                <a:cs typeface="Microsoft Sans Serif"/>
              </a:rPr>
              <a:t>haz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40" dirty="0">
                <a:latin typeface="Microsoft Sans Serif"/>
                <a:cs typeface="Microsoft Sans Serif"/>
              </a:rPr>
              <a:t>emite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0" dirty="0">
                <a:latin typeface="Microsoft Sans Serif"/>
                <a:cs typeface="Microsoft Sans Serif"/>
              </a:rPr>
              <a:t>recibe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individuales.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barrido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retrorreflectante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difuso,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luz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emite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recibe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mismo </a:t>
            </a:r>
            <a:r>
              <a:rPr sz="900" spc="10" dirty="0">
                <a:latin typeface="Microsoft Sans Serif"/>
                <a:cs typeface="Microsoft Sans Serif"/>
              </a:rPr>
              <a:t>cable </a:t>
            </a:r>
            <a:r>
              <a:rPr sz="900" spc="20" dirty="0">
                <a:latin typeface="Microsoft Sans Serif"/>
                <a:cs typeface="Microsoft Sans Serif"/>
              </a:rPr>
              <a:t>(bifurcado).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fibra </a:t>
            </a:r>
            <a:r>
              <a:rPr sz="900" spc="30" dirty="0">
                <a:latin typeface="Microsoft Sans Serif"/>
                <a:cs typeface="Microsoft Sans Serif"/>
              </a:rPr>
              <a:t>óptica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0" dirty="0">
                <a:latin typeface="Microsoft Sans Serif"/>
                <a:cs typeface="Microsoft Sans Serif"/>
              </a:rPr>
              <a:t>ideal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0" dirty="0">
                <a:latin typeface="Microsoft Sans Serif"/>
                <a:cs typeface="Microsoft Sans Serif"/>
              </a:rPr>
              <a:t>áreas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 pequeñas </a:t>
            </a:r>
            <a:r>
              <a:rPr sz="900" spc="55" dirty="0">
                <a:latin typeface="Microsoft Sans Serif"/>
                <a:cs typeface="Microsoft Sans Serif"/>
              </a:rPr>
              <a:t>u </a:t>
            </a:r>
            <a:r>
              <a:rPr sz="900" spc="30" dirty="0">
                <a:latin typeface="Microsoft Sans Serif"/>
                <a:cs typeface="Microsoft Sans Serif"/>
              </a:rPr>
              <a:t>objetos </a:t>
            </a:r>
            <a:r>
              <a:rPr sz="900" spc="25" dirty="0">
                <a:latin typeface="Microsoft Sans Serif"/>
                <a:cs typeface="Microsoft Sans Serif"/>
              </a:rPr>
              <a:t>pequeños.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fibra </a:t>
            </a:r>
            <a:r>
              <a:rPr sz="900" spc="30" dirty="0">
                <a:latin typeface="Microsoft Sans Serif"/>
                <a:cs typeface="Microsoft Sans Serif"/>
              </a:rPr>
              <a:t>óptica tiene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rango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corto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debido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pérdidas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luz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fibra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óptica.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6124" y="3433331"/>
            <a:ext cx="3472967" cy="144364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228" y="534417"/>
            <a:ext cx="4597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latin typeface="Tahoma"/>
                <a:cs typeface="Tahoma"/>
              </a:rPr>
              <a:t>Láseres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837" y="488695"/>
            <a:ext cx="42246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0" dirty="0">
                <a:latin typeface="Microsoft Sans Serif"/>
                <a:cs typeface="Microsoft Sans Serif"/>
              </a:rPr>
              <a:t>láseres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-5" dirty="0">
                <a:latin typeface="Microsoft Sans Serif"/>
                <a:cs typeface="Microsoft Sans Serif"/>
              </a:rPr>
              <a:t>veces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0" dirty="0">
                <a:latin typeface="Microsoft Sans Serif"/>
                <a:cs typeface="Microsoft Sans Serif"/>
              </a:rPr>
              <a:t>fuentes de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sensores. </a:t>
            </a:r>
            <a:r>
              <a:rPr sz="900" spc="5" dirty="0">
                <a:latin typeface="Microsoft Sans Serif"/>
                <a:cs typeface="Microsoft Sans Serif"/>
              </a:rPr>
              <a:t>Siemens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utiliza </a:t>
            </a:r>
            <a:r>
              <a:rPr sz="900" spc="10" dirty="0">
                <a:latin typeface="Microsoft Sans Serif"/>
                <a:cs typeface="Microsoft Sans Serif"/>
              </a:rPr>
              <a:t>láseres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clase </a:t>
            </a:r>
            <a:r>
              <a:rPr sz="900" spc="10" dirty="0">
                <a:latin typeface="Microsoft Sans Serif"/>
                <a:cs typeface="Microsoft Sans Serif"/>
              </a:rPr>
              <a:t>2 </a:t>
            </a:r>
            <a:r>
              <a:rPr sz="900" spc="35" dirty="0">
                <a:latin typeface="Microsoft Sans Serif"/>
                <a:cs typeface="Microsoft Sans Serif"/>
              </a:rPr>
              <a:t>que tienen una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35" dirty="0">
                <a:latin typeface="Microsoft Sans Serif"/>
                <a:cs typeface="Microsoft Sans Serif"/>
              </a:rPr>
              <a:t>radiante </a:t>
            </a:r>
            <a:r>
              <a:rPr sz="900" spc="40" dirty="0">
                <a:latin typeface="Microsoft Sans Serif"/>
                <a:cs typeface="Microsoft Sans Serif"/>
              </a:rPr>
              <a:t>máxima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1 </a:t>
            </a:r>
            <a:r>
              <a:rPr sz="900" spc="20" dirty="0">
                <a:latin typeface="Microsoft Sans Serif"/>
                <a:cs typeface="Microsoft Sans Serif"/>
              </a:rPr>
              <a:t>mW.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láseres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clase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medidas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protección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oficial </a:t>
            </a:r>
            <a:r>
              <a:rPr sz="900" spc="30" dirty="0">
                <a:latin typeface="Microsoft Sans Serif"/>
                <a:cs typeface="Microsoft Sans Serif"/>
              </a:rPr>
              <a:t>de protección </a:t>
            </a:r>
            <a:r>
              <a:rPr sz="900" spc="10" dirty="0">
                <a:latin typeface="Microsoft Sans Serif"/>
                <a:cs typeface="Microsoft Sans Serif"/>
              </a:rPr>
              <a:t>láser. </a:t>
            </a:r>
            <a:r>
              <a:rPr sz="900" spc="-1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debe </a:t>
            </a:r>
            <a:r>
              <a:rPr sz="900" spc="45" dirty="0">
                <a:latin typeface="Microsoft Sans Serif"/>
                <a:cs typeface="Microsoft Sans Serif"/>
              </a:rPr>
              <a:t>mostrar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10" dirty="0">
                <a:latin typeface="Microsoft Sans Serif"/>
                <a:cs typeface="Microsoft Sans Serif"/>
              </a:rPr>
              <a:t>aviso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advertencia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láser.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837" y="1585977"/>
            <a:ext cx="429704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sensores láser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0" dirty="0">
                <a:latin typeface="Microsoft Sans Serif"/>
                <a:cs typeface="Microsoft Sans Serif"/>
              </a:rPr>
              <a:t>versiones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haz </a:t>
            </a:r>
            <a:r>
              <a:rPr sz="900" spc="35" dirty="0">
                <a:latin typeface="Microsoft Sans Serif"/>
                <a:cs typeface="Microsoft Sans Serif"/>
              </a:rPr>
              <a:t>continuo, </a:t>
            </a:r>
            <a:r>
              <a:rPr sz="900" spc="30" dirty="0">
                <a:latin typeface="Microsoft Sans Serif"/>
                <a:cs typeface="Microsoft Sans Serif"/>
              </a:rPr>
              <a:t>exploración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difusa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exploración difusa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30" dirty="0">
                <a:latin typeface="Microsoft Sans Serif"/>
                <a:cs typeface="Microsoft Sans Serif"/>
              </a:rPr>
              <a:t>supresión de </a:t>
            </a:r>
            <a:r>
              <a:rPr sz="900" spc="40" dirty="0">
                <a:latin typeface="Microsoft Sans Serif"/>
                <a:cs typeface="Microsoft Sans Serif"/>
              </a:rPr>
              <a:t>fondo.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0" dirty="0">
                <a:latin typeface="Microsoft Sans Serif"/>
                <a:cs typeface="Microsoft Sans Serif"/>
              </a:rPr>
              <a:t>láseres </a:t>
            </a:r>
            <a:r>
              <a:rPr sz="900" spc="35" dirty="0">
                <a:latin typeface="Microsoft Sans Serif"/>
                <a:cs typeface="Microsoft Sans Serif"/>
              </a:rPr>
              <a:t>tienen una </a:t>
            </a:r>
            <a:r>
              <a:rPr sz="900" spc="15" dirty="0">
                <a:latin typeface="Microsoft Sans Serif"/>
                <a:cs typeface="Microsoft Sans Serif"/>
              </a:rPr>
              <a:t>luz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visible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30" dirty="0">
                <a:latin typeface="Microsoft Sans Serif"/>
                <a:cs typeface="Microsoft Sans Serif"/>
              </a:rPr>
              <a:t>intensidad, </a:t>
            </a:r>
            <a:r>
              <a:rPr sz="900" spc="35" dirty="0">
                <a:latin typeface="Microsoft Sans Serif"/>
                <a:cs typeface="Microsoft Sans Serif"/>
              </a:rPr>
              <a:t>lo que </a:t>
            </a:r>
            <a:r>
              <a:rPr sz="900" spc="25" dirty="0">
                <a:latin typeface="Microsoft Sans Serif"/>
                <a:cs typeface="Microsoft Sans Serif"/>
              </a:rPr>
              <a:t>facilita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instalación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ajuste.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tecnología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láser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permite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objetos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extremadamente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pequeños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 </a:t>
            </a:r>
            <a:r>
              <a:rPr sz="900" spc="5" dirty="0">
                <a:latin typeface="Microsoft Sans Serif"/>
                <a:cs typeface="Microsoft Sans Serif"/>
              </a:rPr>
              <a:t>Siemens </a:t>
            </a:r>
            <a:r>
              <a:rPr sz="900" spc="-5" dirty="0">
                <a:latin typeface="Microsoft Sans Serif"/>
                <a:cs typeface="Microsoft Sans Serif"/>
              </a:rPr>
              <a:t>L18,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detectará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objeto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0,03 </a:t>
            </a:r>
            <a:r>
              <a:rPr sz="900" spc="90" dirty="0">
                <a:latin typeface="Microsoft Sans Serif"/>
                <a:cs typeface="Microsoft Sans Serif"/>
              </a:rPr>
              <a:t>mm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distancia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80 </a:t>
            </a:r>
            <a:r>
              <a:rPr sz="900" spc="20" dirty="0">
                <a:latin typeface="Microsoft Sans Serif"/>
                <a:cs typeface="Microsoft Sans Serif"/>
              </a:rPr>
              <a:t>cm.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ejemplos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sensores láser </a:t>
            </a:r>
            <a:r>
              <a:rPr sz="900" spc="25" dirty="0">
                <a:latin typeface="Microsoft Sans Serif"/>
                <a:cs typeface="Microsoft Sans Serif"/>
              </a:rPr>
              <a:t>incluyen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posicionamiento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exacto,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verificación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grosor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hilo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0,1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90" dirty="0">
                <a:latin typeface="Microsoft Sans Serif"/>
                <a:cs typeface="Microsoft Sans Serif"/>
              </a:rPr>
              <a:t>mm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más.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90179" y="539751"/>
            <a:ext cx="4316730" cy="6066155"/>
          </a:xfrm>
          <a:custGeom>
            <a:avLst/>
            <a:gdLst/>
            <a:ahLst/>
            <a:cxnLst/>
            <a:rect l="l" t="t" r="r" b="b"/>
            <a:pathLst>
              <a:path w="4316730" h="6066155">
                <a:moveTo>
                  <a:pt x="4316730" y="0"/>
                </a:moveTo>
                <a:lnTo>
                  <a:pt x="0" y="0"/>
                </a:lnTo>
                <a:lnTo>
                  <a:pt x="0" y="6066155"/>
                </a:lnTo>
                <a:lnTo>
                  <a:pt x="4316730" y="6066155"/>
                </a:lnTo>
                <a:lnTo>
                  <a:pt x="4316730" y="0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81395" y="509017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67396" y="685546"/>
            <a:ext cx="4026535" cy="57894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78435" marR="267970" indent="-178435">
              <a:lnSpc>
                <a:spcPct val="104299"/>
              </a:lnSpc>
              <a:spcBef>
                <a:spcPts val="40"/>
              </a:spcBef>
              <a:buAutoNum type="arabicParenR"/>
              <a:tabLst>
                <a:tab pos="178435" algn="l"/>
                <a:tab pos="3309620" algn="l"/>
              </a:tabLst>
            </a:pPr>
            <a:r>
              <a:rPr sz="1150" spc="-20" dirty="0">
                <a:latin typeface="Microsoft Sans Serif"/>
                <a:cs typeface="Microsoft Sans Serif"/>
              </a:rPr>
              <a:t>La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luz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modulada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un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sensor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fotoeléctrico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Siemens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se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pulsa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una</a:t>
            </a:r>
            <a:r>
              <a:rPr sz="115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frecuencia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entre</a:t>
            </a:r>
            <a:r>
              <a:rPr sz="115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endParaRPr sz="1150">
              <a:latin typeface="Microsoft Sans Serif"/>
              <a:cs typeface="Microsoft Sans Serif"/>
            </a:endParaRPr>
          </a:p>
          <a:p>
            <a:pPr marL="320040">
              <a:spcBef>
                <a:spcPts val="60"/>
              </a:spcBef>
              <a:tabLst>
                <a:tab pos="1002030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20" dirty="0">
                <a:latin typeface="Microsoft Sans Serif"/>
                <a:cs typeface="Microsoft Sans Serif"/>
              </a:rPr>
              <a:t>KHz.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71450" marR="5080" indent="-171450">
              <a:lnSpc>
                <a:spcPct val="109100"/>
              </a:lnSpc>
              <a:buAutoNum type="arabicParenR" startAt="2"/>
              <a:tabLst>
                <a:tab pos="171450" algn="l"/>
                <a:tab pos="1783714" algn="l"/>
              </a:tabLst>
            </a:pPr>
            <a:r>
              <a:rPr sz="1100" spc="-45" dirty="0">
                <a:latin typeface="Microsoft Sans Serif"/>
                <a:cs typeface="Microsoft Sans Serif"/>
              </a:rPr>
              <a:t>El</a:t>
            </a:r>
            <a:r>
              <a:rPr sz="1100" spc="5" dirty="0">
                <a:latin typeface="Microsoft Sans Serif"/>
                <a:cs typeface="Microsoft Sans Serif"/>
              </a:rPr>
              <a:t> exceso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45" dirty="0">
                <a:latin typeface="Microsoft Sans Serif"/>
                <a:cs typeface="Microsoft Sans Serif"/>
              </a:rPr>
              <a:t>una medida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35" dirty="0">
                <a:latin typeface="Microsoft Sans Serif"/>
                <a:cs typeface="Microsoft Sans Serif"/>
              </a:rPr>
              <a:t>cantidad de </a:t>
            </a:r>
            <a:r>
              <a:rPr sz="1100" spc="4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luz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cae </a:t>
            </a:r>
            <a:r>
              <a:rPr sz="1100" spc="35" dirty="0">
                <a:latin typeface="Microsoft Sans Serif"/>
                <a:cs typeface="Microsoft Sans Serif"/>
              </a:rPr>
              <a:t>sobre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receptor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exceso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luz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0" dirty="0">
                <a:latin typeface="Microsoft Sans Serif"/>
                <a:cs typeface="Microsoft Sans Serif"/>
              </a:rPr>
              <a:t>mínima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requerida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para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operar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sensor.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arenR" startAt="2"/>
            </a:pPr>
            <a:endParaRPr sz="1250">
              <a:latin typeface="Microsoft Sans Serif"/>
              <a:cs typeface="Microsoft Sans Serif"/>
            </a:endParaRPr>
          </a:p>
          <a:p>
            <a:pPr marL="171450" marR="318770" indent="-171450">
              <a:lnSpc>
                <a:spcPct val="109100"/>
              </a:lnSpc>
              <a:buFont typeface="Microsoft Sans Serif"/>
              <a:buAutoNum type="arabicParenR" startAt="2"/>
              <a:tabLst>
                <a:tab pos="171450" algn="l"/>
                <a:tab pos="94678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100" spc="-10" dirty="0">
                <a:latin typeface="Microsoft Sans Serif"/>
                <a:cs typeface="Microsoft Sans Serif"/>
              </a:rPr>
              <a:t>es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técnica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exploración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emisor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receptor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están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unidad.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La </a:t>
            </a:r>
            <a:r>
              <a:rPr sz="1100" spc="20" dirty="0">
                <a:latin typeface="Microsoft Sans Serif"/>
                <a:cs typeface="Microsoft Sans Serif"/>
              </a:rPr>
              <a:t>luz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del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emisor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50" dirty="0">
                <a:latin typeface="Microsoft Sans Serif"/>
                <a:cs typeface="Microsoft Sans Serif"/>
              </a:rPr>
              <a:t>transmite </a:t>
            </a:r>
            <a:r>
              <a:rPr sz="1100" spc="35" dirty="0">
                <a:latin typeface="Microsoft Sans Serif"/>
                <a:cs typeface="Microsoft Sans Serif"/>
              </a:rPr>
              <a:t>en </a:t>
            </a:r>
            <a:r>
              <a:rPr sz="1100" spc="25" dirty="0">
                <a:latin typeface="Microsoft Sans Serif"/>
                <a:cs typeface="Microsoft Sans Serif"/>
              </a:rPr>
              <a:t>línea </a:t>
            </a:r>
            <a:r>
              <a:rPr sz="1100" spc="30" dirty="0">
                <a:latin typeface="Microsoft Sans Serif"/>
                <a:cs typeface="Microsoft Sans Serif"/>
              </a:rPr>
              <a:t>recta </a:t>
            </a:r>
            <a:r>
              <a:rPr sz="1100" spc="5" dirty="0">
                <a:latin typeface="Microsoft Sans Serif"/>
                <a:cs typeface="Microsoft Sans Serif"/>
              </a:rPr>
              <a:t>a </a:t>
            </a:r>
            <a:r>
              <a:rPr sz="1100" spc="65" dirty="0">
                <a:latin typeface="Microsoft Sans Serif"/>
                <a:cs typeface="Microsoft Sans Serif"/>
              </a:rPr>
              <a:t>un </a:t>
            </a:r>
            <a:r>
              <a:rPr sz="1100" spc="45" dirty="0">
                <a:latin typeface="Microsoft Sans Serif"/>
                <a:cs typeface="Microsoft Sans Serif"/>
              </a:rPr>
              <a:t>reflector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regresa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al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receptor.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arenR" startAt="2"/>
            </a:pPr>
            <a:endParaRPr sz="1250">
              <a:latin typeface="Microsoft Sans Serif"/>
              <a:cs typeface="Microsoft Sans Serif"/>
            </a:endParaRPr>
          </a:p>
          <a:p>
            <a:pPr marL="156845" marR="180340" indent="-156845">
              <a:lnSpc>
                <a:spcPct val="120000"/>
              </a:lnSpc>
              <a:buAutoNum type="arabicParenR" startAt="2"/>
              <a:tabLst>
                <a:tab pos="156845" algn="l"/>
                <a:tab pos="3415029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45" dirty="0">
                <a:latin typeface="Microsoft Sans Serif"/>
                <a:cs typeface="Microsoft Sans Serif"/>
              </a:rPr>
              <a:t>filtros </a:t>
            </a:r>
            <a:r>
              <a:rPr sz="1000" spc="30" dirty="0">
                <a:latin typeface="Microsoft Sans Serif"/>
                <a:cs typeface="Microsoft Sans Serif"/>
              </a:rPr>
              <a:t>polarizadores en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de exploración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retrorreflectante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orientan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luz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0" dirty="0">
                <a:latin typeface="Microsoft Sans Serif"/>
                <a:cs typeface="Microsoft Sans Serif"/>
              </a:rPr>
              <a:t>grados 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sí.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arenR" startAt="2"/>
            </a:pPr>
            <a:endParaRPr sz="1250">
              <a:latin typeface="Microsoft Sans Serif"/>
              <a:cs typeface="Microsoft Sans Serif"/>
            </a:endParaRPr>
          </a:p>
          <a:p>
            <a:pPr marL="156845" marR="427990" indent="-156845">
              <a:lnSpc>
                <a:spcPct val="120000"/>
              </a:lnSpc>
              <a:buAutoNum type="arabicParenR" startAt="2"/>
              <a:tabLst>
                <a:tab pos="156845" algn="l"/>
                <a:tab pos="2597150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factor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corrección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escaneo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difuso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corcho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fotoeléctrico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35" dirty="0">
                <a:latin typeface="Microsoft Sans Serif"/>
                <a:cs typeface="Microsoft Sans Serif"/>
              </a:rPr>
              <a:t>%.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 startAt="2"/>
            </a:pPr>
            <a:endParaRPr sz="1250">
              <a:latin typeface="Microsoft Sans Serif"/>
              <a:cs typeface="Microsoft Sans Serif"/>
            </a:endParaRPr>
          </a:p>
          <a:p>
            <a:pPr marL="163830" marR="233045" indent="-163830">
              <a:lnSpc>
                <a:spcPct val="114300"/>
              </a:lnSpc>
              <a:buAutoNum type="arabicParenR" startAt="2"/>
              <a:tabLst>
                <a:tab pos="163830" algn="l"/>
                <a:tab pos="1747520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operación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65" dirty="0">
                <a:latin typeface="Microsoft Sans Serif"/>
                <a:cs typeface="Microsoft Sans Serif"/>
              </a:rPr>
              <a:t>modo </a:t>
            </a:r>
            <a:r>
              <a:rPr sz="1050" spc="35" dirty="0">
                <a:latin typeface="Microsoft Sans Serif"/>
                <a:cs typeface="Microsoft Sans Serif"/>
              </a:rPr>
              <a:t>de operación en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carga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25" dirty="0">
                <a:latin typeface="Microsoft Sans Serif"/>
                <a:cs typeface="Microsoft Sans Serif"/>
              </a:rPr>
              <a:t>energiza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cuando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luz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emisor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fotoeléctrico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está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ausente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receptor.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arenR" startAt="2"/>
            </a:pPr>
            <a:endParaRPr sz="1550">
              <a:latin typeface="Microsoft Sans Serif"/>
              <a:cs typeface="Microsoft Sans Serif"/>
            </a:endParaRPr>
          </a:p>
          <a:p>
            <a:pPr marL="141605" indent="-129539">
              <a:buAutoNum type="arabicParenR" startAt="2"/>
              <a:tabLst>
                <a:tab pos="142240" algn="l"/>
              </a:tabLst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fibra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óptica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técnica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escaneo.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arenR" startAt="2"/>
            </a:pPr>
            <a:endParaRPr sz="1200">
              <a:latin typeface="Microsoft Sans Serif"/>
              <a:cs typeface="Microsoft Sans Serif"/>
            </a:endParaRPr>
          </a:p>
          <a:p>
            <a:pPr marL="320040">
              <a:spcBef>
                <a:spcPts val="740"/>
              </a:spcBef>
            </a:pPr>
            <a:r>
              <a:rPr sz="600" spc="15" dirty="0">
                <a:latin typeface="Microsoft Sans Serif"/>
                <a:cs typeface="Microsoft Sans Serif"/>
              </a:rPr>
              <a:t>una.</a:t>
            </a:r>
            <a:r>
              <a:rPr sz="600" spc="-4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cierto</a:t>
            </a:r>
            <a:endParaRPr sz="600">
              <a:latin typeface="Microsoft Sans Serif"/>
              <a:cs typeface="Microsoft Sans Serif"/>
            </a:endParaRPr>
          </a:p>
          <a:p>
            <a:pPr marL="320040">
              <a:spcBef>
                <a:spcPts val="320"/>
              </a:spcBef>
            </a:pPr>
            <a:r>
              <a:rPr sz="1000" spc="-15" dirty="0">
                <a:latin typeface="Microsoft Sans Serif"/>
                <a:cs typeface="Microsoft Sans Serif"/>
              </a:rPr>
              <a:t>B.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falso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42240" marR="658495" indent="-142240">
              <a:lnSpc>
                <a:spcPct val="133300"/>
              </a:lnSpc>
              <a:spcBef>
                <a:spcPts val="5"/>
              </a:spcBef>
              <a:buAutoNum type="arabicParenR" startAt="8"/>
              <a:tabLst>
                <a:tab pos="142240" algn="l"/>
                <a:tab pos="1391285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fotoeléctricos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láser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láseres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clase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35895" y="4596765"/>
            <a:ext cx="959485" cy="889000"/>
            <a:chOff x="5681294" y="4596765"/>
            <a:chExt cx="959485" cy="889000"/>
          </a:xfrm>
        </p:grpSpPr>
        <p:sp>
          <p:nvSpPr>
            <p:cNvPr id="3" name="object 3"/>
            <p:cNvSpPr/>
            <p:nvPr/>
          </p:nvSpPr>
          <p:spPr>
            <a:xfrm>
              <a:off x="5729211" y="4599051"/>
              <a:ext cx="909319" cy="804545"/>
            </a:xfrm>
            <a:custGeom>
              <a:avLst/>
              <a:gdLst/>
              <a:ahLst/>
              <a:cxnLst/>
              <a:rect l="l" t="t" r="r" b="b"/>
              <a:pathLst>
                <a:path w="909320" h="804545">
                  <a:moveTo>
                    <a:pt x="803643" y="103060"/>
                  </a:moveTo>
                  <a:lnTo>
                    <a:pt x="695705" y="14198"/>
                  </a:lnTo>
                  <a:lnTo>
                    <a:pt x="659320" y="0"/>
                  </a:lnTo>
                  <a:lnTo>
                    <a:pt x="27139" y="0"/>
                  </a:lnTo>
                  <a:lnTo>
                    <a:pt x="13533" y="2991"/>
                  </a:lnTo>
                  <a:lnTo>
                    <a:pt x="5245" y="11422"/>
                  </a:lnTo>
                  <a:lnTo>
                    <a:pt x="1118" y="24479"/>
                  </a:lnTo>
                  <a:lnTo>
                    <a:pt x="0" y="41351"/>
                  </a:lnTo>
                  <a:lnTo>
                    <a:pt x="0" y="531964"/>
                  </a:lnTo>
                  <a:lnTo>
                    <a:pt x="887" y="538557"/>
                  </a:lnTo>
                  <a:lnTo>
                    <a:pt x="3395" y="543994"/>
                  </a:lnTo>
                  <a:lnTo>
                    <a:pt x="7291" y="548970"/>
                  </a:lnTo>
                  <a:lnTo>
                    <a:pt x="12344" y="554177"/>
                  </a:lnTo>
                  <a:lnTo>
                    <a:pt x="144945" y="703516"/>
                  </a:lnTo>
                  <a:lnTo>
                    <a:pt x="160383" y="716362"/>
                  </a:lnTo>
                  <a:lnTo>
                    <a:pt x="176399" y="728511"/>
                  </a:lnTo>
                  <a:lnTo>
                    <a:pt x="191954" y="739272"/>
                  </a:lnTo>
                  <a:lnTo>
                    <a:pt x="206006" y="747953"/>
                  </a:lnTo>
                  <a:lnTo>
                    <a:pt x="279400" y="794854"/>
                  </a:lnTo>
                  <a:lnTo>
                    <a:pt x="290883" y="799162"/>
                  </a:lnTo>
                  <a:lnTo>
                    <a:pt x="302833" y="802027"/>
                  </a:lnTo>
                  <a:lnTo>
                    <a:pt x="314784" y="803620"/>
                  </a:lnTo>
                  <a:lnTo>
                    <a:pt x="326275" y="804113"/>
                  </a:lnTo>
                  <a:lnTo>
                    <a:pt x="769099" y="804113"/>
                  </a:lnTo>
                  <a:lnTo>
                    <a:pt x="782050" y="802665"/>
                  </a:lnTo>
                  <a:lnTo>
                    <a:pt x="791302" y="797629"/>
                  </a:lnTo>
                  <a:lnTo>
                    <a:pt x="796852" y="787964"/>
                  </a:lnTo>
                  <a:lnTo>
                    <a:pt x="798702" y="772629"/>
                  </a:lnTo>
                  <a:lnTo>
                    <a:pt x="798702" y="495553"/>
                  </a:lnTo>
                </a:path>
                <a:path w="909320" h="804545">
                  <a:moveTo>
                    <a:pt x="722845" y="441236"/>
                  </a:moveTo>
                  <a:lnTo>
                    <a:pt x="835710" y="441236"/>
                  </a:lnTo>
                  <a:lnTo>
                    <a:pt x="835710" y="107378"/>
                  </a:lnTo>
                  <a:lnTo>
                    <a:pt x="722845" y="107378"/>
                  </a:lnTo>
                  <a:lnTo>
                    <a:pt x="722845" y="441236"/>
                  </a:lnTo>
                  <a:close/>
                </a:path>
                <a:path w="909320" h="804545">
                  <a:moveTo>
                    <a:pt x="909104" y="493077"/>
                  </a:moveTo>
                  <a:lnTo>
                    <a:pt x="835710" y="441236"/>
                  </a:lnTo>
                  <a:lnTo>
                    <a:pt x="835710" y="107378"/>
                  </a:lnTo>
                  <a:lnTo>
                    <a:pt x="909104" y="166624"/>
                  </a:lnTo>
                  <a:lnTo>
                    <a:pt x="909104" y="493077"/>
                  </a:lnTo>
                  <a:close/>
                </a:path>
                <a:path w="909320" h="804545">
                  <a:moveTo>
                    <a:pt x="909104" y="493077"/>
                  </a:moveTo>
                  <a:lnTo>
                    <a:pt x="793775" y="493077"/>
                  </a:lnTo>
                  <a:lnTo>
                    <a:pt x="722845" y="441236"/>
                  </a:lnTo>
                  <a:lnTo>
                    <a:pt x="695705" y="423964"/>
                  </a:lnTo>
                  <a:lnTo>
                    <a:pt x="695705" y="85788"/>
                  </a:lnTo>
                  <a:lnTo>
                    <a:pt x="722845" y="107378"/>
                  </a:lnTo>
                </a:path>
                <a:path w="909320" h="804545">
                  <a:moveTo>
                    <a:pt x="240537" y="144411"/>
                  </a:moveTo>
                  <a:lnTo>
                    <a:pt x="509447" y="144411"/>
                  </a:lnTo>
                  <a:lnTo>
                    <a:pt x="521360" y="146262"/>
                  </a:lnTo>
                  <a:lnTo>
                    <a:pt x="530726" y="151814"/>
                  </a:lnTo>
                  <a:lnTo>
                    <a:pt x="536854" y="161069"/>
                  </a:lnTo>
                  <a:lnTo>
                    <a:pt x="539051" y="174028"/>
                  </a:lnTo>
                  <a:lnTo>
                    <a:pt x="539051" y="483209"/>
                  </a:lnTo>
                  <a:lnTo>
                    <a:pt x="450850" y="578865"/>
                  </a:lnTo>
                  <a:lnTo>
                    <a:pt x="284327" y="578865"/>
                  </a:lnTo>
                  <a:lnTo>
                    <a:pt x="137540" y="433844"/>
                  </a:lnTo>
                  <a:lnTo>
                    <a:pt x="137540" y="259816"/>
                  </a:lnTo>
                  <a:lnTo>
                    <a:pt x="213398" y="156756"/>
                  </a:lnTo>
                  <a:lnTo>
                    <a:pt x="240537" y="1444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968517" y="4776787"/>
              <a:ext cx="254635" cy="41275"/>
            </a:xfrm>
            <a:custGeom>
              <a:avLst/>
              <a:gdLst/>
              <a:ahLst/>
              <a:cxnLst/>
              <a:rect l="l" t="t" r="r" b="b"/>
              <a:pathLst>
                <a:path w="254635" h="41275">
                  <a:moveTo>
                    <a:pt x="30835" y="19748"/>
                  </a:moveTo>
                  <a:lnTo>
                    <a:pt x="19735" y="16040"/>
                  </a:lnTo>
                  <a:lnTo>
                    <a:pt x="18503" y="15430"/>
                  </a:lnTo>
                  <a:lnTo>
                    <a:pt x="14185" y="13576"/>
                  </a:lnTo>
                  <a:lnTo>
                    <a:pt x="10477" y="11112"/>
                  </a:lnTo>
                  <a:lnTo>
                    <a:pt x="11099" y="10490"/>
                  </a:lnTo>
                  <a:lnTo>
                    <a:pt x="11099" y="9258"/>
                  </a:lnTo>
                  <a:lnTo>
                    <a:pt x="12954" y="7404"/>
                  </a:lnTo>
                  <a:lnTo>
                    <a:pt x="16649" y="7404"/>
                  </a:lnTo>
                  <a:lnTo>
                    <a:pt x="20358" y="6781"/>
                  </a:lnTo>
                  <a:lnTo>
                    <a:pt x="27749" y="9258"/>
                  </a:lnTo>
                  <a:lnTo>
                    <a:pt x="27749" y="6781"/>
                  </a:lnTo>
                  <a:lnTo>
                    <a:pt x="27749" y="1854"/>
                  </a:lnTo>
                  <a:lnTo>
                    <a:pt x="21590" y="0"/>
                  </a:lnTo>
                  <a:lnTo>
                    <a:pt x="11099" y="0"/>
                  </a:lnTo>
                  <a:lnTo>
                    <a:pt x="0" y="2463"/>
                  </a:lnTo>
                  <a:lnTo>
                    <a:pt x="0" y="20980"/>
                  </a:lnTo>
                  <a:lnTo>
                    <a:pt x="8636" y="22834"/>
                  </a:lnTo>
                  <a:lnTo>
                    <a:pt x="12954" y="24688"/>
                  </a:lnTo>
                  <a:lnTo>
                    <a:pt x="11099" y="24066"/>
                  </a:lnTo>
                  <a:lnTo>
                    <a:pt x="16040" y="26530"/>
                  </a:lnTo>
                  <a:lnTo>
                    <a:pt x="16649" y="26530"/>
                  </a:lnTo>
                  <a:lnTo>
                    <a:pt x="19126" y="27152"/>
                  </a:lnTo>
                  <a:lnTo>
                    <a:pt x="19126" y="31470"/>
                  </a:lnTo>
                  <a:lnTo>
                    <a:pt x="15417" y="32702"/>
                  </a:lnTo>
                  <a:lnTo>
                    <a:pt x="9867" y="32702"/>
                  </a:lnTo>
                  <a:lnTo>
                    <a:pt x="609" y="30861"/>
                  </a:lnTo>
                  <a:lnTo>
                    <a:pt x="609" y="38874"/>
                  </a:lnTo>
                  <a:lnTo>
                    <a:pt x="3695" y="40106"/>
                  </a:lnTo>
                  <a:lnTo>
                    <a:pt x="13563" y="40728"/>
                  </a:lnTo>
                  <a:lnTo>
                    <a:pt x="22821" y="40728"/>
                  </a:lnTo>
                  <a:lnTo>
                    <a:pt x="30835" y="36410"/>
                  </a:lnTo>
                  <a:lnTo>
                    <a:pt x="30835" y="32702"/>
                  </a:lnTo>
                  <a:lnTo>
                    <a:pt x="30835" y="24688"/>
                  </a:lnTo>
                  <a:lnTo>
                    <a:pt x="30835" y="19748"/>
                  </a:lnTo>
                  <a:close/>
                </a:path>
                <a:path w="254635" h="41275">
                  <a:moveTo>
                    <a:pt x="47498" y="635"/>
                  </a:moveTo>
                  <a:lnTo>
                    <a:pt x="35775" y="635"/>
                  </a:lnTo>
                  <a:lnTo>
                    <a:pt x="35775" y="39497"/>
                  </a:lnTo>
                  <a:lnTo>
                    <a:pt x="47498" y="39497"/>
                  </a:lnTo>
                  <a:lnTo>
                    <a:pt x="47498" y="635"/>
                  </a:lnTo>
                  <a:close/>
                </a:path>
                <a:path w="254635" h="41275">
                  <a:moveTo>
                    <a:pt x="85725" y="609"/>
                  </a:moveTo>
                  <a:lnTo>
                    <a:pt x="56743" y="609"/>
                  </a:lnTo>
                  <a:lnTo>
                    <a:pt x="56743" y="39497"/>
                  </a:lnTo>
                  <a:lnTo>
                    <a:pt x="85725" y="39497"/>
                  </a:lnTo>
                  <a:lnTo>
                    <a:pt x="85725" y="32092"/>
                  </a:lnTo>
                  <a:lnTo>
                    <a:pt x="67843" y="32092"/>
                  </a:lnTo>
                  <a:lnTo>
                    <a:pt x="67843" y="22834"/>
                  </a:lnTo>
                  <a:lnTo>
                    <a:pt x="83261" y="22834"/>
                  </a:lnTo>
                  <a:lnTo>
                    <a:pt x="83261" y="16662"/>
                  </a:lnTo>
                  <a:lnTo>
                    <a:pt x="67843" y="16662"/>
                  </a:lnTo>
                  <a:lnTo>
                    <a:pt x="67843" y="8636"/>
                  </a:lnTo>
                  <a:lnTo>
                    <a:pt x="85725" y="8636"/>
                  </a:lnTo>
                  <a:lnTo>
                    <a:pt x="85725" y="609"/>
                  </a:lnTo>
                  <a:close/>
                </a:path>
                <a:path w="254635" h="41275">
                  <a:moveTo>
                    <a:pt x="139382" y="609"/>
                  </a:moveTo>
                  <a:lnTo>
                    <a:pt x="125818" y="609"/>
                  </a:lnTo>
                  <a:lnTo>
                    <a:pt x="115951" y="23444"/>
                  </a:lnTo>
                  <a:lnTo>
                    <a:pt x="106083" y="609"/>
                  </a:lnTo>
                  <a:lnTo>
                    <a:pt x="91897" y="609"/>
                  </a:lnTo>
                  <a:lnTo>
                    <a:pt x="91897" y="39497"/>
                  </a:lnTo>
                  <a:lnTo>
                    <a:pt x="99910" y="39497"/>
                  </a:lnTo>
                  <a:lnTo>
                    <a:pt x="99910" y="15430"/>
                  </a:lnTo>
                  <a:lnTo>
                    <a:pt x="109778" y="40106"/>
                  </a:lnTo>
                  <a:lnTo>
                    <a:pt x="117805" y="40106"/>
                  </a:lnTo>
                  <a:lnTo>
                    <a:pt x="128282" y="15430"/>
                  </a:lnTo>
                  <a:lnTo>
                    <a:pt x="128282" y="39497"/>
                  </a:lnTo>
                  <a:lnTo>
                    <a:pt x="139382" y="39497"/>
                  </a:lnTo>
                  <a:lnTo>
                    <a:pt x="139382" y="609"/>
                  </a:lnTo>
                  <a:close/>
                </a:path>
                <a:path w="254635" h="41275">
                  <a:moveTo>
                    <a:pt x="177622" y="609"/>
                  </a:moveTo>
                  <a:lnTo>
                    <a:pt x="148640" y="609"/>
                  </a:lnTo>
                  <a:lnTo>
                    <a:pt x="148640" y="39497"/>
                  </a:lnTo>
                  <a:lnTo>
                    <a:pt x="177622" y="39497"/>
                  </a:lnTo>
                  <a:lnTo>
                    <a:pt x="177622" y="32092"/>
                  </a:lnTo>
                  <a:lnTo>
                    <a:pt x="159740" y="32092"/>
                  </a:lnTo>
                  <a:lnTo>
                    <a:pt x="159740" y="22834"/>
                  </a:lnTo>
                  <a:lnTo>
                    <a:pt x="175158" y="22834"/>
                  </a:lnTo>
                  <a:lnTo>
                    <a:pt x="175158" y="16662"/>
                  </a:lnTo>
                  <a:lnTo>
                    <a:pt x="159740" y="16662"/>
                  </a:lnTo>
                  <a:lnTo>
                    <a:pt x="159740" y="8636"/>
                  </a:lnTo>
                  <a:lnTo>
                    <a:pt x="177622" y="8636"/>
                  </a:lnTo>
                  <a:lnTo>
                    <a:pt x="177622" y="609"/>
                  </a:lnTo>
                  <a:close/>
                </a:path>
                <a:path w="254635" h="41275">
                  <a:moveTo>
                    <a:pt x="217716" y="609"/>
                  </a:moveTo>
                  <a:lnTo>
                    <a:pt x="209080" y="609"/>
                  </a:lnTo>
                  <a:lnTo>
                    <a:pt x="209080" y="24066"/>
                  </a:lnTo>
                  <a:lnTo>
                    <a:pt x="196126" y="609"/>
                  </a:lnTo>
                  <a:lnTo>
                    <a:pt x="183184" y="609"/>
                  </a:lnTo>
                  <a:lnTo>
                    <a:pt x="183184" y="39497"/>
                  </a:lnTo>
                  <a:lnTo>
                    <a:pt x="191198" y="39497"/>
                  </a:lnTo>
                  <a:lnTo>
                    <a:pt x="191198" y="15430"/>
                  </a:lnTo>
                  <a:lnTo>
                    <a:pt x="204762" y="39497"/>
                  </a:lnTo>
                  <a:lnTo>
                    <a:pt x="217716" y="39497"/>
                  </a:lnTo>
                  <a:lnTo>
                    <a:pt x="217716" y="609"/>
                  </a:lnTo>
                  <a:close/>
                </a:path>
                <a:path w="254635" h="41275">
                  <a:moveTo>
                    <a:pt x="254101" y="19748"/>
                  </a:moveTo>
                  <a:lnTo>
                    <a:pt x="244856" y="16662"/>
                  </a:lnTo>
                  <a:lnTo>
                    <a:pt x="243624" y="16040"/>
                  </a:lnTo>
                  <a:lnTo>
                    <a:pt x="241769" y="15430"/>
                  </a:lnTo>
                  <a:lnTo>
                    <a:pt x="238074" y="13576"/>
                  </a:lnTo>
                  <a:lnTo>
                    <a:pt x="234365" y="11112"/>
                  </a:lnTo>
                  <a:lnTo>
                    <a:pt x="234988" y="10490"/>
                  </a:lnTo>
                  <a:lnTo>
                    <a:pt x="234988" y="9258"/>
                  </a:lnTo>
                  <a:lnTo>
                    <a:pt x="236842" y="7404"/>
                  </a:lnTo>
                  <a:lnTo>
                    <a:pt x="240538" y="7404"/>
                  </a:lnTo>
                  <a:lnTo>
                    <a:pt x="243624" y="6781"/>
                  </a:lnTo>
                  <a:lnTo>
                    <a:pt x="249783" y="8636"/>
                  </a:lnTo>
                  <a:lnTo>
                    <a:pt x="251028" y="9258"/>
                  </a:lnTo>
                  <a:lnTo>
                    <a:pt x="251028" y="6781"/>
                  </a:lnTo>
                  <a:lnTo>
                    <a:pt x="251028" y="1854"/>
                  </a:lnTo>
                  <a:lnTo>
                    <a:pt x="245465" y="0"/>
                  </a:lnTo>
                  <a:lnTo>
                    <a:pt x="234988" y="0"/>
                  </a:lnTo>
                  <a:lnTo>
                    <a:pt x="223888" y="2463"/>
                  </a:lnTo>
                  <a:lnTo>
                    <a:pt x="223888" y="20980"/>
                  </a:lnTo>
                  <a:lnTo>
                    <a:pt x="232524" y="22834"/>
                  </a:lnTo>
                  <a:lnTo>
                    <a:pt x="236220" y="24688"/>
                  </a:lnTo>
                  <a:lnTo>
                    <a:pt x="239915" y="26530"/>
                  </a:lnTo>
                  <a:lnTo>
                    <a:pt x="240538" y="26530"/>
                  </a:lnTo>
                  <a:lnTo>
                    <a:pt x="242379" y="27152"/>
                  </a:lnTo>
                  <a:lnTo>
                    <a:pt x="242379" y="31470"/>
                  </a:lnTo>
                  <a:lnTo>
                    <a:pt x="239306" y="32702"/>
                  </a:lnTo>
                  <a:lnTo>
                    <a:pt x="233133" y="32702"/>
                  </a:lnTo>
                  <a:lnTo>
                    <a:pt x="223888" y="30861"/>
                  </a:lnTo>
                  <a:lnTo>
                    <a:pt x="223888" y="38874"/>
                  </a:lnTo>
                  <a:lnTo>
                    <a:pt x="227584" y="40106"/>
                  </a:lnTo>
                  <a:lnTo>
                    <a:pt x="236842" y="40728"/>
                  </a:lnTo>
                  <a:lnTo>
                    <a:pt x="246087" y="40728"/>
                  </a:lnTo>
                  <a:lnTo>
                    <a:pt x="254101" y="36410"/>
                  </a:lnTo>
                  <a:lnTo>
                    <a:pt x="254101" y="32702"/>
                  </a:lnTo>
                  <a:lnTo>
                    <a:pt x="254101" y="24066"/>
                  </a:lnTo>
                  <a:lnTo>
                    <a:pt x="254101" y="19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4197" y="4610354"/>
              <a:ext cx="186512" cy="1866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9101" y="5127485"/>
              <a:ext cx="186524" cy="1866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90183" y="4599051"/>
              <a:ext cx="525145" cy="728345"/>
            </a:xfrm>
            <a:custGeom>
              <a:avLst/>
              <a:gdLst/>
              <a:ahLst/>
              <a:cxnLst/>
              <a:rect l="l" t="t" r="r" b="b"/>
              <a:pathLst>
                <a:path w="525145" h="728345">
                  <a:moveTo>
                    <a:pt x="0" y="715238"/>
                  </a:moveTo>
                  <a:lnTo>
                    <a:pt x="6699" y="720388"/>
                  </a:lnTo>
                  <a:lnTo>
                    <a:pt x="15190" y="724498"/>
                  </a:lnTo>
                  <a:lnTo>
                    <a:pt x="24722" y="727220"/>
                  </a:lnTo>
                  <a:lnTo>
                    <a:pt x="34544" y="728205"/>
                  </a:lnTo>
                  <a:lnTo>
                    <a:pt x="506361" y="728205"/>
                  </a:lnTo>
                  <a:lnTo>
                    <a:pt x="515620" y="728205"/>
                  </a:lnTo>
                  <a:lnTo>
                    <a:pt x="524865" y="726351"/>
                  </a:lnTo>
                  <a:lnTo>
                    <a:pt x="524865" y="711542"/>
                  </a:lnTo>
                  <a:lnTo>
                    <a:pt x="519315" y="23456"/>
                  </a:lnTo>
                  <a:lnTo>
                    <a:pt x="517341" y="15103"/>
                  </a:lnTo>
                  <a:lnTo>
                    <a:pt x="512303" y="7561"/>
                  </a:lnTo>
                  <a:lnTo>
                    <a:pt x="505530" y="2102"/>
                  </a:lnTo>
                  <a:lnTo>
                    <a:pt x="49834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1294" y="5191671"/>
              <a:ext cx="299377" cy="29400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38954" y="5736959"/>
            <a:ext cx="159956" cy="74333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024432" y="8690851"/>
            <a:ext cx="43815" cy="60325"/>
          </a:xfrm>
          <a:custGeom>
            <a:avLst/>
            <a:gdLst/>
            <a:ahLst/>
            <a:cxnLst/>
            <a:rect l="l" t="t" r="r" b="b"/>
            <a:pathLst>
              <a:path w="43814" h="60325">
                <a:moveTo>
                  <a:pt x="30251" y="39141"/>
                </a:moveTo>
                <a:lnTo>
                  <a:pt x="39116" y="43840"/>
                </a:lnTo>
                <a:lnTo>
                  <a:pt x="43281" y="23482"/>
                </a:lnTo>
                <a:lnTo>
                  <a:pt x="0" y="0"/>
                </a:lnTo>
                <a:lnTo>
                  <a:pt x="4699" y="48006"/>
                </a:lnTo>
                <a:lnTo>
                  <a:pt x="26073" y="60007"/>
                </a:lnTo>
                <a:lnTo>
                  <a:pt x="30251" y="39141"/>
                </a:lnTo>
                <a:close/>
              </a:path>
              <a:path w="43814" h="60325">
                <a:moveTo>
                  <a:pt x="13030" y="29743"/>
                </a:moveTo>
                <a:lnTo>
                  <a:pt x="13030" y="34963"/>
                </a:lnTo>
                <a:lnTo>
                  <a:pt x="11468" y="38620"/>
                </a:lnTo>
                <a:lnTo>
                  <a:pt x="9385" y="37579"/>
                </a:lnTo>
                <a:lnTo>
                  <a:pt x="7302" y="36537"/>
                </a:lnTo>
                <a:lnTo>
                  <a:pt x="5219" y="30797"/>
                </a:lnTo>
                <a:lnTo>
                  <a:pt x="5219" y="25057"/>
                </a:lnTo>
                <a:lnTo>
                  <a:pt x="5219" y="19837"/>
                </a:lnTo>
                <a:lnTo>
                  <a:pt x="6781" y="16179"/>
                </a:lnTo>
                <a:lnTo>
                  <a:pt x="8864" y="17221"/>
                </a:lnTo>
                <a:lnTo>
                  <a:pt x="10947" y="18275"/>
                </a:lnTo>
                <a:lnTo>
                  <a:pt x="13030" y="24015"/>
                </a:lnTo>
                <a:lnTo>
                  <a:pt x="13030" y="29743"/>
                </a:lnTo>
                <a:close/>
              </a:path>
              <a:path w="43814" h="60325">
                <a:moveTo>
                  <a:pt x="26073" y="36537"/>
                </a:moveTo>
                <a:lnTo>
                  <a:pt x="26073" y="42278"/>
                </a:lnTo>
                <a:lnTo>
                  <a:pt x="24511" y="45923"/>
                </a:lnTo>
                <a:lnTo>
                  <a:pt x="21907" y="44361"/>
                </a:lnTo>
                <a:lnTo>
                  <a:pt x="19812" y="43319"/>
                </a:lnTo>
                <a:lnTo>
                  <a:pt x="18249" y="38100"/>
                </a:lnTo>
                <a:lnTo>
                  <a:pt x="18249" y="32359"/>
                </a:lnTo>
                <a:lnTo>
                  <a:pt x="17729" y="26619"/>
                </a:lnTo>
                <a:lnTo>
                  <a:pt x="19812" y="22961"/>
                </a:lnTo>
                <a:lnTo>
                  <a:pt x="21907" y="24536"/>
                </a:lnTo>
                <a:lnTo>
                  <a:pt x="23990" y="25577"/>
                </a:lnTo>
                <a:lnTo>
                  <a:pt x="25552" y="30797"/>
                </a:lnTo>
                <a:lnTo>
                  <a:pt x="26073" y="3653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8022146" y="7758226"/>
            <a:ext cx="903605" cy="995044"/>
            <a:chOff x="2967545" y="7758226"/>
            <a:chExt cx="903605" cy="995044"/>
          </a:xfrm>
        </p:grpSpPr>
        <p:sp>
          <p:nvSpPr>
            <p:cNvPr id="12" name="object 12"/>
            <p:cNvSpPr/>
            <p:nvPr/>
          </p:nvSpPr>
          <p:spPr>
            <a:xfrm>
              <a:off x="3280117" y="7760512"/>
              <a:ext cx="385445" cy="877569"/>
            </a:xfrm>
            <a:custGeom>
              <a:avLst/>
              <a:gdLst/>
              <a:ahLst/>
              <a:cxnLst/>
              <a:rect l="l" t="t" r="r" b="b"/>
              <a:pathLst>
                <a:path w="385445" h="877570">
                  <a:moveTo>
                    <a:pt x="212242" y="3136"/>
                  </a:moveTo>
                  <a:lnTo>
                    <a:pt x="371297" y="76708"/>
                  </a:lnTo>
                  <a:lnTo>
                    <a:pt x="384860" y="103314"/>
                  </a:lnTo>
                  <a:lnTo>
                    <a:pt x="380161" y="838504"/>
                  </a:lnTo>
                  <a:lnTo>
                    <a:pt x="380161" y="846861"/>
                  </a:lnTo>
                  <a:lnTo>
                    <a:pt x="372859" y="853122"/>
                  </a:lnTo>
                  <a:lnTo>
                    <a:pt x="360349" y="854163"/>
                  </a:lnTo>
                  <a:lnTo>
                    <a:pt x="174180" y="876084"/>
                  </a:lnTo>
                  <a:lnTo>
                    <a:pt x="8864" y="740930"/>
                  </a:lnTo>
                  <a:lnTo>
                    <a:pt x="0" y="693458"/>
                  </a:lnTo>
                  <a:lnTo>
                    <a:pt x="0" y="22440"/>
                  </a:lnTo>
                  <a:lnTo>
                    <a:pt x="0" y="14097"/>
                  </a:lnTo>
                  <a:lnTo>
                    <a:pt x="5207" y="10439"/>
                  </a:lnTo>
                  <a:lnTo>
                    <a:pt x="13550" y="10439"/>
                  </a:lnTo>
                  <a:lnTo>
                    <a:pt x="189293" y="1041"/>
                  </a:lnTo>
                  <a:lnTo>
                    <a:pt x="196596" y="1041"/>
                  </a:lnTo>
                  <a:lnTo>
                    <a:pt x="204939" y="0"/>
                  </a:lnTo>
                  <a:lnTo>
                    <a:pt x="212242" y="3136"/>
                  </a:lnTo>
                  <a:close/>
                </a:path>
                <a:path w="385445" h="877570">
                  <a:moveTo>
                    <a:pt x="5207" y="12001"/>
                  </a:moveTo>
                  <a:lnTo>
                    <a:pt x="13550" y="10439"/>
                  </a:lnTo>
                  <a:lnTo>
                    <a:pt x="18249" y="14097"/>
                  </a:lnTo>
                  <a:lnTo>
                    <a:pt x="22936" y="17741"/>
                  </a:lnTo>
                  <a:lnTo>
                    <a:pt x="154876" y="86614"/>
                  </a:lnTo>
                  <a:lnTo>
                    <a:pt x="160448" y="91948"/>
                  </a:lnTo>
                  <a:lnTo>
                    <a:pt x="163479" y="99923"/>
                  </a:lnTo>
                  <a:lnTo>
                    <a:pt x="164554" y="109070"/>
                  </a:lnTo>
                  <a:lnTo>
                    <a:pt x="164261" y="117919"/>
                  </a:lnTo>
                  <a:lnTo>
                    <a:pt x="164261" y="864082"/>
                  </a:lnTo>
                  <a:lnTo>
                    <a:pt x="164261" y="875563"/>
                  </a:lnTo>
                  <a:lnTo>
                    <a:pt x="157492" y="871905"/>
                  </a:lnTo>
                </a:path>
                <a:path w="385445" h="877570">
                  <a:moveTo>
                    <a:pt x="13550" y="10439"/>
                  </a:moveTo>
                  <a:lnTo>
                    <a:pt x="13550" y="74612"/>
                  </a:lnTo>
                  <a:lnTo>
                    <a:pt x="13624" y="84005"/>
                  </a:lnTo>
                  <a:lnTo>
                    <a:pt x="14138" y="93791"/>
                  </a:lnTo>
                  <a:lnTo>
                    <a:pt x="15533" y="103378"/>
                  </a:lnTo>
                  <a:lnTo>
                    <a:pt x="18249" y="112179"/>
                  </a:lnTo>
                  <a:lnTo>
                    <a:pt x="28155" y="131495"/>
                  </a:lnTo>
                  <a:lnTo>
                    <a:pt x="31637" y="140271"/>
                  </a:lnTo>
                  <a:lnTo>
                    <a:pt x="33699" y="150469"/>
                  </a:lnTo>
                  <a:lnTo>
                    <a:pt x="34685" y="161353"/>
                  </a:lnTo>
                  <a:lnTo>
                    <a:pt x="34937" y="172186"/>
                  </a:lnTo>
                  <a:lnTo>
                    <a:pt x="34937" y="383514"/>
                  </a:lnTo>
                  <a:lnTo>
                    <a:pt x="20853" y="423697"/>
                  </a:lnTo>
                  <a:lnTo>
                    <a:pt x="14605" y="429437"/>
                  </a:lnTo>
                  <a:lnTo>
                    <a:pt x="13550" y="438302"/>
                  </a:lnTo>
                  <a:lnTo>
                    <a:pt x="13550" y="447700"/>
                  </a:lnTo>
                  <a:lnTo>
                    <a:pt x="13550" y="492048"/>
                  </a:lnTo>
                  <a:lnTo>
                    <a:pt x="12973" y="500185"/>
                  </a:lnTo>
                  <a:lnTo>
                    <a:pt x="10880" y="506658"/>
                  </a:lnTo>
                  <a:lnTo>
                    <a:pt x="6735" y="511567"/>
                  </a:lnTo>
                  <a:lnTo>
                    <a:pt x="0" y="515010"/>
                  </a:lnTo>
                </a:path>
                <a:path w="385445" h="877570">
                  <a:moveTo>
                    <a:pt x="367652" y="661098"/>
                  </a:moveTo>
                  <a:lnTo>
                    <a:pt x="177825" y="679361"/>
                  </a:lnTo>
                  <a:lnTo>
                    <a:pt x="177825" y="136182"/>
                  </a:lnTo>
                  <a:lnTo>
                    <a:pt x="367652" y="127838"/>
                  </a:lnTo>
                  <a:lnTo>
                    <a:pt x="367652" y="661098"/>
                  </a:lnTo>
                  <a:close/>
                </a:path>
                <a:path w="385445" h="877570">
                  <a:moveTo>
                    <a:pt x="25552" y="693458"/>
                  </a:moveTo>
                  <a:lnTo>
                    <a:pt x="75095" y="612584"/>
                  </a:lnTo>
                  <a:lnTo>
                    <a:pt x="103771" y="634492"/>
                  </a:lnTo>
                  <a:lnTo>
                    <a:pt x="141312" y="750328"/>
                  </a:lnTo>
                  <a:lnTo>
                    <a:pt x="144970" y="760247"/>
                  </a:lnTo>
                  <a:lnTo>
                    <a:pt x="170111" y="774933"/>
                  </a:lnTo>
                  <a:lnTo>
                    <a:pt x="177825" y="774331"/>
                  </a:lnTo>
                  <a:lnTo>
                    <a:pt x="369214" y="756589"/>
                  </a:lnTo>
                  <a:lnTo>
                    <a:pt x="373900" y="756589"/>
                  </a:lnTo>
                  <a:lnTo>
                    <a:pt x="380682" y="755027"/>
                  </a:lnTo>
                  <a:lnTo>
                    <a:pt x="380682" y="74928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5718" y="7769707"/>
              <a:ext cx="309638" cy="11466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69831" y="7826781"/>
              <a:ext cx="898525" cy="924560"/>
            </a:xfrm>
            <a:custGeom>
              <a:avLst/>
              <a:gdLst/>
              <a:ahLst/>
              <a:cxnLst/>
              <a:rect l="l" t="t" r="r" b="b"/>
              <a:pathLst>
                <a:path w="898525" h="924559">
                  <a:moveTo>
                    <a:pt x="444309" y="107492"/>
                  </a:moveTo>
                  <a:lnTo>
                    <a:pt x="444309" y="427862"/>
                  </a:lnTo>
                </a:path>
                <a:path w="898525" h="924559">
                  <a:moveTo>
                    <a:pt x="397370" y="73050"/>
                  </a:moveTo>
                  <a:lnTo>
                    <a:pt x="391109" y="33921"/>
                  </a:lnTo>
                  <a:lnTo>
                    <a:pt x="397370" y="0"/>
                  </a:lnTo>
                  <a:lnTo>
                    <a:pt x="409892" y="5219"/>
                  </a:lnTo>
                  <a:lnTo>
                    <a:pt x="416674" y="44869"/>
                  </a:lnTo>
                  <a:lnTo>
                    <a:pt x="409892" y="78270"/>
                  </a:lnTo>
                  <a:lnTo>
                    <a:pt x="397370" y="73050"/>
                  </a:lnTo>
                  <a:close/>
                </a:path>
                <a:path w="898525" h="924559">
                  <a:moveTo>
                    <a:pt x="392683" y="732066"/>
                  </a:moveTo>
                  <a:lnTo>
                    <a:pt x="386422" y="690321"/>
                  </a:lnTo>
                  <a:lnTo>
                    <a:pt x="392683" y="659015"/>
                  </a:lnTo>
                  <a:lnTo>
                    <a:pt x="404672" y="669455"/>
                  </a:lnTo>
                  <a:lnTo>
                    <a:pt x="410933" y="711199"/>
                  </a:lnTo>
                  <a:lnTo>
                    <a:pt x="404672" y="742505"/>
                  </a:lnTo>
                  <a:lnTo>
                    <a:pt x="392683" y="732066"/>
                  </a:lnTo>
                  <a:close/>
                </a:path>
                <a:path w="898525" h="924559">
                  <a:moveTo>
                    <a:pt x="420839" y="756069"/>
                  </a:moveTo>
                  <a:lnTo>
                    <a:pt x="414578" y="714324"/>
                  </a:lnTo>
                  <a:lnTo>
                    <a:pt x="420839" y="683018"/>
                  </a:lnTo>
                  <a:lnTo>
                    <a:pt x="432828" y="693458"/>
                  </a:lnTo>
                  <a:lnTo>
                    <a:pt x="439089" y="735202"/>
                  </a:lnTo>
                  <a:lnTo>
                    <a:pt x="432828" y="766508"/>
                  </a:lnTo>
                  <a:lnTo>
                    <a:pt x="420839" y="756069"/>
                  </a:lnTo>
                  <a:close/>
                </a:path>
                <a:path w="898525" h="924559">
                  <a:moveTo>
                    <a:pt x="393204" y="639190"/>
                  </a:moveTo>
                  <a:lnTo>
                    <a:pt x="387464" y="597446"/>
                  </a:lnTo>
                  <a:lnTo>
                    <a:pt x="393204" y="566140"/>
                  </a:lnTo>
                  <a:lnTo>
                    <a:pt x="405714" y="576579"/>
                  </a:lnTo>
                  <a:lnTo>
                    <a:pt x="411975" y="618312"/>
                  </a:lnTo>
                  <a:lnTo>
                    <a:pt x="405714" y="649630"/>
                  </a:lnTo>
                  <a:lnTo>
                    <a:pt x="393204" y="639190"/>
                  </a:lnTo>
                  <a:close/>
                </a:path>
                <a:path w="898525" h="924559">
                  <a:moveTo>
                    <a:pt x="450049" y="781113"/>
                  </a:moveTo>
                  <a:lnTo>
                    <a:pt x="443788" y="739368"/>
                  </a:lnTo>
                  <a:lnTo>
                    <a:pt x="450049" y="708063"/>
                  </a:lnTo>
                  <a:lnTo>
                    <a:pt x="462038" y="718502"/>
                  </a:lnTo>
                  <a:lnTo>
                    <a:pt x="468299" y="760234"/>
                  </a:lnTo>
                  <a:lnTo>
                    <a:pt x="462038" y="791552"/>
                  </a:lnTo>
                  <a:lnTo>
                    <a:pt x="450049" y="781113"/>
                  </a:lnTo>
                  <a:close/>
                </a:path>
                <a:path w="898525" h="924559">
                  <a:moveTo>
                    <a:pt x="329577" y="649096"/>
                  </a:moveTo>
                  <a:lnTo>
                    <a:pt x="328926" y="661681"/>
                  </a:lnTo>
                  <a:lnTo>
                    <a:pt x="327102" y="670690"/>
                  </a:lnTo>
                  <a:lnTo>
                    <a:pt x="324300" y="675293"/>
                  </a:lnTo>
                  <a:lnTo>
                    <a:pt x="320713" y="674662"/>
                  </a:lnTo>
                  <a:lnTo>
                    <a:pt x="317426" y="668341"/>
                  </a:lnTo>
                  <a:lnTo>
                    <a:pt x="314779" y="658104"/>
                  </a:lnTo>
                  <a:lnTo>
                    <a:pt x="313012" y="645319"/>
                  </a:lnTo>
                  <a:lnTo>
                    <a:pt x="312369" y="631355"/>
                  </a:lnTo>
                  <a:lnTo>
                    <a:pt x="313012" y="618482"/>
                  </a:lnTo>
                  <a:lnTo>
                    <a:pt x="314779" y="609376"/>
                  </a:lnTo>
                  <a:lnTo>
                    <a:pt x="317426" y="604867"/>
                  </a:lnTo>
                  <a:lnTo>
                    <a:pt x="320713" y="605789"/>
                  </a:lnTo>
                  <a:lnTo>
                    <a:pt x="324300" y="611824"/>
                  </a:lnTo>
                  <a:lnTo>
                    <a:pt x="327102" y="621966"/>
                  </a:lnTo>
                  <a:lnTo>
                    <a:pt x="328926" y="634847"/>
                  </a:lnTo>
                  <a:lnTo>
                    <a:pt x="329577" y="649096"/>
                  </a:lnTo>
                  <a:close/>
                </a:path>
                <a:path w="898525" h="924559">
                  <a:moveTo>
                    <a:pt x="361391" y="711720"/>
                  </a:moveTo>
                  <a:lnTo>
                    <a:pt x="361391" y="755027"/>
                  </a:lnTo>
                  <a:lnTo>
                    <a:pt x="393725" y="784237"/>
                  </a:lnTo>
                  <a:lnTo>
                    <a:pt x="393725" y="742505"/>
                  </a:lnTo>
                </a:path>
                <a:path w="898525" h="924559">
                  <a:moveTo>
                    <a:pt x="393725" y="784237"/>
                  </a:moveTo>
                  <a:lnTo>
                    <a:pt x="454215" y="795718"/>
                  </a:lnTo>
                </a:path>
                <a:path w="898525" h="924559">
                  <a:moveTo>
                    <a:pt x="370255" y="762330"/>
                  </a:moveTo>
                  <a:lnTo>
                    <a:pt x="380292" y="779613"/>
                  </a:lnTo>
                  <a:lnTo>
                    <a:pt x="402845" y="792592"/>
                  </a:lnTo>
                  <a:lnTo>
                    <a:pt x="432440" y="800483"/>
                  </a:lnTo>
                  <a:lnTo>
                    <a:pt x="463600" y="802500"/>
                  </a:lnTo>
                </a:path>
                <a:path w="898525" h="924559">
                  <a:moveTo>
                    <a:pt x="462559" y="802500"/>
                  </a:moveTo>
                  <a:lnTo>
                    <a:pt x="462559" y="897470"/>
                  </a:lnTo>
                  <a:lnTo>
                    <a:pt x="462559" y="904773"/>
                  </a:lnTo>
                  <a:lnTo>
                    <a:pt x="457860" y="911555"/>
                  </a:lnTo>
                  <a:lnTo>
                    <a:pt x="451599" y="909993"/>
                  </a:lnTo>
                  <a:lnTo>
                    <a:pt x="447954" y="908951"/>
                  </a:lnTo>
                  <a:lnTo>
                    <a:pt x="443788" y="906348"/>
                  </a:lnTo>
                </a:path>
                <a:path w="898525" h="924559">
                  <a:moveTo>
                    <a:pt x="455256" y="911034"/>
                  </a:moveTo>
                  <a:lnTo>
                    <a:pt x="524611" y="901649"/>
                  </a:lnTo>
                  <a:lnTo>
                    <a:pt x="530872" y="901128"/>
                  </a:lnTo>
                  <a:lnTo>
                    <a:pt x="535571" y="896429"/>
                  </a:lnTo>
                  <a:lnTo>
                    <a:pt x="535571" y="889126"/>
                  </a:lnTo>
                  <a:lnTo>
                    <a:pt x="535571" y="803033"/>
                  </a:lnTo>
                </a:path>
                <a:path w="898525" h="924559">
                  <a:moveTo>
                    <a:pt x="513664" y="827557"/>
                  </a:moveTo>
                  <a:lnTo>
                    <a:pt x="483412" y="831202"/>
                  </a:lnTo>
                  <a:lnTo>
                    <a:pt x="483412" y="843724"/>
                  </a:lnTo>
                  <a:lnTo>
                    <a:pt x="513664" y="840079"/>
                  </a:lnTo>
                  <a:lnTo>
                    <a:pt x="513664" y="827557"/>
                  </a:lnTo>
                  <a:close/>
                </a:path>
                <a:path w="898525" h="924559">
                  <a:moveTo>
                    <a:pt x="552780" y="800417"/>
                  </a:moveTo>
                  <a:lnTo>
                    <a:pt x="552780" y="872947"/>
                  </a:lnTo>
                  <a:lnTo>
                    <a:pt x="552780" y="876604"/>
                  </a:lnTo>
                  <a:lnTo>
                    <a:pt x="551738" y="881811"/>
                  </a:lnTo>
                  <a:lnTo>
                    <a:pt x="545477" y="882865"/>
                  </a:lnTo>
                  <a:lnTo>
                    <a:pt x="545477" y="886510"/>
                  </a:lnTo>
                  <a:lnTo>
                    <a:pt x="545477" y="891209"/>
                  </a:lnTo>
                  <a:lnTo>
                    <a:pt x="543382" y="893813"/>
                  </a:lnTo>
                  <a:lnTo>
                    <a:pt x="534517" y="895388"/>
                  </a:lnTo>
                </a:path>
                <a:path w="898525" h="924559">
                  <a:moveTo>
                    <a:pt x="545477" y="882865"/>
                  </a:moveTo>
                  <a:lnTo>
                    <a:pt x="545477" y="804075"/>
                  </a:lnTo>
                </a:path>
                <a:path w="898525" h="924559">
                  <a:moveTo>
                    <a:pt x="453694" y="803033"/>
                  </a:moveTo>
                  <a:lnTo>
                    <a:pt x="453694" y="897991"/>
                  </a:lnTo>
                  <a:lnTo>
                    <a:pt x="440651" y="900074"/>
                  </a:lnTo>
                  <a:lnTo>
                    <a:pt x="433362" y="895388"/>
                  </a:lnTo>
                  <a:lnTo>
                    <a:pt x="433362" y="901128"/>
                  </a:lnTo>
                  <a:lnTo>
                    <a:pt x="434390" y="911034"/>
                  </a:lnTo>
                  <a:lnTo>
                    <a:pt x="429183" y="905294"/>
                  </a:lnTo>
                  <a:lnTo>
                    <a:pt x="411975" y="890168"/>
                  </a:lnTo>
                  <a:lnTo>
                    <a:pt x="416140" y="874509"/>
                  </a:lnTo>
                  <a:lnTo>
                    <a:pt x="428142" y="872947"/>
                  </a:lnTo>
                  <a:lnTo>
                    <a:pt x="431787" y="853643"/>
                  </a:lnTo>
                  <a:lnTo>
                    <a:pt x="403631" y="829119"/>
                  </a:lnTo>
                  <a:lnTo>
                    <a:pt x="393725" y="830160"/>
                  </a:lnTo>
                  <a:lnTo>
                    <a:pt x="393725" y="789457"/>
                  </a:lnTo>
                </a:path>
                <a:path w="898525" h="924559">
                  <a:moveTo>
                    <a:pt x="432828" y="907389"/>
                  </a:moveTo>
                  <a:lnTo>
                    <a:pt x="448995" y="904773"/>
                  </a:lnTo>
                  <a:lnTo>
                    <a:pt x="448995" y="900074"/>
                  </a:lnTo>
                </a:path>
                <a:path w="898525" h="924559">
                  <a:moveTo>
                    <a:pt x="440651" y="900074"/>
                  </a:moveTo>
                  <a:lnTo>
                    <a:pt x="440651" y="804075"/>
                  </a:lnTo>
                </a:path>
                <a:path w="898525" h="924559">
                  <a:moveTo>
                    <a:pt x="26073" y="924077"/>
                  </a:moveTo>
                  <a:lnTo>
                    <a:pt x="104557" y="919580"/>
                  </a:lnTo>
                  <a:lnTo>
                    <a:pt x="144875" y="916378"/>
                  </a:lnTo>
                  <a:lnTo>
                    <a:pt x="209756" y="909187"/>
                  </a:lnTo>
                  <a:lnTo>
                    <a:pt x="263140" y="903767"/>
                  </a:lnTo>
                  <a:lnTo>
                    <a:pt x="322932" y="898022"/>
                  </a:lnTo>
                  <a:lnTo>
                    <a:pt x="376691" y="893105"/>
                  </a:lnTo>
                  <a:lnTo>
                    <a:pt x="411975" y="890168"/>
                  </a:lnTo>
                </a:path>
                <a:path w="898525" h="924559">
                  <a:moveTo>
                    <a:pt x="38074" y="907910"/>
                  </a:moveTo>
                  <a:lnTo>
                    <a:pt x="116552" y="903411"/>
                  </a:lnTo>
                  <a:lnTo>
                    <a:pt x="156869" y="900205"/>
                  </a:lnTo>
                  <a:lnTo>
                    <a:pt x="221745" y="893008"/>
                  </a:lnTo>
                  <a:lnTo>
                    <a:pt x="275129" y="887591"/>
                  </a:lnTo>
                  <a:lnTo>
                    <a:pt x="334921" y="881847"/>
                  </a:lnTo>
                  <a:lnTo>
                    <a:pt x="388679" y="876930"/>
                  </a:lnTo>
                  <a:lnTo>
                    <a:pt x="423964" y="873988"/>
                  </a:lnTo>
                </a:path>
                <a:path w="898525" h="924559">
                  <a:moveTo>
                    <a:pt x="393725" y="830160"/>
                  </a:moveTo>
                  <a:lnTo>
                    <a:pt x="305451" y="838020"/>
                  </a:lnTo>
                  <a:lnTo>
                    <a:pt x="246048" y="843763"/>
                  </a:lnTo>
                  <a:lnTo>
                    <a:pt x="192954" y="849181"/>
                  </a:lnTo>
                  <a:lnTo>
                    <a:pt x="158534" y="853122"/>
                  </a:lnTo>
                  <a:lnTo>
                    <a:pt x="123497" y="856810"/>
                  </a:lnTo>
                  <a:lnTo>
                    <a:pt x="78095" y="860353"/>
                  </a:lnTo>
                  <a:lnTo>
                    <a:pt x="33279" y="863018"/>
                  </a:lnTo>
                  <a:lnTo>
                    <a:pt x="0" y="864069"/>
                  </a:lnTo>
                </a:path>
                <a:path w="898525" h="924559">
                  <a:moveTo>
                    <a:pt x="42240" y="887552"/>
                  </a:moveTo>
                  <a:lnTo>
                    <a:pt x="81068" y="885857"/>
                  </a:lnTo>
                  <a:lnTo>
                    <a:pt x="123266" y="883380"/>
                  </a:lnTo>
                  <a:lnTo>
                    <a:pt x="161844" y="880512"/>
                  </a:lnTo>
                  <a:lnTo>
                    <a:pt x="225146" y="873595"/>
                  </a:lnTo>
                  <a:lnTo>
                    <a:pt x="279950" y="867916"/>
                  </a:lnTo>
                  <a:lnTo>
                    <a:pt x="341285" y="861863"/>
                  </a:lnTo>
                  <a:lnTo>
                    <a:pt x="396211" y="856688"/>
                  </a:lnTo>
                  <a:lnTo>
                    <a:pt x="431787" y="853643"/>
                  </a:lnTo>
                </a:path>
                <a:path w="898525" h="924559">
                  <a:moveTo>
                    <a:pt x="553821" y="814501"/>
                  </a:moveTo>
                  <a:lnTo>
                    <a:pt x="596216" y="810926"/>
                  </a:lnTo>
                  <a:lnTo>
                    <a:pt x="651273" y="806613"/>
                  </a:lnTo>
                  <a:lnTo>
                    <a:pt x="705842" y="802984"/>
                  </a:lnTo>
                  <a:lnTo>
                    <a:pt x="746772" y="801458"/>
                  </a:lnTo>
                  <a:lnTo>
                    <a:pt x="777809" y="800627"/>
                  </a:lnTo>
                  <a:lnTo>
                    <a:pt x="808502" y="798718"/>
                  </a:lnTo>
                  <a:lnTo>
                    <a:pt x="835578" y="796615"/>
                  </a:lnTo>
                  <a:lnTo>
                    <a:pt x="855764" y="795197"/>
                  </a:lnTo>
                </a:path>
                <a:path w="898525" h="924559">
                  <a:moveTo>
                    <a:pt x="553821" y="841120"/>
                  </a:moveTo>
                  <a:lnTo>
                    <a:pt x="594250" y="837539"/>
                  </a:lnTo>
                  <a:lnTo>
                    <a:pt x="648858" y="833227"/>
                  </a:lnTo>
                  <a:lnTo>
                    <a:pt x="702100" y="829601"/>
                  </a:lnTo>
                  <a:lnTo>
                    <a:pt x="771946" y="827343"/>
                  </a:lnTo>
                  <a:lnTo>
                    <a:pt x="818472" y="825336"/>
                  </a:lnTo>
                  <a:lnTo>
                    <a:pt x="864999" y="822350"/>
                  </a:lnTo>
                  <a:lnTo>
                    <a:pt x="898525" y="818680"/>
                  </a:lnTo>
                </a:path>
                <a:path w="898525" h="924559">
                  <a:moveTo>
                    <a:pt x="549643" y="861466"/>
                  </a:moveTo>
                  <a:lnTo>
                    <a:pt x="590078" y="857804"/>
                  </a:lnTo>
                  <a:lnTo>
                    <a:pt x="644690" y="853312"/>
                  </a:lnTo>
                  <a:lnTo>
                    <a:pt x="697929" y="849507"/>
                  </a:lnTo>
                  <a:lnTo>
                    <a:pt x="767775" y="847176"/>
                  </a:lnTo>
                  <a:lnTo>
                    <a:pt x="814303" y="845227"/>
                  </a:lnTo>
                  <a:lnTo>
                    <a:pt x="860828" y="842400"/>
                  </a:lnTo>
                  <a:lnTo>
                    <a:pt x="894346" y="839038"/>
                  </a:lnTo>
                </a:path>
                <a:path w="898525" h="924559">
                  <a:moveTo>
                    <a:pt x="552780" y="876604"/>
                  </a:moveTo>
                  <a:lnTo>
                    <a:pt x="593290" y="873021"/>
                  </a:lnTo>
                  <a:lnTo>
                    <a:pt x="648077" y="868705"/>
                  </a:lnTo>
                  <a:lnTo>
                    <a:pt x="701498" y="865074"/>
                  </a:lnTo>
                  <a:lnTo>
                    <a:pt x="768598" y="862906"/>
                  </a:lnTo>
                  <a:lnTo>
                    <a:pt x="809412" y="861139"/>
                  </a:lnTo>
                  <a:lnTo>
                    <a:pt x="850325" y="858491"/>
                  </a:lnTo>
                  <a:lnTo>
                    <a:pt x="881316" y="855205"/>
                  </a:lnTo>
                  <a:lnTo>
                    <a:pt x="884440" y="840079"/>
                  </a:lnTo>
                </a:path>
                <a:path w="898525" h="924559">
                  <a:moveTo>
                    <a:pt x="894346" y="839038"/>
                  </a:moveTo>
                  <a:lnTo>
                    <a:pt x="898525" y="818680"/>
                  </a:lnTo>
                  <a:lnTo>
                    <a:pt x="855764" y="7951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2414" y="9011590"/>
            <a:ext cx="872426" cy="7585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16721" y="4483747"/>
            <a:ext cx="389026" cy="113709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8622881" y="5737974"/>
            <a:ext cx="186690" cy="73660"/>
            <a:chOff x="3568281" y="5737974"/>
            <a:chExt cx="186690" cy="7366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8281" y="5737974"/>
              <a:ext cx="76123" cy="7331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66020" y="5739497"/>
              <a:ext cx="88900" cy="72390"/>
            </a:xfrm>
            <a:custGeom>
              <a:avLst/>
              <a:gdLst/>
              <a:ahLst/>
              <a:cxnLst/>
              <a:rect l="l" t="t" r="r" b="b"/>
              <a:pathLst>
                <a:path w="88900" h="72389">
                  <a:moveTo>
                    <a:pt x="22529" y="508"/>
                  </a:moveTo>
                  <a:lnTo>
                    <a:pt x="16243" y="508"/>
                  </a:lnTo>
                  <a:lnTo>
                    <a:pt x="10833" y="5321"/>
                  </a:lnTo>
                  <a:lnTo>
                    <a:pt x="6705" y="8293"/>
                  </a:lnTo>
                  <a:lnTo>
                    <a:pt x="3594" y="10020"/>
                  </a:lnTo>
                  <a:lnTo>
                    <a:pt x="0" y="11582"/>
                  </a:lnTo>
                  <a:lnTo>
                    <a:pt x="0" y="18173"/>
                  </a:lnTo>
                  <a:lnTo>
                    <a:pt x="15836" y="7721"/>
                  </a:lnTo>
                  <a:lnTo>
                    <a:pt x="15836" y="71793"/>
                  </a:lnTo>
                  <a:lnTo>
                    <a:pt x="22529" y="71793"/>
                  </a:lnTo>
                  <a:lnTo>
                    <a:pt x="22529" y="508"/>
                  </a:lnTo>
                  <a:close/>
                </a:path>
                <a:path w="88900" h="72389">
                  <a:moveTo>
                    <a:pt x="88811" y="65608"/>
                  </a:moveTo>
                  <a:lnTo>
                    <a:pt x="52781" y="65608"/>
                  </a:lnTo>
                  <a:lnTo>
                    <a:pt x="60769" y="58013"/>
                  </a:lnTo>
                  <a:lnTo>
                    <a:pt x="67335" y="51562"/>
                  </a:lnTo>
                  <a:lnTo>
                    <a:pt x="87896" y="21463"/>
                  </a:lnTo>
                  <a:lnTo>
                    <a:pt x="87896" y="12725"/>
                  </a:lnTo>
                  <a:lnTo>
                    <a:pt x="85940" y="8204"/>
                  </a:lnTo>
                  <a:lnTo>
                    <a:pt x="78092" y="1638"/>
                  </a:lnTo>
                  <a:lnTo>
                    <a:pt x="73113" y="0"/>
                  </a:lnTo>
                  <a:lnTo>
                    <a:pt x="60934" y="0"/>
                  </a:lnTo>
                  <a:lnTo>
                    <a:pt x="55854" y="1727"/>
                  </a:lnTo>
                  <a:lnTo>
                    <a:pt x="47536" y="8902"/>
                  </a:lnTo>
                  <a:lnTo>
                    <a:pt x="45377" y="13982"/>
                  </a:lnTo>
                  <a:lnTo>
                    <a:pt x="45377" y="20408"/>
                  </a:lnTo>
                  <a:lnTo>
                    <a:pt x="52781" y="20408"/>
                  </a:lnTo>
                  <a:lnTo>
                    <a:pt x="52781" y="16078"/>
                  </a:lnTo>
                  <a:lnTo>
                    <a:pt x="54063" y="12585"/>
                  </a:lnTo>
                  <a:lnTo>
                    <a:pt x="59207" y="7315"/>
                  </a:lnTo>
                  <a:lnTo>
                    <a:pt x="62661" y="5994"/>
                  </a:lnTo>
                  <a:lnTo>
                    <a:pt x="71856" y="5994"/>
                  </a:lnTo>
                  <a:lnTo>
                    <a:pt x="75476" y="7581"/>
                  </a:lnTo>
                  <a:lnTo>
                    <a:pt x="79603" y="13131"/>
                  </a:lnTo>
                  <a:lnTo>
                    <a:pt x="80492" y="15913"/>
                  </a:lnTo>
                  <a:lnTo>
                    <a:pt x="80492" y="21259"/>
                  </a:lnTo>
                  <a:lnTo>
                    <a:pt x="55753" y="54737"/>
                  </a:lnTo>
                  <a:lnTo>
                    <a:pt x="44665" y="64884"/>
                  </a:lnTo>
                  <a:lnTo>
                    <a:pt x="44665" y="71793"/>
                  </a:lnTo>
                  <a:lnTo>
                    <a:pt x="88811" y="71793"/>
                  </a:lnTo>
                  <a:lnTo>
                    <a:pt x="88811" y="656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27108" y="4523727"/>
            <a:ext cx="437908" cy="1073848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9355481" y="5736958"/>
            <a:ext cx="191135" cy="74930"/>
            <a:chOff x="4300880" y="5736958"/>
            <a:chExt cx="191135" cy="74930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0880" y="5736958"/>
              <a:ext cx="76123" cy="7331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398619" y="5738482"/>
              <a:ext cx="93345" cy="73025"/>
            </a:xfrm>
            <a:custGeom>
              <a:avLst/>
              <a:gdLst/>
              <a:ahLst/>
              <a:cxnLst/>
              <a:rect l="l" t="t" r="r" b="b"/>
              <a:pathLst>
                <a:path w="93345" h="73025">
                  <a:moveTo>
                    <a:pt x="22529" y="508"/>
                  </a:moveTo>
                  <a:lnTo>
                    <a:pt x="16243" y="508"/>
                  </a:lnTo>
                  <a:lnTo>
                    <a:pt x="10833" y="5321"/>
                  </a:lnTo>
                  <a:lnTo>
                    <a:pt x="6705" y="8293"/>
                  </a:lnTo>
                  <a:lnTo>
                    <a:pt x="3594" y="10020"/>
                  </a:lnTo>
                  <a:lnTo>
                    <a:pt x="0" y="11582"/>
                  </a:lnTo>
                  <a:lnTo>
                    <a:pt x="0" y="18173"/>
                  </a:lnTo>
                  <a:lnTo>
                    <a:pt x="15836" y="7721"/>
                  </a:lnTo>
                  <a:lnTo>
                    <a:pt x="15836" y="71793"/>
                  </a:lnTo>
                  <a:lnTo>
                    <a:pt x="22529" y="71793"/>
                  </a:lnTo>
                  <a:lnTo>
                    <a:pt x="22529" y="508"/>
                  </a:lnTo>
                  <a:close/>
                </a:path>
                <a:path w="93345" h="73025">
                  <a:moveTo>
                    <a:pt x="93268" y="47790"/>
                  </a:moveTo>
                  <a:lnTo>
                    <a:pt x="91719" y="44005"/>
                  </a:lnTo>
                  <a:lnTo>
                    <a:pt x="86372" y="38544"/>
                  </a:lnTo>
                  <a:lnTo>
                    <a:pt x="86372" y="48806"/>
                  </a:lnTo>
                  <a:lnTo>
                    <a:pt x="86372" y="56870"/>
                  </a:lnTo>
                  <a:lnTo>
                    <a:pt x="84772" y="60477"/>
                  </a:lnTo>
                  <a:lnTo>
                    <a:pt x="78346" y="65951"/>
                  </a:lnTo>
                  <a:lnTo>
                    <a:pt x="74256" y="67322"/>
                  </a:lnTo>
                  <a:lnTo>
                    <a:pt x="64452" y="67322"/>
                  </a:lnTo>
                  <a:lnTo>
                    <a:pt x="60388" y="65938"/>
                  </a:lnTo>
                  <a:lnTo>
                    <a:pt x="53898" y="60388"/>
                  </a:lnTo>
                  <a:lnTo>
                    <a:pt x="52298" y="56870"/>
                  </a:lnTo>
                  <a:lnTo>
                    <a:pt x="52298" y="48806"/>
                  </a:lnTo>
                  <a:lnTo>
                    <a:pt x="53390" y="45796"/>
                  </a:lnTo>
                  <a:lnTo>
                    <a:pt x="58597" y="39636"/>
                  </a:lnTo>
                  <a:lnTo>
                    <a:pt x="63169" y="37884"/>
                  </a:lnTo>
                  <a:lnTo>
                    <a:pt x="75552" y="37884"/>
                  </a:lnTo>
                  <a:lnTo>
                    <a:pt x="80149" y="39636"/>
                  </a:lnTo>
                  <a:lnTo>
                    <a:pt x="85293" y="45732"/>
                  </a:lnTo>
                  <a:lnTo>
                    <a:pt x="86372" y="48806"/>
                  </a:lnTo>
                  <a:lnTo>
                    <a:pt x="86372" y="38544"/>
                  </a:lnTo>
                  <a:lnTo>
                    <a:pt x="85763" y="37909"/>
                  </a:lnTo>
                  <a:lnTo>
                    <a:pt x="82245" y="35979"/>
                  </a:lnTo>
                  <a:lnTo>
                    <a:pt x="78054" y="35039"/>
                  </a:lnTo>
                  <a:lnTo>
                    <a:pt x="82715" y="33820"/>
                  </a:lnTo>
                  <a:lnTo>
                    <a:pt x="85255" y="32397"/>
                  </a:lnTo>
                  <a:lnTo>
                    <a:pt x="86233" y="31851"/>
                  </a:lnTo>
                  <a:lnTo>
                    <a:pt x="90970" y="26441"/>
                  </a:lnTo>
                  <a:lnTo>
                    <a:pt x="92163" y="22885"/>
                  </a:lnTo>
                  <a:lnTo>
                    <a:pt x="92163" y="13004"/>
                  </a:lnTo>
                  <a:lnTo>
                    <a:pt x="90004" y="8547"/>
                  </a:lnTo>
                  <a:lnTo>
                    <a:pt x="86156" y="5486"/>
                  </a:lnTo>
                  <a:lnTo>
                    <a:pt x="85661" y="5092"/>
                  </a:lnTo>
                  <a:lnTo>
                    <a:pt x="85661" y="22072"/>
                  </a:lnTo>
                  <a:lnTo>
                    <a:pt x="84582" y="24917"/>
                  </a:lnTo>
                  <a:lnTo>
                    <a:pt x="82410" y="27419"/>
                  </a:lnTo>
                  <a:lnTo>
                    <a:pt x="79578" y="30734"/>
                  </a:lnTo>
                  <a:lnTo>
                    <a:pt x="75209" y="32397"/>
                  </a:lnTo>
                  <a:lnTo>
                    <a:pt x="63436" y="32397"/>
                  </a:lnTo>
                  <a:lnTo>
                    <a:pt x="59042" y="30708"/>
                  </a:lnTo>
                  <a:lnTo>
                    <a:pt x="54025" y="24879"/>
                  </a:lnTo>
                  <a:lnTo>
                    <a:pt x="52984" y="22072"/>
                  </a:lnTo>
                  <a:lnTo>
                    <a:pt x="52984" y="15367"/>
                  </a:lnTo>
                  <a:lnTo>
                    <a:pt x="54102" y="12420"/>
                  </a:lnTo>
                  <a:lnTo>
                    <a:pt x="56337" y="10058"/>
                  </a:lnTo>
                  <a:lnTo>
                    <a:pt x="59169" y="7010"/>
                  </a:lnTo>
                  <a:lnTo>
                    <a:pt x="63500" y="5486"/>
                  </a:lnTo>
                  <a:lnTo>
                    <a:pt x="75069" y="5486"/>
                  </a:lnTo>
                  <a:lnTo>
                    <a:pt x="79400" y="7035"/>
                  </a:lnTo>
                  <a:lnTo>
                    <a:pt x="82308" y="10160"/>
                  </a:lnTo>
                  <a:lnTo>
                    <a:pt x="84543" y="12522"/>
                  </a:lnTo>
                  <a:lnTo>
                    <a:pt x="85636" y="15367"/>
                  </a:lnTo>
                  <a:lnTo>
                    <a:pt x="85661" y="22072"/>
                  </a:lnTo>
                  <a:lnTo>
                    <a:pt x="85661" y="5092"/>
                  </a:lnTo>
                  <a:lnTo>
                    <a:pt x="81419" y="1714"/>
                  </a:lnTo>
                  <a:lnTo>
                    <a:pt x="75958" y="0"/>
                  </a:lnTo>
                  <a:lnTo>
                    <a:pt x="62687" y="0"/>
                  </a:lnTo>
                  <a:lnTo>
                    <a:pt x="57226" y="1714"/>
                  </a:lnTo>
                  <a:lnTo>
                    <a:pt x="48641" y="8547"/>
                  </a:lnTo>
                  <a:lnTo>
                    <a:pt x="46482" y="13004"/>
                  </a:lnTo>
                  <a:lnTo>
                    <a:pt x="46507" y="22885"/>
                  </a:lnTo>
                  <a:lnTo>
                    <a:pt x="47701" y="26365"/>
                  </a:lnTo>
                  <a:lnTo>
                    <a:pt x="52578" y="31915"/>
                  </a:lnTo>
                  <a:lnTo>
                    <a:pt x="56057" y="33883"/>
                  </a:lnTo>
                  <a:lnTo>
                    <a:pt x="60591" y="35039"/>
                  </a:lnTo>
                  <a:lnTo>
                    <a:pt x="56337" y="35979"/>
                  </a:lnTo>
                  <a:lnTo>
                    <a:pt x="52819" y="37909"/>
                  </a:lnTo>
                  <a:lnTo>
                    <a:pt x="46926" y="44069"/>
                  </a:lnTo>
                  <a:lnTo>
                    <a:pt x="45389" y="47790"/>
                  </a:lnTo>
                  <a:lnTo>
                    <a:pt x="45364" y="57340"/>
                  </a:lnTo>
                  <a:lnTo>
                    <a:pt x="47091" y="61810"/>
                  </a:lnTo>
                  <a:lnTo>
                    <a:pt x="54876" y="70408"/>
                  </a:lnTo>
                  <a:lnTo>
                    <a:pt x="61137" y="72809"/>
                  </a:lnTo>
                  <a:lnTo>
                    <a:pt x="77444" y="72809"/>
                  </a:lnTo>
                  <a:lnTo>
                    <a:pt x="83705" y="70370"/>
                  </a:lnTo>
                  <a:lnTo>
                    <a:pt x="86436" y="67322"/>
                  </a:lnTo>
                  <a:lnTo>
                    <a:pt x="91554" y="61645"/>
                  </a:lnTo>
                  <a:lnTo>
                    <a:pt x="93205" y="57340"/>
                  </a:lnTo>
                  <a:lnTo>
                    <a:pt x="93268" y="477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981214" y="6123114"/>
            <a:ext cx="565785" cy="931544"/>
            <a:chOff x="2926613" y="6123114"/>
            <a:chExt cx="565785" cy="931544"/>
          </a:xfrm>
        </p:grpSpPr>
        <p:sp>
          <p:nvSpPr>
            <p:cNvPr id="25" name="object 25"/>
            <p:cNvSpPr/>
            <p:nvPr/>
          </p:nvSpPr>
          <p:spPr>
            <a:xfrm>
              <a:off x="2928899" y="6125400"/>
              <a:ext cx="561340" cy="851535"/>
            </a:xfrm>
            <a:custGeom>
              <a:avLst/>
              <a:gdLst/>
              <a:ahLst/>
              <a:cxnLst/>
              <a:rect l="l" t="t" r="r" b="b"/>
              <a:pathLst>
                <a:path w="561339" h="851534">
                  <a:moveTo>
                    <a:pt x="477647" y="769353"/>
                  </a:moveTo>
                  <a:lnTo>
                    <a:pt x="0" y="769353"/>
                  </a:lnTo>
                  <a:lnTo>
                    <a:pt x="0" y="0"/>
                  </a:lnTo>
                  <a:lnTo>
                    <a:pt x="380555" y="0"/>
                  </a:lnTo>
                  <a:lnTo>
                    <a:pt x="477647" y="101053"/>
                  </a:lnTo>
                  <a:lnTo>
                    <a:pt x="477647" y="769353"/>
                  </a:lnTo>
                  <a:close/>
                </a:path>
                <a:path w="561339" h="851534">
                  <a:moveTo>
                    <a:pt x="477647" y="101053"/>
                  </a:moveTo>
                  <a:lnTo>
                    <a:pt x="561047" y="200164"/>
                  </a:lnTo>
                  <a:lnTo>
                    <a:pt x="561047" y="851509"/>
                  </a:lnTo>
                  <a:lnTo>
                    <a:pt x="477647" y="769353"/>
                  </a:lnTo>
                  <a:lnTo>
                    <a:pt x="477647" y="1010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45511" y="6737299"/>
              <a:ext cx="86677" cy="1095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45511" y="6157671"/>
              <a:ext cx="86677" cy="10953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992767" y="6220587"/>
              <a:ext cx="344170" cy="589280"/>
            </a:xfrm>
            <a:custGeom>
              <a:avLst/>
              <a:gdLst/>
              <a:ahLst/>
              <a:cxnLst/>
              <a:rect l="l" t="t" r="r" b="b"/>
              <a:pathLst>
                <a:path w="344170" h="589279">
                  <a:moveTo>
                    <a:pt x="344055" y="71716"/>
                  </a:moveTo>
                  <a:lnTo>
                    <a:pt x="344055" y="588759"/>
                  </a:lnTo>
                  <a:lnTo>
                    <a:pt x="77546" y="588759"/>
                  </a:lnTo>
                  <a:lnTo>
                    <a:pt x="72478" y="554632"/>
                  </a:lnTo>
                  <a:lnTo>
                    <a:pt x="59047" y="521604"/>
                  </a:lnTo>
                  <a:lnTo>
                    <a:pt x="35478" y="493954"/>
                  </a:lnTo>
                  <a:lnTo>
                    <a:pt x="0" y="475957"/>
                  </a:lnTo>
                  <a:lnTo>
                    <a:pt x="0" y="101066"/>
                  </a:lnTo>
                  <a:lnTo>
                    <a:pt x="38106" y="88209"/>
                  </a:lnTo>
                  <a:lnTo>
                    <a:pt x="65401" y="65692"/>
                  </a:lnTo>
                  <a:lnTo>
                    <a:pt x="81824" y="35595"/>
                  </a:lnTo>
                  <a:lnTo>
                    <a:pt x="87312" y="0"/>
                  </a:lnTo>
                  <a:lnTo>
                    <a:pt x="275628" y="0"/>
                  </a:lnTo>
                  <a:lnTo>
                    <a:pt x="344055" y="717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8903" y="6130316"/>
              <a:ext cx="162585" cy="18384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133509" y="6999071"/>
              <a:ext cx="192405" cy="53340"/>
            </a:xfrm>
            <a:custGeom>
              <a:avLst/>
              <a:gdLst/>
              <a:ahLst/>
              <a:cxnLst/>
              <a:rect l="l" t="t" r="r" b="b"/>
              <a:pathLst>
                <a:path w="192404" h="53340">
                  <a:moveTo>
                    <a:pt x="0" y="52819"/>
                  </a:moveTo>
                  <a:lnTo>
                    <a:pt x="0" y="24130"/>
                  </a:lnTo>
                  <a:lnTo>
                    <a:pt x="7555" y="14857"/>
                  </a:lnTo>
                  <a:lnTo>
                    <a:pt x="28186" y="7173"/>
                  </a:lnTo>
                  <a:lnTo>
                    <a:pt x="58834" y="1936"/>
                  </a:lnTo>
                  <a:lnTo>
                    <a:pt x="96443" y="0"/>
                  </a:lnTo>
                  <a:lnTo>
                    <a:pt x="133679" y="1936"/>
                  </a:lnTo>
                  <a:lnTo>
                    <a:pt x="164134" y="7173"/>
                  </a:lnTo>
                  <a:lnTo>
                    <a:pt x="184694" y="14857"/>
                  </a:lnTo>
                  <a:lnTo>
                    <a:pt x="192239" y="24130"/>
                  </a:lnTo>
                  <a:lnTo>
                    <a:pt x="192239" y="528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8195933" y="7163385"/>
            <a:ext cx="177165" cy="36195"/>
          </a:xfrm>
          <a:custGeom>
            <a:avLst/>
            <a:gdLst/>
            <a:ahLst/>
            <a:cxnLst/>
            <a:rect l="l" t="t" r="r" b="b"/>
            <a:pathLst>
              <a:path w="177164" h="36195">
                <a:moveTo>
                  <a:pt x="176593" y="18249"/>
                </a:moveTo>
                <a:lnTo>
                  <a:pt x="169628" y="25125"/>
                </a:lnTo>
                <a:lnTo>
                  <a:pt x="150690" y="30718"/>
                </a:lnTo>
                <a:lnTo>
                  <a:pt x="122709" y="34476"/>
                </a:lnTo>
                <a:lnTo>
                  <a:pt x="88620" y="35852"/>
                </a:lnTo>
                <a:lnTo>
                  <a:pt x="54156" y="34476"/>
                </a:lnTo>
                <a:lnTo>
                  <a:pt x="25984" y="30718"/>
                </a:lnTo>
                <a:lnTo>
                  <a:pt x="6974" y="25125"/>
                </a:lnTo>
                <a:lnTo>
                  <a:pt x="0" y="18249"/>
                </a:lnTo>
                <a:lnTo>
                  <a:pt x="6974" y="10999"/>
                </a:lnTo>
                <a:lnTo>
                  <a:pt x="25984" y="5214"/>
                </a:lnTo>
                <a:lnTo>
                  <a:pt x="54156" y="1385"/>
                </a:lnTo>
                <a:lnTo>
                  <a:pt x="88620" y="0"/>
                </a:lnTo>
                <a:lnTo>
                  <a:pt x="122709" y="1385"/>
                </a:lnTo>
                <a:lnTo>
                  <a:pt x="150690" y="5214"/>
                </a:lnTo>
                <a:lnTo>
                  <a:pt x="169628" y="10999"/>
                </a:lnTo>
                <a:lnTo>
                  <a:pt x="176593" y="18249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7981214" y="6892468"/>
            <a:ext cx="565785" cy="291465"/>
            <a:chOff x="2926613" y="6892467"/>
            <a:chExt cx="565785" cy="291465"/>
          </a:xfrm>
        </p:grpSpPr>
        <p:sp>
          <p:nvSpPr>
            <p:cNvPr id="33" name="object 33"/>
            <p:cNvSpPr/>
            <p:nvPr/>
          </p:nvSpPr>
          <p:spPr>
            <a:xfrm>
              <a:off x="2928899" y="6894753"/>
              <a:ext cx="561340" cy="149860"/>
            </a:xfrm>
            <a:custGeom>
              <a:avLst/>
              <a:gdLst/>
              <a:ahLst/>
              <a:cxnLst/>
              <a:rect l="l" t="t" r="r" b="b"/>
              <a:pathLst>
                <a:path w="561339" h="149859">
                  <a:moveTo>
                    <a:pt x="172681" y="128447"/>
                  </a:moveTo>
                  <a:lnTo>
                    <a:pt x="172681" y="86715"/>
                  </a:lnTo>
                  <a:lnTo>
                    <a:pt x="182751" y="74296"/>
                  </a:lnTo>
                  <a:lnTo>
                    <a:pt x="210231" y="64138"/>
                  </a:lnTo>
                  <a:lnTo>
                    <a:pt x="251029" y="57279"/>
                  </a:lnTo>
                  <a:lnTo>
                    <a:pt x="301053" y="54762"/>
                  </a:lnTo>
                  <a:lnTo>
                    <a:pt x="350703" y="57279"/>
                  </a:lnTo>
                  <a:lnTo>
                    <a:pt x="391309" y="64138"/>
                  </a:lnTo>
                  <a:lnTo>
                    <a:pt x="418718" y="74296"/>
                  </a:lnTo>
                  <a:lnTo>
                    <a:pt x="428777" y="86715"/>
                  </a:lnTo>
                  <a:lnTo>
                    <a:pt x="428777" y="128447"/>
                  </a:lnTo>
                </a:path>
                <a:path w="561339" h="149859">
                  <a:moveTo>
                    <a:pt x="173342" y="84759"/>
                  </a:moveTo>
                  <a:lnTo>
                    <a:pt x="170078" y="82156"/>
                  </a:lnTo>
                  <a:lnTo>
                    <a:pt x="168122" y="78892"/>
                  </a:lnTo>
                  <a:lnTo>
                    <a:pt x="168122" y="75641"/>
                  </a:lnTo>
                  <a:lnTo>
                    <a:pt x="178538" y="62365"/>
                  </a:lnTo>
                  <a:lnTo>
                    <a:pt x="206975" y="51595"/>
                  </a:lnTo>
                  <a:lnTo>
                    <a:pt x="249218" y="44371"/>
                  </a:lnTo>
                  <a:lnTo>
                    <a:pt x="301053" y="41732"/>
                  </a:lnTo>
                  <a:lnTo>
                    <a:pt x="352514" y="44371"/>
                  </a:lnTo>
                  <a:lnTo>
                    <a:pt x="394565" y="51595"/>
                  </a:lnTo>
                  <a:lnTo>
                    <a:pt x="422931" y="62365"/>
                  </a:lnTo>
                  <a:lnTo>
                    <a:pt x="433336" y="75641"/>
                  </a:lnTo>
                  <a:lnTo>
                    <a:pt x="433336" y="78892"/>
                  </a:lnTo>
                  <a:lnTo>
                    <a:pt x="431380" y="82156"/>
                  </a:lnTo>
                  <a:lnTo>
                    <a:pt x="428129" y="84759"/>
                  </a:lnTo>
                </a:path>
                <a:path w="561339" h="149859">
                  <a:moveTo>
                    <a:pt x="433336" y="50203"/>
                  </a:moveTo>
                  <a:lnTo>
                    <a:pt x="433336" y="75641"/>
                  </a:lnTo>
                </a:path>
                <a:path w="561339" h="149859">
                  <a:moveTo>
                    <a:pt x="168122" y="75641"/>
                  </a:moveTo>
                  <a:lnTo>
                    <a:pt x="168122" y="33908"/>
                  </a:lnTo>
                  <a:lnTo>
                    <a:pt x="170251" y="28072"/>
                  </a:lnTo>
                  <a:lnTo>
                    <a:pt x="176352" y="22418"/>
                  </a:lnTo>
                  <a:lnTo>
                    <a:pt x="185996" y="17131"/>
                  </a:lnTo>
                  <a:lnTo>
                    <a:pt x="198754" y="12395"/>
                  </a:lnTo>
                </a:path>
                <a:path w="561339" h="149859">
                  <a:moveTo>
                    <a:pt x="432688" y="80848"/>
                  </a:moveTo>
                  <a:lnTo>
                    <a:pt x="561047" y="82156"/>
                  </a:lnTo>
                  <a:lnTo>
                    <a:pt x="477647" y="0"/>
                  </a:lnTo>
                  <a:lnTo>
                    <a:pt x="0" y="0"/>
                  </a:lnTo>
                  <a:lnTo>
                    <a:pt x="95148" y="78244"/>
                  </a:lnTo>
                  <a:lnTo>
                    <a:pt x="173989" y="78892"/>
                  </a:lnTo>
                </a:path>
                <a:path w="561339" h="149859">
                  <a:moveTo>
                    <a:pt x="167474" y="66509"/>
                  </a:moveTo>
                  <a:lnTo>
                    <a:pt x="115341" y="66509"/>
                  </a:lnTo>
                  <a:lnTo>
                    <a:pt x="43662" y="11734"/>
                  </a:lnTo>
                  <a:lnTo>
                    <a:pt x="399453" y="11734"/>
                  </a:lnTo>
                  <a:lnTo>
                    <a:pt x="433336" y="50203"/>
                  </a:lnTo>
                </a:path>
                <a:path w="561339" h="149859">
                  <a:moveTo>
                    <a:pt x="477647" y="69113"/>
                  </a:moveTo>
                  <a:lnTo>
                    <a:pt x="524560" y="70421"/>
                  </a:lnTo>
                  <a:lnTo>
                    <a:pt x="464616" y="11734"/>
                  </a:lnTo>
                  <a:lnTo>
                    <a:pt x="417702" y="11734"/>
                  </a:lnTo>
                  <a:lnTo>
                    <a:pt x="477647" y="69113"/>
                  </a:lnTo>
                  <a:close/>
                </a:path>
                <a:path w="561339" h="149859">
                  <a:moveTo>
                    <a:pt x="203314" y="149313"/>
                  </a:moveTo>
                  <a:lnTo>
                    <a:pt x="190555" y="144951"/>
                  </a:lnTo>
                  <a:lnTo>
                    <a:pt x="180911" y="139857"/>
                  </a:lnTo>
                  <a:lnTo>
                    <a:pt x="174810" y="134274"/>
                  </a:lnTo>
                  <a:lnTo>
                    <a:pt x="172681" y="128447"/>
                  </a:lnTo>
                  <a:lnTo>
                    <a:pt x="182751" y="115927"/>
                  </a:lnTo>
                  <a:lnTo>
                    <a:pt x="210231" y="105546"/>
                  </a:lnTo>
                  <a:lnTo>
                    <a:pt x="251029" y="98465"/>
                  </a:lnTo>
                  <a:lnTo>
                    <a:pt x="301053" y="95846"/>
                  </a:lnTo>
                  <a:lnTo>
                    <a:pt x="350703" y="98465"/>
                  </a:lnTo>
                  <a:lnTo>
                    <a:pt x="391309" y="105546"/>
                  </a:lnTo>
                  <a:lnTo>
                    <a:pt x="418718" y="115927"/>
                  </a:lnTo>
                  <a:lnTo>
                    <a:pt x="428777" y="128447"/>
                  </a:lnTo>
                  <a:lnTo>
                    <a:pt x="426741" y="134274"/>
                  </a:lnTo>
                  <a:lnTo>
                    <a:pt x="420795" y="139857"/>
                  </a:lnTo>
                  <a:lnTo>
                    <a:pt x="411182" y="144951"/>
                  </a:lnTo>
                  <a:lnTo>
                    <a:pt x="398144" y="14931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31223" y="7025474"/>
              <a:ext cx="196811" cy="15844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025343" y="6905193"/>
              <a:ext cx="396240" cy="46990"/>
            </a:xfrm>
            <a:custGeom>
              <a:avLst/>
              <a:gdLst/>
              <a:ahLst/>
              <a:cxnLst/>
              <a:rect l="l" t="t" r="r" b="b"/>
              <a:pathLst>
                <a:path w="396239" h="46990">
                  <a:moveTo>
                    <a:pt x="0" y="0"/>
                  </a:moveTo>
                  <a:lnTo>
                    <a:pt x="29324" y="24930"/>
                  </a:lnTo>
                  <a:lnTo>
                    <a:pt x="44970" y="26073"/>
                  </a:lnTo>
                  <a:lnTo>
                    <a:pt x="49936" y="31535"/>
                  </a:lnTo>
                  <a:lnTo>
                    <a:pt x="58323" y="38463"/>
                  </a:lnTo>
                  <a:lnTo>
                    <a:pt x="66221" y="44412"/>
                  </a:lnTo>
                  <a:lnTo>
                    <a:pt x="69722" y="46939"/>
                  </a:lnTo>
                </a:path>
                <a:path w="396239" h="46990">
                  <a:moveTo>
                    <a:pt x="351878" y="31292"/>
                  </a:moveTo>
                  <a:lnTo>
                    <a:pt x="396189" y="3129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188884" y="7420204"/>
            <a:ext cx="160159" cy="7444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986391" y="4558106"/>
            <a:ext cx="427787" cy="1041260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10129889" y="5736958"/>
            <a:ext cx="151765" cy="74930"/>
            <a:chOff x="5075288" y="5736958"/>
            <a:chExt cx="151765" cy="74930"/>
          </a:xfrm>
        </p:grpSpPr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75288" y="5736958"/>
              <a:ext cx="80886" cy="7331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179009" y="5738482"/>
              <a:ext cx="48260" cy="73025"/>
            </a:xfrm>
            <a:custGeom>
              <a:avLst/>
              <a:gdLst/>
              <a:ahLst/>
              <a:cxnLst/>
              <a:rect l="l" t="t" r="r" b="b"/>
              <a:pathLst>
                <a:path w="48260" h="73025">
                  <a:moveTo>
                    <a:pt x="30581" y="0"/>
                  </a:moveTo>
                  <a:lnTo>
                    <a:pt x="17322" y="0"/>
                  </a:lnTo>
                  <a:lnTo>
                    <a:pt x="11861" y="1714"/>
                  </a:lnTo>
                  <a:lnTo>
                    <a:pt x="3263" y="8547"/>
                  </a:lnTo>
                  <a:lnTo>
                    <a:pt x="1117" y="13004"/>
                  </a:lnTo>
                  <a:lnTo>
                    <a:pt x="1143" y="22885"/>
                  </a:lnTo>
                  <a:lnTo>
                    <a:pt x="2336" y="26365"/>
                  </a:lnTo>
                  <a:lnTo>
                    <a:pt x="7213" y="31915"/>
                  </a:lnTo>
                  <a:lnTo>
                    <a:pt x="10693" y="33883"/>
                  </a:lnTo>
                  <a:lnTo>
                    <a:pt x="15227" y="35039"/>
                  </a:lnTo>
                  <a:lnTo>
                    <a:pt x="10960" y="35979"/>
                  </a:lnTo>
                  <a:lnTo>
                    <a:pt x="7442" y="37909"/>
                  </a:lnTo>
                  <a:lnTo>
                    <a:pt x="1562" y="44069"/>
                  </a:lnTo>
                  <a:lnTo>
                    <a:pt x="31" y="47790"/>
                  </a:lnTo>
                  <a:lnTo>
                    <a:pt x="0" y="57340"/>
                  </a:lnTo>
                  <a:lnTo>
                    <a:pt x="1727" y="61810"/>
                  </a:lnTo>
                  <a:lnTo>
                    <a:pt x="9512" y="70408"/>
                  </a:lnTo>
                  <a:lnTo>
                    <a:pt x="15760" y="72809"/>
                  </a:lnTo>
                  <a:lnTo>
                    <a:pt x="32080" y="72809"/>
                  </a:lnTo>
                  <a:lnTo>
                    <a:pt x="38328" y="70370"/>
                  </a:lnTo>
                  <a:lnTo>
                    <a:pt x="41082" y="67322"/>
                  </a:lnTo>
                  <a:lnTo>
                    <a:pt x="19088" y="67322"/>
                  </a:lnTo>
                  <a:lnTo>
                    <a:pt x="15024" y="65938"/>
                  </a:lnTo>
                  <a:lnTo>
                    <a:pt x="8521" y="60388"/>
                  </a:lnTo>
                  <a:lnTo>
                    <a:pt x="6942" y="56870"/>
                  </a:lnTo>
                  <a:lnTo>
                    <a:pt x="6936" y="48806"/>
                  </a:lnTo>
                  <a:lnTo>
                    <a:pt x="8026" y="45796"/>
                  </a:lnTo>
                  <a:lnTo>
                    <a:pt x="13233" y="39636"/>
                  </a:lnTo>
                  <a:lnTo>
                    <a:pt x="17792" y="37884"/>
                  </a:lnTo>
                  <a:lnTo>
                    <a:pt x="40352" y="37884"/>
                  </a:lnTo>
                  <a:lnTo>
                    <a:pt x="36880" y="35979"/>
                  </a:lnTo>
                  <a:lnTo>
                    <a:pt x="32689" y="35039"/>
                  </a:lnTo>
                  <a:lnTo>
                    <a:pt x="37350" y="33820"/>
                  </a:lnTo>
                  <a:lnTo>
                    <a:pt x="39892" y="32397"/>
                  </a:lnTo>
                  <a:lnTo>
                    <a:pt x="18072" y="32397"/>
                  </a:lnTo>
                  <a:lnTo>
                    <a:pt x="13665" y="30708"/>
                  </a:lnTo>
                  <a:lnTo>
                    <a:pt x="8661" y="24879"/>
                  </a:lnTo>
                  <a:lnTo>
                    <a:pt x="7620" y="22072"/>
                  </a:lnTo>
                  <a:lnTo>
                    <a:pt x="7620" y="15367"/>
                  </a:lnTo>
                  <a:lnTo>
                    <a:pt x="8737" y="12420"/>
                  </a:lnTo>
                  <a:lnTo>
                    <a:pt x="13804" y="7010"/>
                  </a:lnTo>
                  <a:lnTo>
                    <a:pt x="18135" y="5486"/>
                  </a:lnTo>
                  <a:lnTo>
                    <a:pt x="40794" y="5486"/>
                  </a:lnTo>
                  <a:lnTo>
                    <a:pt x="36055" y="1714"/>
                  </a:lnTo>
                  <a:lnTo>
                    <a:pt x="30581" y="0"/>
                  </a:lnTo>
                  <a:close/>
                </a:path>
                <a:path w="48260" h="73025">
                  <a:moveTo>
                    <a:pt x="40352" y="37884"/>
                  </a:moveTo>
                  <a:lnTo>
                    <a:pt x="30175" y="37884"/>
                  </a:lnTo>
                  <a:lnTo>
                    <a:pt x="34785" y="39636"/>
                  </a:lnTo>
                  <a:lnTo>
                    <a:pt x="39928" y="45732"/>
                  </a:lnTo>
                  <a:lnTo>
                    <a:pt x="41008" y="48806"/>
                  </a:lnTo>
                  <a:lnTo>
                    <a:pt x="41008" y="56870"/>
                  </a:lnTo>
                  <a:lnTo>
                    <a:pt x="39395" y="60477"/>
                  </a:lnTo>
                  <a:lnTo>
                    <a:pt x="32969" y="65951"/>
                  </a:lnTo>
                  <a:lnTo>
                    <a:pt x="28892" y="67322"/>
                  </a:lnTo>
                  <a:lnTo>
                    <a:pt x="41082" y="67322"/>
                  </a:lnTo>
                  <a:lnTo>
                    <a:pt x="46177" y="61645"/>
                  </a:lnTo>
                  <a:lnTo>
                    <a:pt x="47850" y="57340"/>
                  </a:lnTo>
                  <a:lnTo>
                    <a:pt x="47904" y="47790"/>
                  </a:lnTo>
                  <a:lnTo>
                    <a:pt x="46355" y="44005"/>
                  </a:lnTo>
                  <a:lnTo>
                    <a:pt x="40398" y="37909"/>
                  </a:lnTo>
                  <a:close/>
                </a:path>
                <a:path w="48260" h="73025">
                  <a:moveTo>
                    <a:pt x="40794" y="5486"/>
                  </a:moveTo>
                  <a:lnTo>
                    <a:pt x="29705" y="5486"/>
                  </a:lnTo>
                  <a:lnTo>
                    <a:pt x="34036" y="7035"/>
                  </a:lnTo>
                  <a:lnTo>
                    <a:pt x="36944" y="10160"/>
                  </a:lnTo>
                  <a:lnTo>
                    <a:pt x="39179" y="12522"/>
                  </a:lnTo>
                  <a:lnTo>
                    <a:pt x="40272" y="15367"/>
                  </a:lnTo>
                  <a:lnTo>
                    <a:pt x="40297" y="22072"/>
                  </a:lnTo>
                  <a:lnTo>
                    <a:pt x="39217" y="24917"/>
                  </a:lnTo>
                  <a:lnTo>
                    <a:pt x="34201" y="30734"/>
                  </a:lnTo>
                  <a:lnTo>
                    <a:pt x="29845" y="32397"/>
                  </a:lnTo>
                  <a:lnTo>
                    <a:pt x="39892" y="32397"/>
                  </a:lnTo>
                  <a:lnTo>
                    <a:pt x="40868" y="31851"/>
                  </a:lnTo>
                  <a:lnTo>
                    <a:pt x="45605" y="26441"/>
                  </a:lnTo>
                  <a:lnTo>
                    <a:pt x="46786" y="22885"/>
                  </a:lnTo>
                  <a:lnTo>
                    <a:pt x="46786" y="13004"/>
                  </a:lnTo>
                  <a:lnTo>
                    <a:pt x="44640" y="8547"/>
                  </a:lnTo>
                  <a:lnTo>
                    <a:pt x="40794" y="5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00302" y="4606518"/>
            <a:ext cx="194589" cy="893508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044269" y="5737975"/>
            <a:ext cx="116509" cy="73317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9287878" y="8080476"/>
            <a:ext cx="961390" cy="387350"/>
            <a:chOff x="4233278" y="8080476"/>
            <a:chExt cx="961390" cy="387350"/>
          </a:xfrm>
        </p:grpSpPr>
        <p:sp>
          <p:nvSpPr>
            <p:cNvPr id="44" name="object 44"/>
            <p:cNvSpPr/>
            <p:nvPr/>
          </p:nvSpPr>
          <p:spPr>
            <a:xfrm>
              <a:off x="4235564" y="8082762"/>
              <a:ext cx="956944" cy="336550"/>
            </a:xfrm>
            <a:custGeom>
              <a:avLst/>
              <a:gdLst/>
              <a:ahLst/>
              <a:cxnLst/>
              <a:rect l="l" t="t" r="r" b="b"/>
              <a:pathLst>
                <a:path w="956945" h="336550">
                  <a:moveTo>
                    <a:pt x="133134" y="0"/>
                  </a:moveTo>
                  <a:lnTo>
                    <a:pt x="859370" y="0"/>
                  </a:lnTo>
                  <a:lnTo>
                    <a:pt x="900238" y="2895"/>
                  </a:lnTo>
                  <a:lnTo>
                    <a:pt x="930111" y="10839"/>
                  </a:lnTo>
                  <a:lnTo>
                    <a:pt x="946279" y="22717"/>
                  </a:lnTo>
                  <a:lnTo>
                    <a:pt x="946035" y="37414"/>
                  </a:lnTo>
                  <a:lnTo>
                    <a:pt x="928593" y="51775"/>
                  </a:lnTo>
                  <a:lnTo>
                    <a:pt x="897820" y="63484"/>
                  </a:lnTo>
                  <a:lnTo>
                    <a:pt x="858017" y="71368"/>
                  </a:lnTo>
                  <a:lnTo>
                    <a:pt x="813485" y="74256"/>
                  </a:lnTo>
                  <a:lnTo>
                    <a:pt x="72516" y="74256"/>
                  </a:lnTo>
                  <a:lnTo>
                    <a:pt x="133134" y="0"/>
                  </a:lnTo>
                  <a:close/>
                </a:path>
                <a:path w="956945" h="336550">
                  <a:moveTo>
                    <a:pt x="937539" y="14744"/>
                  </a:moveTo>
                  <a:lnTo>
                    <a:pt x="946411" y="19860"/>
                  </a:lnTo>
                  <a:lnTo>
                    <a:pt x="951566" y="25933"/>
                  </a:lnTo>
                  <a:lnTo>
                    <a:pt x="953959" y="31796"/>
                  </a:lnTo>
                  <a:lnTo>
                    <a:pt x="954544" y="36283"/>
                  </a:lnTo>
                  <a:lnTo>
                    <a:pt x="954544" y="117335"/>
                  </a:lnTo>
                  <a:lnTo>
                    <a:pt x="954544" y="118465"/>
                  </a:lnTo>
                  <a:lnTo>
                    <a:pt x="901717" y="151060"/>
                  </a:lnTo>
                  <a:lnTo>
                    <a:pt x="862272" y="159245"/>
                  </a:lnTo>
                  <a:lnTo>
                    <a:pt x="818578" y="162115"/>
                  </a:lnTo>
                  <a:lnTo>
                    <a:pt x="410146" y="162115"/>
                  </a:lnTo>
                  <a:lnTo>
                    <a:pt x="410146" y="185915"/>
                  </a:lnTo>
                  <a:lnTo>
                    <a:pt x="819721" y="185915"/>
                  </a:lnTo>
                  <a:lnTo>
                    <a:pt x="863771" y="183019"/>
                  </a:lnTo>
                  <a:lnTo>
                    <a:pt x="903627" y="175077"/>
                  </a:lnTo>
                  <a:lnTo>
                    <a:pt x="934668" y="163203"/>
                  </a:lnTo>
                  <a:lnTo>
                    <a:pt x="952271" y="148513"/>
                  </a:lnTo>
                  <a:lnTo>
                    <a:pt x="956805" y="141706"/>
                  </a:lnTo>
                  <a:lnTo>
                    <a:pt x="955103" y="134899"/>
                  </a:lnTo>
                  <a:lnTo>
                    <a:pt x="947737" y="129235"/>
                  </a:lnTo>
                </a:path>
                <a:path w="956945" h="336550">
                  <a:moveTo>
                    <a:pt x="955103" y="141706"/>
                  </a:moveTo>
                  <a:lnTo>
                    <a:pt x="955103" y="222186"/>
                  </a:lnTo>
                  <a:lnTo>
                    <a:pt x="955103" y="226733"/>
                  </a:lnTo>
                  <a:lnTo>
                    <a:pt x="954544" y="230124"/>
                  </a:lnTo>
                  <a:lnTo>
                    <a:pt x="903627" y="260169"/>
                  </a:lnTo>
                  <a:lnTo>
                    <a:pt x="863771" y="268053"/>
                  </a:lnTo>
                  <a:lnTo>
                    <a:pt x="819721" y="270941"/>
                  </a:lnTo>
                  <a:lnTo>
                    <a:pt x="292315" y="270941"/>
                  </a:lnTo>
                  <a:lnTo>
                    <a:pt x="285763" y="271233"/>
                  </a:lnTo>
                  <a:lnTo>
                    <a:pt x="77609" y="82753"/>
                  </a:lnTo>
                  <a:lnTo>
                    <a:pt x="74777" y="79921"/>
                  </a:lnTo>
                  <a:lnTo>
                    <a:pt x="70815" y="76517"/>
                  </a:lnTo>
                  <a:lnTo>
                    <a:pt x="72516" y="74256"/>
                  </a:lnTo>
                </a:path>
                <a:path w="956945" h="336550">
                  <a:moveTo>
                    <a:pt x="163715" y="74256"/>
                  </a:moveTo>
                  <a:lnTo>
                    <a:pt x="224332" y="0"/>
                  </a:lnTo>
                </a:path>
                <a:path w="956945" h="336550">
                  <a:moveTo>
                    <a:pt x="456031" y="28346"/>
                  </a:moveTo>
                  <a:lnTo>
                    <a:pt x="453038" y="34427"/>
                  </a:lnTo>
                  <a:lnTo>
                    <a:pt x="444839" y="39606"/>
                  </a:lnTo>
                  <a:lnTo>
                    <a:pt x="432607" y="43407"/>
                  </a:lnTo>
                  <a:lnTo>
                    <a:pt x="417512" y="45351"/>
                  </a:lnTo>
                  <a:lnTo>
                    <a:pt x="402558" y="44987"/>
                  </a:lnTo>
                  <a:lnTo>
                    <a:pt x="390104" y="42444"/>
                  </a:lnTo>
                  <a:lnTo>
                    <a:pt x="381581" y="38095"/>
                  </a:lnTo>
                  <a:lnTo>
                    <a:pt x="378421" y="32308"/>
                  </a:lnTo>
                  <a:lnTo>
                    <a:pt x="381082" y="26220"/>
                  </a:lnTo>
                  <a:lnTo>
                    <a:pt x="389108" y="21039"/>
                  </a:lnTo>
                  <a:lnTo>
                    <a:pt x="401278" y="17240"/>
                  </a:lnTo>
                  <a:lnTo>
                    <a:pt x="416369" y="15303"/>
                  </a:lnTo>
                  <a:lnTo>
                    <a:pt x="431567" y="15668"/>
                  </a:lnTo>
                  <a:lnTo>
                    <a:pt x="444058" y="18210"/>
                  </a:lnTo>
                  <a:lnTo>
                    <a:pt x="452620" y="22559"/>
                  </a:lnTo>
                  <a:lnTo>
                    <a:pt x="456031" y="28346"/>
                  </a:lnTo>
                  <a:close/>
                </a:path>
                <a:path w="956945" h="336550">
                  <a:moveTo>
                    <a:pt x="127469" y="24371"/>
                  </a:moveTo>
                  <a:lnTo>
                    <a:pt x="164845" y="24371"/>
                  </a:lnTo>
                  <a:lnTo>
                    <a:pt x="177889" y="25675"/>
                  </a:lnTo>
                  <a:lnTo>
                    <a:pt x="186732" y="28413"/>
                  </a:lnTo>
                  <a:lnTo>
                    <a:pt x="190583" y="32107"/>
                  </a:lnTo>
                  <a:lnTo>
                    <a:pt x="188645" y="36283"/>
                  </a:lnTo>
                  <a:lnTo>
                    <a:pt x="182263" y="40186"/>
                  </a:lnTo>
                  <a:lnTo>
                    <a:pt x="172427" y="43292"/>
                  </a:lnTo>
                  <a:lnTo>
                    <a:pt x="160363" y="45443"/>
                  </a:lnTo>
                  <a:lnTo>
                    <a:pt x="147294" y="46482"/>
                  </a:lnTo>
                  <a:lnTo>
                    <a:pt x="109334" y="46482"/>
                  </a:lnTo>
                  <a:lnTo>
                    <a:pt x="127469" y="24371"/>
                  </a:lnTo>
                  <a:close/>
                </a:path>
                <a:path w="956945" h="336550">
                  <a:moveTo>
                    <a:pt x="128600" y="5664"/>
                  </a:moveTo>
                  <a:lnTo>
                    <a:pt x="126898" y="2273"/>
                  </a:lnTo>
                  <a:lnTo>
                    <a:pt x="122936" y="1130"/>
                  </a:lnTo>
                  <a:lnTo>
                    <a:pt x="117830" y="1130"/>
                  </a:lnTo>
                  <a:lnTo>
                    <a:pt x="95173" y="1130"/>
                  </a:lnTo>
                  <a:lnTo>
                    <a:pt x="86677" y="1130"/>
                  </a:lnTo>
                  <a:lnTo>
                    <a:pt x="83273" y="6235"/>
                  </a:lnTo>
                  <a:lnTo>
                    <a:pt x="78181" y="11341"/>
                  </a:lnTo>
                  <a:lnTo>
                    <a:pt x="9067" y="90690"/>
                  </a:lnTo>
                </a:path>
                <a:path w="956945" h="336550">
                  <a:moveTo>
                    <a:pt x="248691" y="263004"/>
                  </a:moveTo>
                  <a:lnTo>
                    <a:pt x="64020" y="85585"/>
                  </a:lnTo>
                  <a:lnTo>
                    <a:pt x="57785" y="80492"/>
                  </a:lnTo>
                  <a:lnTo>
                    <a:pt x="49288" y="77660"/>
                  </a:lnTo>
                  <a:lnTo>
                    <a:pt x="40220" y="77660"/>
                  </a:lnTo>
                  <a:lnTo>
                    <a:pt x="24619" y="80839"/>
                  </a:lnTo>
                  <a:lnTo>
                    <a:pt x="11828" y="89490"/>
                  </a:lnTo>
                  <a:lnTo>
                    <a:pt x="3178" y="102285"/>
                  </a:lnTo>
                  <a:lnTo>
                    <a:pt x="0" y="117894"/>
                  </a:lnTo>
                  <a:lnTo>
                    <a:pt x="0" y="336118"/>
                  </a:lnTo>
                  <a:lnTo>
                    <a:pt x="224904" y="336118"/>
                  </a:lnTo>
                  <a:lnTo>
                    <a:pt x="240506" y="332930"/>
                  </a:lnTo>
                  <a:lnTo>
                    <a:pt x="253296" y="324216"/>
                  </a:lnTo>
                  <a:lnTo>
                    <a:pt x="261946" y="311252"/>
                  </a:lnTo>
                  <a:lnTo>
                    <a:pt x="265125" y="295313"/>
                  </a:lnTo>
                  <a:lnTo>
                    <a:pt x="263991" y="285798"/>
                  </a:lnTo>
                  <a:lnTo>
                    <a:pt x="260732" y="277029"/>
                  </a:lnTo>
                  <a:lnTo>
                    <a:pt x="255561" y="269325"/>
                  </a:lnTo>
                  <a:lnTo>
                    <a:pt x="248691" y="2630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47438" y="8171738"/>
              <a:ext cx="282727" cy="295910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685681" y="9011602"/>
            <a:ext cx="174383" cy="75958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10859782" y="6188875"/>
            <a:ext cx="933450" cy="945515"/>
            <a:chOff x="5805182" y="6188874"/>
            <a:chExt cx="933450" cy="945515"/>
          </a:xfrm>
        </p:grpSpPr>
        <p:sp>
          <p:nvSpPr>
            <p:cNvPr id="48" name="object 48"/>
            <p:cNvSpPr/>
            <p:nvPr/>
          </p:nvSpPr>
          <p:spPr>
            <a:xfrm>
              <a:off x="5807468" y="6191160"/>
              <a:ext cx="929005" cy="941069"/>
            </a:xfrm>
            <a:custGeom>
              <a:avLst/>
              <a:gdLst/>
              <a:ahLst/>
              <a:cxnLst/>
              <a:rect l="l" t="t" r="r" b="b"/>
              <a:pathLst>
                <a:path w="929004" h="941070">
                  <a:moveTo>
                    <a:pt x="748411" y="4914"/>
                  </a:moveTo>
                  <a:lnTo>
                    <a:pt x="742873" y="0"/>
                  </a:lnTo>
                  <a:lnTo>
                    <a:pt x="733653" y="1841"/>
                  </a:lnTo>
                  <a:lnTo>
                    <a:pt x="724420" y="1841"/>
                  </a:lnTo>
                  <a:lnTo>
                    <a:pt x="31356" y="57835"/>
                  </a:lnTo>
                  <a:lnTo>
                    <a:pt x="11074" y="91071"/>
                  </a:lnTo>
                  <a:lnTo>
                    <a:pt x="0" y="800519"/>
                  </a:lnTo>
                  <a:lnTo>
                    <a:pt x="1239" y="812767"/>
                  </a:lnTo>
                  <a:lnTo>
                    <a:pt x="29514" y="842365"/>
                  </a:lnTo>
                  <a:lnTo>
                    <a:pt x="210312" y="933437"/>
                  </a:lnTo>
                  <a:lnTo>
                    <a:pt x="242912" y="940816"/>
                  </a:lnTo>
                  <a:lnTo>
                    <a:pt x="888618" y="929741"/>
                  </a:lnTo>
                  <a:lnTo>
                    <a:pt x="919365" y="897128"/>
                  </a:lnTo>
                  <a:lnTo>
                    <a:pt x="928598" y="211670"/>
                  </a:lnTo>
                  <a:lnTo>
                    <a:pt x="928164" y="201832"/>
                  </a:lnTo>
                  <a:lnTo>
                    <a:pt x="926518" y="193898"/>
                  </a:lnTo>
                  <a:lnTo>
                    <a:pt x="923144" y="187005"/>
                  </a:lnTo>
                  <a:lnTo>
                    <a:pt x="917524" y="180289"/>
                  </a:lnTo>
                  <a:lnTo>
                    <a:pt x="773620" y="23380"/>
                  </a:lnTo>
                  <a:lnTo>
                    <a:pt x="767779" y="16861"/>
                  </a:lnTo>
                  <a:lnTo>
                    <a:pt x="761477" y="11380"/>
                  </a:lnTo>
                  <a:lnTo>
                    <a:pt x="754944" y="7284"/>
                  </a:lnTo>
                  <a:lnTo>
                    <a:pt x="748411" y="4914"/>
                  </a:lnTo>
                  <a:close/>
                </a:path>
                <a:path w="929004" h="941070">
                  <a:moveTo>
                    <a:pt x="748411" y="4914"/>
                  </a:moveTo>
                  <a:lnTo>
                    <a:pt x="737336" y="8610"/>
                  </a:lnTo>
                  <a:lnTo>
                    <a:pt x="739178" y="19685"/>
                  </a:lnTo>
                  <a:lnTo>
                    <a:pt x="739178" y="25222"/>
                  </a:lnTo>
                  <a:lnTo>
                    <a:pt x="724420" y="789444"/>
                  </a:lnTo>
                  <a:lnTo>
                    <a:pt x="726611" y="804320"/>
                  </a:lnTo>
                  <a:lnTo>
                    <a:pt x="732262" y="816598"/>
                  </a:lnTo>
                  <a:lnTo>
                    <a:pt x="739990" y="826222"/>
                  </a:lnTo>
                  <a:lnTo>
                    <a:pt x="748411" y="833132"/>
                  </a:lnTo>
                  <a:lnTo>
                    <a:pt x="888618" y="929741"/>
                  </a:lnTo>
                </a:path>
                <a:path w="929004" h="941070">
                  <a:moveTo>
                    <a:pt x="720737" y="822058"/>
                  </a:moveTo>
                  <a:lnTo>
                    <a:pt x="36893" y="834974"/>
                  </a:lnTo>
                </a:path>
                <a:path w="929004" h="941070">
                  <a:moveTo>
                    <a:pt x="741032" y="816521"/>
                  </a:moveTo>
                  <a:lnTo>
                    <a:pt x="747940" y="811972"/>
                  </a:lnTo>
                  <a:lnTo>
                    <a:pt x="752946" y="804598"/>
                  </a:lnTo>
                  <a:lnTo>
                    <a:pt x="755993" y="795497"/>
                  </a:lnTo>
                  <a:lnTo>
                    <a:pt x="757021" y="785761"/>
                  </a:lnTo>
                  <a:lnTo>
                    <a:pt x="769937" y="34455"/>
                  </a:lnTo>
                </a:path>
                <a:path w="929004" h="941070">
                  <a:moveTo>
                    <a:pt x="106387" y="530402"/>
                  </a:moveTo>
                  <a:lnTo>
                    <a:pt x="104224" y="542121"/>
                  </a:lnTo>
                  <a:lnTo>
                    <a:pt x="98313" y="551707"/>
                  </a:lnTo>
                  <a:lnTo>
                    <a:pt x="89521" y="558177"/>
                  </a:lnTo>
                  <a:lnTo>
                    <a:pt x="78714" y="560552"/>
                  </a:lnTo>
                  <a:lnTo>
                    <a:pt x="67805" y="558177"/>
                  </a:lnTo>
                  <a:lnTo>
                    <a:pt x="58799" y="551707"/>
                  </a:lnTo>
                  <a:lnTo>
                    <a:pt x="52677" y="542121"/>
                  </a:lnTo>
                  <a:lnTo>
                    <a:pt x="50418" y="530402"/>
                  </a:lnTo>
                  <a:lnTo>
                    <a:pt x="52677" y="518324"/>
                  </a:lnTo>
                  <a:lnTo>
                    <a:pt x="58799" y="508554"/>
                  </a:lnTo>
                  <a:lnTo>
                    <a:pt x="67805" y="502015"/>
                  </a:lnTo>
                  <a:lnTo>
                    <a:pt x="78714" y="499630"/>
                  </a:lnTo>
                  <a:lnTo>
                    <a:pt x="89521" y="502015"/>
                  </a:lnTo>
                  <a:lnTo>
                    <a:pt x="98313" y="508554"/>
                  </a:lnTo>
                  <a:lnTo>
                    <a:pt x="104224" y="518324"/>
                  </a:lnTo>
                  <a:lnTo>
                    <a:pt x="106387" y="530402"/>
                  </a:lnTo>
                  <a:close/>
                </a:path>
                <a:path w="929004" h="941070">
                  <a:moveTo>
                    <a:pt x="65189" y="558088"/>
                  </a:moveTo>
                  <a:lnTo>
                    <a:pt x="62115" y="553161"/>
                  </a:lnTo>
                  <a:lnTo>
                    <a:pt x="60261" y="547014"/>
                  </a:lnTo>
                  <a:lnTo>
                    <a:pt x="60261" y="540854"/>
                  </a:lnTo>
                  <a:lnTo>
                    <a:pt x="62519" y="528783"/>
                  </a:lnTo>
                  <a:lnTo>
                    <a:pt x="68641" y="519017"/>
                  </a:lnTo>
                  <a:lnTo>
                    <a:pt x="77647" y="512479"/>
                  </a:lnTo>
                  <a:lnTo>
                    <a:pt x="88557" y="510095"/>
                  </a:lnTo>
                  <a:lnTo>
                    <a:pt x="93472" y="510095"/>
                  </a:lnTo>
                  <a:lnTo>
                    <a:pt x="97777" y="511327"/>
                  </a:lnTo>
                  <a:lnTo>
                    <a:pt x="101473" y="513778"/>
                  </a:lnTo>
                </a:path>
                <a:path w="929004" h="941070">
                  <a:moveTo>
                    <a:pt x="102692" y="540854"/>
                  </a:moveTo>
                  <a:lnTo>
                    <a:pt x="102692" y="549478"/>
                  </a:lnTo>
                  <a:lnTo>
                    <a:pt x="96545" y="556247"/>
                  </a:lnTo>
                  <a:lnTo>
                    <a:pt x="88557" y="556247"/>
                  </a:lnTo>
                  <a:lnTo>
                    <a:pt x="80556" y="556247"/>
                  </a:lnTo>
                  <a:lnTo>
                    <a:pt x="73799" y="549478"/>
                  </a:lnTo>
                  <a:lnTo>
                    <a:pt x="73799" y="540854"/>
                  </a:lnTo>
                  <a:lnTo>
                    <a:pt x="73799" y="532244"/>
                  </a:lnTo>
                  <a:lnTo>
                    <a:pt x="80556" y="524865"/>
                  </a:lnTo>
                  <a:lnTo>
                    <a:pt x="88557" y="524865"/>
                  </a:lnTo>
                  <a:lnTo>
                    <a:pt x="96545" y="524865"/>
                  </a:lnTo>
                  <a:lnTo>
                    <a:pt x="102692" y="532244"/>
                  </a:lnTo>
                  <a:lnTo>
                    <a:pt x="102692" y="540854"/>
                  </a:lnTo>
                  <a:close/>
                </a:path>
                <a:path w="929004" h="941070">
                  <a:moveTo>
                    <a:pt x="693064" y="502094"/>
                  </a:moveTo>
                  <a:lnTo>
                    <a:pt x="690805" y="513910"/>
                  </a:lnTo>
                  <a:lnTo>
                    <a:pt x="684683" y="523709"/>
                  </a:lnTo>
                  <a:lnTo>
                    <a:pt x="675678" y="530394"/>
                  </a:lnTo>
                  <a:lnTo>
                    <a:pt x="664768" y="532866"/>
                  </a:lnTo>
                  <a:lnTo>
                    <a:pt x="653961" y="530394"/>
                  </a:lnTo>
                  <a:lnTo>
                    <a:pt x="645169" y="523709"/>
                  </a:lnTo>
                  <a:lnTo>
                    <a:pt x="639258" y="513910"/>
                  </a:lnTo>
                  <a:lnTo>
                    <a:pt x="637095" y="502094"/>
                  </a:lnTo>
                  <a:lnTo>
                    <a:pt x="639258" y="490727"/>
                  </a:lnTo>
                  <a:lnTo>
                    <a:pt x="645169" y="481323"/>
                  </a:lnTo>
                  <a:lnTo>
                    <a:pt x="653961" y="474919"/>
                  </a:lnTo>
                  <a:lnTo>
                    <a:pt x="664768" y="472554"/>
                  </a:lnTo>
                  <a:lnTo>
                    <a:pt x="675678" y="474919"/>
                  </a:lnTo>
                  <a:lnTo>
                    <a:pt x="684683" y="481323"/>
                  </a:lnTo>
                  <a:lnTo>
                    <a:pt x="690805" y="490727"/>
                  </a:lnTo>
                  <a:lnTo>
                    <a:pt x="693064" y="502094"/>
                  </a:lnTo>
                  <a:close/>
                </a:path>
                <a:path w="929004" h="941070">
                  <a:moveTo>
                    <a:pt x="651243" y="529780"/>
                  </a:moveTo>
                  <a:lnTo>
                    <a:pt x="648169" y="524865"/>
                  </a:lnTo>
                  <a:lnTo>
                    <a:pt x="646328" y="519328"/>
                  </a:lnTo>
                  <a:lnTo>
                    <a:pt x="646328" y="512559"/>
                  </a:lnTo>
                  <a:lnTo>
                    <a:pt x="648586" y="500935"/>
                  </a:lnTo>
                  <a:lnTo>
                    <a:pt x="654707" y="491559"/>
                  </a:lnTo>
                  <a:lnTo>
                    <a:pt x="663709" y="485298"/>
                  </a:lnTo>
                  <a:lnTo>
                    <a:pt x="674611" y="483019"/>
                  </a:lnTo>
                  <a:lnTo>
                    <a:pt x="679526" y="483019"/>
                  </a:lnTo>
                  <a:lnTo>
                    <a:pt x="683831" y="484250"/>
                  </a:lnTo>
                  <a:lnTo>
                    <a:pt x="688136" y="486714"/>
                  </a:lnTo>
                </a:path>
                <a:path w="929004" h="941070">
                  <a:moveTo>
                    <a:pt x="688759" y="512559"/>
                  </a:moveTo>
                  <a:lnTo>
                    <a:pt x="688759" y="521169"/>
                  </a:lnTo>
                  <a:lnTo>
                    <a:pt x="682599" y="528561"/>
                  </a:lnTo>
                  <a:lnTo>
                    <a:pt x="674611" y="528561"/>
                  </a:lnTo>
                  <a:lnTo>
                    <a:pt x="666623" y="528561"/>
                  </a:lnTo>
                  <a:lnTo>
                    <a:pt x="659853" y="521169"/>
                  </a:lnTo>
                  <a:lnTo>
                    <a:pt x="659853" y="512559"/>
                  </a:lnTo>
                  <a:lnTo>
                    <a:pt x="659853" y="503936"/>
                  </a:lnTo>
                  <a:lnTo>
                    <a:pt x="666623" y="497166"/>
                  </a:lnTo>
                  <a:lnTo>
                    <a:pt x="674611" y="497166"/>
                  </a:lnTo>
                  <a:lnTo>
                    <a:pt x="682599" y="497166"/>
                  </a:lnTo>
                  <a:lnTo>
                    <a:pt x="688759" y="503936"/>
                  </a:lnTo>
                  <a:lnTo>
                    <a:pt x="688759" y="5125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92977" y="6342697"/>
              <a:ext cx="152842" cy="15163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599884" y="6335140"/>
              <a:ext cx="101600" cy="710565"/>
            </a:xfrm>
            <a:custGeom>
              <a:avLst/>
              <a:gdLst/>
              <a:ahLst/>
              <a:cxnLst/>
              <a:rect l="l" t="t" r="r" b="b"/>
              <a:pathLst>
                <a:path w="101600" h="710565">
                  <a:moveTo>
                    <a:pt x="101117" y="78765"/>
                  </a:moveTo>
                  <a:lnTo>
                    <a:pt x="98035" y="47679"/>
                  </a:lnTo>
                  <a:lnTo>
                    <a:pt x="92127" y="22537"/>
                  </a:lnTo>
                  <a:lnTo>
                    <a:pt x="84260" y="5818"/>
                  </a:lnTo>
                  <a:lnTo>
                    <a:pt x="75298" y="0"/>
                  </a:lnTo>
                  <a:lnTo>
                    <a:pt x="72834" y="0"/>
                  </a:lnTo>
                  <a:lnTo>
                    <a:pt x="69761" y="2463"/>
                  </a:lnTo>
                  <a:lnTo>
                    <a:pt x="67907" y="6159"/>
                  </a:lnTo>
                  <a:lnTo>
                    <a:pt x="74072" y="17609"/>
                  </a:lnTo>
                  <a:lnTo>
                    <a:pt x="79367" y="34539"/>
                  </a:lnTo>
                  <a:lnTo>
                    <a:pt x="83393" y="55738"/>
                  </a:lnTo>
                  <a:lnTo>
                    <a:pt x="85750" y="79997"/>
                  </a:lnTo>
                  <a:lnTo>
                    <a:pt x="85674" y="104267"/>
                  </a:lnTo>
                  <a:lnTo>
                    <a:pt x="83753" y="125599"/>
                  </a:lnTo>
                  <a:lnTo>
                    <a:pt x="80217" y="142898"/>
                  </a:lnTo>
                  <a:lnTo>
                    <a:pt x="75298" y="155067"/>
                  </a:lnTo>
                  <a:lnTo>
                    <a:pt x="77749" y="158750"/>
                  </a:lnTo>
                  <a:lnTo>
                    <a:pt x="80823" y="160604"/>
                  </a:lnTo>
                  <a:lnTo>
                    <a:pt x="83896" y="160604"/>
                  </a:lnTo>
                  <a:lnTo>
                    <a:pt x="91868" y="153783"/>
                  </a:lnTo>
                  <a:lnTo>
                    <a:pt x="97817" y="136063"/>
                  </a:lnTo>
                  <a:lnTo>
                    <a:pt x="101111" y="110153"/>
                  </a:lnTo>
                  <a:lnTo>
                    <a:pt x="101117" y="78765"/>
                  </a:lnTo>
                  <a:close/>
                </a:path>
                <a:path w="101600" h="710565">
                  <a:moveTo>
                    <a:pt x="85750" y="79997"/>
                  </a:moveTo>
                  <a:lnTo>
                    <a:pt x="83393" y="55738"/>
                  </a:lnTo>
                  <a:lnTo>
                    <a:pt x="79367" y="34539"/>
                  </a:lnTo>
                  <a:lnTo>
                    <a:pt x="74072" y="17609"/>
                  </a:lnTo>
                  <a:lnTo>
                    <a:pt x="67907" y="6159"/>
                  </a:lnTo>
                  <a:lnTo>
                    <a:pt x="62995" y="18058"/>
                  </a:lnTo>
                  <a:lnTo>
                    <a:pt x="59461" y="35383"/>
                  </a:lnTo>
                  <a:lnTo>
                    <a:pt x="57538" y="56864"/>
                  </a:lnTo>
                  <a:lnTo>
                    <a:pt x="57455" y="81229"/>
                  </a:lnTo>
                  <a:lnTo>
                    <a:pt x="59814" y="105480"/>
                  </a:lnTo>
                  <a:lnTo>
                    <a:pt x="63843" y="126677"/>
                  </a:lnTo>
                  <a:lnTo>
                    <a:pt x="69138" y="143610"/>
                  </a:lnTo>
                  <a:lnTo>
                    <a:pt x="75298" y="155067"/>
                  </a:lnTo>
                  <a:lnTo>
                    <a:pt x="80217" y="142898"/>
                  </a:lnTo>
                  <a:lnTo>
                    <a:pt x="83753" y="125599"/>
                  </a:lnTo>
                  <a:lnTo>
                    <a:pt x="85674" y="104267"/>
                  </a:lnTo>
                  <a:lnTo>
                    <a:pt x="85750" y="79997"/>
                  </a:lnTo>
                  <a:close/>
                </a:path>
                <a:path w="101600" h="710565">
                  <a:moveTo>
                    <a:pt x="50698" y="120599"/>
                  </a:moveTo>
                  <a:lnTo>
                    <a:pt x="47256" y="88255"/>
                  </a:lnTo>
                  <a:lnTo>
                    <a:pt x="41164" y="62144"/>
                  </a:lnTo>
                  <a:lnTo>
                    <a:pt x="33228" y="44800"/>
                  </a:lnTo>
                  <a:lnTo>
                    <a:pt x="24257" y="38760"/>
                  </a:lnTo>
                  <a:lnTo>
                    <a:pt x="21171" y="38760"/>
                  </a:lnTo>
                  <a:lnTo>
                    <a:pt x="18097" y="41224"/>
                  </a:lnTo>
                  <a:lnTo>
                    <a:pt x="16256" y="44919"/>
                  </a:lnTo>
                  <a:lnTo>
                    <a:pt x="22416" y="56843"/>
                  </a:lnTo>
                  <a:lnTo>
                    <a:pt x="27710" y="74302"/>
                  </a:lnTo>
                  <a:lnTo>
                    <a:pt x="31735" y="96145"/>
                  </a:lnTo>
                  <a:lnTo>
                    <a:pt x="34087" y="121221"/>
                  </a:lnTo>
                  <a:lnTo>
                    <a:pt x="34361" y="146406"/>
                  </a:lnTo>
                  <a:lnTo>
                    <a:pt x="32556" y="168594"/>
                  </a:lnTo>
                  <a:lnTo>
                    <a:pt x="28904" y="186631"/>
                  </a:lnTo>
                  <a:lnTo>
                    <a:pt x="23635" y="199364"/>
                  </a:lnTo>
                  <a:lnTo>
                    <a:pt x="26708" y="203060"/>
                  </a:lnTo>
                  <a:lnTo>
                    <a:pt x="29781" y="204901"/>
                  </a:lnTo>
                  <a:lnTo>
                    <a:pt x="32245" y="204292"/>
                  </a:lnTo>
                  <a:lnTo>
                    <a:pt x="40922" y="197357"/>
                  </a:lnTo>
                  <a:lnTo>
                    <a:pt x="47234" y="179290"/>
                  </a:lnTo>
                  <a:lnTo>
                    <a:pt x="50665" y="152801"/>
                  </a:lnTo>
                  <a:lnTo>
                    <a:pt x="50698" y="120599"/>
                  </a:lnTo>
                  <a:close/>
                </a:path>
                <a:path w="101600" h="710565">
                  <a:moveTo>
                    <a:pt x="34087" y="121221"/>
                  </a:moveTo>
                  <a:lnTo>
                    <a:pt x="31735" y="96145"/>
                  </a:lnTo>
                  <a:lnTo>
                    <a:pt x="27710" y="74302"/>
                  </a:lnTo>
                  <a:lnTo>
                    <a:pt x="22416" y="56843"/>
                  </a:lnTo>
                  <a:lnTo>
                    <a:pt x="16256" y="44919"/>
                  </a:lnTo>
                  <a:lnTo>
                    <a:pt x="10994" y="57390"/>
                  </a:lnTo>
                  <a:lnTo>
                    <a:pt x="7344" y="75457"/>
                  </a:lnTo>
                  <a:lnTo>
                    <a:pt x="5537" y="97790"/>
                  </a:lnTo>
                  <a:lnTo>
                    <a:pt x="5804" y="123062"/>
                  </a:lnTo>
                  <a:lnTo>
                    <a:pt x="8156" y="148138"/>
                  </a:lnTo>
                  <a:lnTo>
                    <a:pt x="12181" y="169981"/>
                  </a:lnTo>
                  <a:lnTo>
                    <a:pt x="17475" y="187440"/>
                  </a:lnTo>
                  <a:lnTo>
                    <a:pt x="23635" y="199364"/>
                  </a:lnTo>
                  <a:lnTo>
                    <a:pt x="28904" y="186631"/>
                  </a:lnTo>
                  <a:lnTo>
                    <a:pt x="32556" y="168594"/>
                  </a:lnTo>
                  <a:lnTo>
                    <a:pt x="34361" y="146406"/>
                  </a:lnTo>
                  <a:lnTo>
                    <a:pt x="34087" y="121221"/>
                  </a:lnTo>
                  <a:close/>
                </a:path>
                <a:path w="101600" h="710565">
                  <a:moveTo>
                    <a:pt x="98666" y="261505"/>
                  </a:moveTo>
                  <a:lnTo>
                    <a:pt x="95481" y="229520"/>
                  </a:lnTo>
                  <a:lnTo>
                    <a:pt x="89360" y="203590"/>
                  </a:lnTo>
                  <a:lnTo>
                    <a:pt x="81282" y="186314"/>
                  </a:lnTo>
                  <a:lnTo>
                    <a:pt x="72225" y="180289"/>
                  </a:lnTo>
                  <a:lnTo>
                    <a:pt x="69139" y="180289"/>
                  </a:lnTo>
                  <a:lnTo>
                    <a:pt x="66688" y="182130"/>
                  </a:lnTo>
                  <a:lnTo>
                    <a:pt x="64224" y="186436"/>
                  </a:lnTo>
                  <a:lnTo>
                    <a:pt x="70736" y="198361"/>
                  </a:lnTo>
                  <a:lnTo>
                    <a:pt x="76213" y="215823"/>
                  </a:lnTo>
                  <a:lnTo>
                    <a:pt x="80308" y="237667"/>
                  </a:lnTo>
                  <a:lnTo>
                    <a:pt x="82677" y="262737"/>
                  </a:lnTo>
                  <a:lnTo>
                    <a:pt x="82856" y="287919"/>
                  </a:lnTo>
                  <a:lnTo>
                    <a:pt x="80904" y="310043"/>
                  </a:lnTo>
                  <a:lnTo>
                    <a:pt x="77224" y="327897"/>
                  </a:lnTo>
                  <a:lnTo>
                    <a:pt x="72225" y="340271"/>
                  </a:lnTo>
                  <a:lnTo>
                    <a:pt x="74676" y="343344"/>
                  </a:lnTo>
                  <a:lnTo>
                    <a:pt x="77749" y="345198"/>
                  </a:lnTo>
                  <a:lnTo>
                    <a:pt x="80823" y="345198"/>
                  </a:lnTo>
                  <a:lnTo>
                    <a:pt x="89147" y="338349"/>
                  </a:lnTo>
                  <a:lnTo>
                    <a:pt x="95278" y="320425"/>
                  </a:lnTo>
                  <a:lnTo>
                    <a:pt x="98643" y="293965"/>
                  </a:lnTo>
                  <a:lnTo>
                    <a:pt x="98666" y="261505"/>
                  </a:lnTo>
                  <a:close/>
                </a:path>
                <a:path w="101600" h="710565">
                  <a:moveTo>
                    <a:pt x="82677" y="262737"/>
                  </a:moveTo>
                  <a:lnTo>
                    <a:pt x="80308" y="237667"/>
                  </a:lnTo>
                  <a:lnTo>
                    <a:pt x="76213" y="215823"/>
                  </a:lnTo>
                  <a:lnTo>
                    <a:pt x="70736" y="198361"/>
                  </a:lnTo>
                  <a:lnTo>
                    <a:pt x="64224" y="186436"/>
                  </a:lnTo>
                  <a:lnTo>
                    <a:pt x="58962" y="198816"/>
                  </a:lnTo>
                  <a:lnTo>
                    <a:pt x="55312" y="216673"/>
                  </a:lnTo>
                  <a:lnTo>
                    <a:pt x="53505" y="238794"/>
                  </a:lnTo>
                  <a:lnTo>
                    <a:pt x="53772" y="263969"/>
                  </a:lnTo>
                  <a:lnTo>
                    <a:pt x="56134" y="289132"/>
                  </a:lnTo>
                  <a:lnTo>
                    <a:pt x="60226" y="311121"/>
                  </a:lnTo>
                  <a:lnTo>
                    <a:pt x="65705" y="328609"/>
                  </a:lnTo>
                  <a:lnTo>
                    <a:pt x="72225" y="340271"/>
                  </a:lnTo>
                  <a:lnTo>
                    <a:pt x="77224" y="327897"/>
                  </a:lnTo>
                  <a:lnTo>
                    <a:pt x="80904" y="310043"/>
                  </a:lnTo>
                  <a:lnTo>
                    <a:pt x="82856" y="287919"/>
                  </a:lnTo>
                  <a:lnTo>
                    <a:pt x="82677" y="262737"/>
                  </a:lnTo>
                  <a:close/>
                </a:path>
                <a:path w="101600" h="710565">
                  <a:moveTo>
                    <a:pt x="47625" y="308279"/>
                  </a:moveTo>
                  <a:lnTo>
                    <a:pt x="44440" y="275934"/>
                  </a:lnTo>
                  <a:lnTo>
                    <a:pt x="38317" y="249820"/>
                  </a:lnTo>
                  <a:lnTo>
                    <a:pt x="30235" y="232475"/>
                  </a:lnTo>
                  <a:lnTo>
                    <a:pt x="21171" y="226441"/>
                  </a:lnTo>
                  <a:lnTo>
                    <a:pt x="18097" y="226441"/>
                  </a:lnTo>
                  <a:lnTo>
                    <a:pt x="15646" y="228904"/>
                  </a:lnTo>
                  <a:lnTo>
                    <a:pt x="13182" y="232587"/>
                  </a:lnTo>
                  <a:lnTo>
                    <a:pt x="19695" y="244513"/>
                  </a:lnTo>
                  <a:lnTo>
                    <a:pt x="25171" y="261975"/>
                  </a:lnTo>
                  <a:lnTo>
                    <a:pt x="29267" y="283819"/>
                  </a:lnTo>
                  <a:lnTo>
                    <a:pt x="31636" y="308889"/>
                  </a:lnTo>
                  <a:lnTo>
                    <a:pt x="31817" y="333721"/>
                  </a:lnTo>
                  <a:lnTo>
                    <a:pt x="29866" y="355728"/>
                  </a:lnTo>
                  <a:lnTo>
                    <a:pt x="26183" y="373699"/>
                  </a:lnTo>
                  <a:lnTo>
                    <a:pt x="21171" y="386422"/>
                  </a:lnTo>
                  <a:lnTo>
                    <a:pt x="23635" y="389496"/>
                  </a:lnTo>
                  <a:lnTo>
                    <a:pt x="26708" y="391337"/>
                  </a:lnTo>
                  <a:lnTo>
                    <a:pt x="29781" y="391337"/>
                  </a:lnTo>
                  <a:lnTo>
                    <a:pt x="38106" y="384417"/>
                  </a:lnTo>
                  <a:lnTo>
                    <a:pt x="44237" y="366420"/>
                  </a:lnTo>
                  <a:lnTo>
                    <a:pt x="47601" y="340117"/>
                  </a:lnTo>
                  <a:lnTo>
                    <a:pt x="47625" y="308279"/>
                  </a:lnTo>
                  <a:close/>
                </a:path>
                <a:path w="101600" h="710565">
                  <a:moveTo>
                    <a:pt x="31636" y="308889"/>
                  </a:moveTo>
                  <a:lnTo>
                    <a:pt x="29267" y="283819"/>
                  </a:lnTo>
                  <a:lnTo>
                    <a:pt x="25171" y="261975"/>
                  </a:lnTo>
                  <a:lnTo>
                    <a:pt x="19695" y="244513"/>
                  </a:lnTo>
                  <a:lnTo>
                    <a:pt x="13182" y="232587"/>
                  </a:lnTo>
                  <a:lnTo>
                    <a:pt x="7913" y="244961"/>
                  </a:lnTo>
                  <a:lnTo>
                    <a:pt x="4261" y="262815"/>
                  </a:lnTo>
                  <a:lnTo>
                    <a:pt x="2456" y="284938"/>
                  </a:lnTo>
                  <a:lnTo>
                    <a:pt x="2730" y="310121"/>
                  </a:lnTo>
                  <a:lnTo>
                    <a:pt x="5092" y="334934"/>
                  </a:lnTo>
                  <a:lnTo>
                    <a:pt x="9184" y="356806"/>
                  </a:lnTo>
                  <a:lnTo>
                    <a:pt x="14659" y="374411"/>
                  </a:lnTo>
                  <a:lnTo>
                    <a:pt x="21171" y="386422"/>
                  </a:lnTo>
                  <a:lnTo>
                    <a:pt x="26183" y="373699"/>
                  </a:lnTo>
                  <a:lnTo>
                    <a:pt x="29866" y="355728"/>
                  </a:lnTo>
                  <a:lnTo>
                    <a:pt x="31817" y="333721"/>
                  </a:lnTo>
                  <a:lnTo>
                    <a:pt x="31636" y="308889"/>
                  </a:lnTo>
                  <a:close/>
                </a:path>
                <a:path w="101600" h="710565">
                  <a:moveTo>
                    <a:pt x="96202" y="445490"/>
                  </a:moveTo>
                  <a:lnTo>
                    <a:pt x="93023" y="413147"/>
                  </a:lnTo>
                  <a:lnTo>
                    <a:pt x="86901" y="387035"/>
                  </a:lnTo>
                  <a:lnTo>
                    <a:pt x="78820" y="369691"/>
                  </a:lnTo>
                  <a:lnTo>
                    <a:pt x="69761" y="363651"/>
                  </a:lnTo>
                  <a:lnTo>
                    <a:pt x="66688" y="363651"/>
                  </a:lnTo>
                  <a:lnTo>
                    <a:pt x="64224" y="366115"/>
                  </a:lnTo>
                  <a:lnTo>
                    <a:pt x="61760" y="369798"/>
                  </a:lnTo>
                  <a:lnTo>
                    <a:pt x="68017" y="381724"/>
                  </a:lnTo>
                  <a:lnTo>
                    <a:pt x="73525" y="399186"/>
                  </a:lnTo>
                  <a:lnTo>
                    <a:pt x="77764" y="421030"/>
                  </a:lnTo>
                  <a:lnTo>
                    <a:pt x="80213" y="446100"/>
                  </a:lnTo>
                  <a:lnTo>
                    <a:pt x="80137" y="471282"/>
                  </a:lnTo>
                  <a:lnTo>
                    <a:pt x="78216" y="493406"/>
                  </a:lnTo>
                  <a:lnTo>
                    <a:pt x="74680" y="511260"/>
                  </a:lnTo>
                  <a:lnTo>
                    <a:pt x="69761" y="523633"/>
                  </a:lnTo>
                  <a:lnTo>
                    <a:pt x="72225" y="527329"/>
                  </a:lnTo>
                  <a:lnTo>
                    <a:pt x="75298" y="529170"/>
                  </a:lnTo>
                  <a:lnTo>
                    <a:pt x="78372" y="529170"/>
                  </a:lnTo>
                  <a:lnTo>
                    <a:pt x="86690" y="522241"/>
                  </a:lnTo>
                  <a:lnTo>
                    <a:pt x="92821" y="504175"/>
                  </a:lnTo>
                  <a:lnTo>
                    <a:pt x="96185" y="477687"/>
                  </a:lnTo>
                  <a:lnTo>
                    <a:pt x="96202" y="445490"/>
                  </a:lnTo>
                  <a:close/>
                </a:path>
                <a:path w="101600" h="710565">
                  <a:moveTo>
                    <a:pt x="80213" y="446100"/>
                  </a:moveTo>
                  <a:lnTo>
                    <a:pt x="77764" y="421030"/>
                  </a:lnTo>
                  <a:lnTo>
                    <a:pt x="73525" y="399186"/>
                  </a:lnTo>
                  <a:lnTo>
                    <a:pt x="68017" y="381724"/>
                  </a:lnTo>
                  <a:lnTo>
                    <a:pt x="61760" y="369798"/>
                  </a:lnTo>
                  <a:lnTo>
                    <a:pt x="56498" y="382179"/>
                  </a:lnTo>
                  <a:lnTo>
                    <a:pt x="52848" y="400035"/>
                  </a:lnTo>
                  <a:lnTo>
                    <a:pt x="51041" y="422156"/>
                  </a:lnTo>
                  <a:lnTo>
                    <a:pt x="51308" y="447332"/>
                  </a:lnTo>
                  <a:lnTo>
                    <a:pt x="53671" y="472495"/>
                  </a:lnTo>
                  <a:lnTo>
                    <a:pt x="57767" y="494484"/>
                  </a:lnTo>
                  <a:lnTo>
                    <a:pt x="63247" y="511972"/>
                  </a:lnTo>
                  <a:lnTo>
                    <a:pt x="69761" y="523633"/>
                  </a:lnTo>
                  <a:lnTo>
                    <a:pt x="74680" y="511260"/>
                  </a:lnTo>
                  <a:lnTo>
                    <a:pt x="78216" y="493406"/>
                  </a:lnTo>
                  <a:lnTo>
                    <a:pt x="80137" y="471282"/>
                  </a:lnTo>
                  <a:lnTo>
                    <a:pt x="80213" y="446100"/>
                  </a:lnTo>
                  <a:close/>
                </a:path>
                <a:path w="101600" h="710565">
                  <a:moveTo>
                    <a:pt x="45161" y="495325"/>
                  </a:moveTo>
                  <a:lnTo>
                    <a:pt x="41719" y="462987"/>
                  </a:lnTo>
                  <a:lnTo>
                    <a:pt x="35627" y="436876"/>
                  </a:lnTo>
                  <a:lnTo>
                    <a:pt x="27691" y="419533"/>
                  </a:lnTo>
                  <a:lnTo>
                    <a:pt x="18720" y="413499"/>
                  </a:lnTo>
                  <a:lnTo>
                    <a:pt x="15646" y="413499"/>
                  </a:lnTo>
                  <a:lnTo>
                    <a:pt x="13182" y="415950"/>
                  </a:lnTo>
                  <a:lnTo>
                    <a:pt x="10719" y="419646"/>
                  </a:lnTo>
                  <a:lnTo>
                    <a:pt x="16966" y="431570"/>
                  </a:lnTo>
                  <a:lnTo>
                    <a:pt x="22407" y="449029"/>
                  </a:lnTo>
                  <a:lnTo>
                    <a:pt x="26465" y="470872"/>
                  </a:lnTo>
                  <a:lnTo>
                    <a:pt x="28562" y="495947"/>
                  </a:lnTo>
                  <a:lnTo>
                    <a:pt x="28839" y="521139"/>
                  </a:lnTo>
                  <a:lnTo>
                    <a:pt x="27099" y="543329"/>
                  </a:lnTo>
                  <a:lnTo>
                    <a:pt x="23629" y="561364"/>
                  </a:lnTo>
                  <a:lnTo>
                    <a:pt x="18720" y="574090"/>
                  </a:lnTo>
                  <a:lnTo>
                    <a:pt x="21171" y="577164"/>
                  </a:lnTo>
                  <a:lnTo>
                    <a:pt x="24257" y="579018"/>
                  </a:lnTo>
                  <a:lnTo>
                    <a:pt x="26708" y="579018"/>
                  </a:lnTo>
                  <a:lnTo>
                    <a:pt x="35387" y="572083"/>
                  </a:lnTo>
                  <a:lnTo>
                    <a:pt x="41702" y="554016"/>
                  </a:lnTo>
                  <a:lnTo>
                    <a:pt x="45134" y="527528"/>
                  </a:lnTo>
                  <a:lnTo>
                    <a:pt x="45161" y="495325"/>
                  </a:lnTo>
                  <a:close/>
                </a:path>
                <a:path w="101600" h="710565">
                  <a:moveTo>
                    <a:pt x="28562" y="495947"/>
                  </a:moveTo>
                  <a:lnTo>
                    <a:pt x="26465" y="470872"/>
                  </a:lnTo>
                  <a:lnTo>
                    <a:pt x="22407" y="449029"/>
                  </a:lnTo>
                  <a:lnTo>
                    <a:pt x="16966" y="431570"/>
                  </a:lnTo>
                  <a:lnTo>
                    <a:pt x="10719" y="419646"/>
                  </a:lnTo>
                  <a:lnTo>
                    <a:pt x="5457" y="432019"/>
                  </a:lnTo>
                  <a:lnTo>
                    <a:pt x="1806" y="449873"/>
                  </a:lnTo>
                  <a:lnTo>
                    <a:pt x="0" y="471997"/>
                  </a:lnTo>
                  <a:lnTo>
                    <a:pt x="267" y="497179"/>
                  </a:lnTo>
                  <a:lnTo>
                    <a:pt x="2630" y="522345"/>
                  </a:lnTo>
                  <a:lnTo>
                    <a:pt x="6726" y="544398"/>
                  </a:lnTo>
                  <a:lnTo>
                    <a:pt x="12206" y="562069"/>
                  </a:lnTo>
                  <a:lnTo>
                    <a:pt x="18720" y="574090"/>
                  </a:lnTo>
                  <a:lnTo>
                    <a:pt x="23629" y="561364"/>
                  </a:lnTo>
                  <a:lnTo>
                    <a:pt x="27099" y="543329"/>
                  </a:lnTo>
                  <a:lnTo>
                    <a:pt x="28839" y="521139"/>
                  </a:lnTo>
                  <a:lnTo>
                    <a:pt x="28562" y="495947"/>
                  </a:lnTo>
                  <a:close/>
                </a:path>
                <a:path w="101600" h="710565">
                  <a:moveTo>
                    <a:pt x="89433" y="629462"/>
                  </a:moveTo>
                  <a:lnTo>
                    <a:pt x="86094" y="598736"/>
                  </a:lnTo>
                  <a:lnTo>
                    <a:pt x="80215" y="573779"/>
                  </a:lnTo>
                  <a:lnTo>
                    <a:pt x="72490" y="557128"/>
                  </a:lnTo>
                  <a:lnTo>
                    <a:pt x="63614" y="551319"/>
                  </a:lnTo>
                  <a:lnTo>
                    <a:pt x="61150" y="551319"/>
                  </a:lnTo>
                  <a:lnTo>
                    <a:pt x="58077" y="553783"/>
                  </a:lnTo>
                  <a:lnTo>
                    <a:pt x="56235" y="557479"/>
                  </a:lnTo>
                  <a:lnTo>
                    <a:pt x="62293" y="568823"/>
                  </a:lnTo>
                  <a:lnTo>
                    <a:pt x="67373" y="585476"/>
                  </a:lnTo>
                  <a:lnTo>
                    <a:pt x="71187" y="606281"/>
                  </a:lnTo>
                  <a:lnTo>
                    <a:pt x="73444" y="630085"/>
                  </a:lnTo>
                  <a:lnTo>
                    <a:pt x="73728" y="654353"/>
                  </a:lnTo>
                  <a:lnTo>
                    <a:pt x="71991" y="675619"/>
                  </a:lnTo>
                  <a:lnTo>
                    <a:pt x="68524" y="692730"/>
                  </a:lnTo>
                  <a:lnTo>
                    <a:pt x="63614" y="704532"/>
                  </a:lnTo>
                  <a:lnTo>
                    <a:pt x="66065" y="708228"/>
                  </a:lnTo>
                  <a:lnTo>
                    <a:pt x="69139" y="710069"/>
                  </a:lnTo>
                  <a:lnTo>
                    <a:pt x="71602" y="710069"/>
                  </a:lnTo>
                  <a:lnTo>
                    <a:pt x="79836" y="703361"/>
                  </a:lnTo>
                  <a:lnTo>
                    <a:pt x="85823" y="685920"/>
                  </a:lnTo>
                  <a:lnTo>
                    <a:pt x="89158" y="660402"/>
                  </a:lnTo>
                  <a:lnTo>
                    <a:pt x="89433" y="629462"/>
                  </a:lnTo>
                  <a:close/>
                </a:path>
                <a:path w="101600" h="710565">
                  <a:moveTo>
                    <a:pt x="73444" y="630085"/>
                  </a:moveTo>
                  <a:lnTo>
                    <a:pt x="71187" y="606281"/>
                  </a:lnTo>
                  <a:lnTo>
                    <a:pt x="67373" y="585476"/>
                  </a:lnTo>
                  <a:lnTo>
                    <a:pt x="62293" y="568823"/>
                  </a:lnTo>
                  <a:lnTo>
                    <a:pt x="56235" y="557479"/>
                  </a:lnTo>
                  <a:lnTo>
                    <a:pt x="51311" y="569283"/>
                  </a:lnTo>
                  <a:lnTo>
                    <a:pt x="47774" y="586397"/>
                  </a:lnTo>
                  <a:lnTo>
                    <a:pt x="45852" y="607664"/>
                  </a:lnTo>
                  <a:lnTo>
                    <a:pt x="45771" y="631926"/>
                  </a:lnTo>
                  <a:lnTo>
                    <a:pt x="48130" y="655729"/>
                  </a:lnTo>
                  <a:lnTo>
                    <a:pt x="52159" y="676535"/>
                  </a:lnTo>
                  <a:lnTo>
                    <a:pt x="57454" y="693187"/>
                  </a:lnTo>
                  <a:lnTo>
                    <a:pt x="63614" y="704532"/>
                  </a:lnTo>
                  <a:lnTo>
                    <a:pt x="68524" y="692730"/>
                  </a:lnTo>
                  <a:lnTo>
                    <a:pt x="71991" y="675619"/>
                  </a:lnTo>
                  <a:lnTo>
                    <a:pt x="73728" y="654353"/>
                  </a:lnTo>
                  <a:lnTo>
                    <a:pt x="73444" y="6300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1095139" y="7400849"/>
            <a:ext cx="472440" cy="93980"/>
            <a:chOff x="6040539" y="7400849"/>
            <a:chExt cx="472440" cy="93980"/>
          </a:xfrm>
        </p:grpSpPr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40539" y="7400849"/>
              <a:ext cx="212369" cy="9380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82359" y="7400849"/>
              <a:ext cx="230441" cy="92582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610238" y="7725931"/>
            <a:ext cx="1644513" cy="102934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332209" y="9011590"/>
            <a:ext cx="225158" cy="75907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9410624" y="6695974"/>
            <a:ext cx="532765" cy="247015"/>
            <a:chOff x="4356023" y="6695973"/>
            <a:chExt cx="532765" cy="247015"/>
          </a:xfrm>
        </p:grpSpPr>
        <p:sp>
          <p:nvSpPr>
            <p:cNvPr id="57" name="object 57"/>
            <p:cNvSpPr/>
            <p:nvPr/>
          </p:nvSpPr>
          <p:spPr>
            <a:xfrm>
              <a:off x="4365027" y="6698259"/>
              <a:ext cx="441325" cy="0"/>
            </a:xfrm>
            <a:custGeom>
              <a:avLst/>
              <a:gdLst/>
              <a:ahLst/>
              <a:cxnLst/>
              <a:rect l="l" t="t" r="r" b="b"/>
              <a:pathLst>
                <a:path w="441325">
                  <a:moveTo>
                    <a:pt x="441159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56023" y="6734721"/>
              <a:ext cx="109905" cy="20772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4401819" y="6940156"/>
              <a:ext cx="441325" cy="0"/>
            </a:xfrm>
            <a:custGeom>
              <a:avLst/>
              <a:gdLst/>
              <a:ahLst/>
              <a:cxnLst/>
              <a:rect l="l" t="t" r="r" b="b"/>
              <a:pathLst>
                <a:path w="441325">
                  <a:moveTo>
                    <a:pt x="0" y="0"/>
                  </a:moveTo>
                  <a:lnTo>
                    <a:pt x="441172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31892" y="6734721"/>
              <a:ext cx="156883" cy="207721"/>
            </a:xfrm>
            <a:prstGeom prst="rect">
              <a:avLst/>
            </a:prstGeom>
          </p:spPr>
        </p:pic>
      </p:grpSp>
      <p:sp>
        <p:nvSpPr>
          <p:cNvPr id="61" name="object 61"/>
          <p:cNvSpPr/>
          <p:nvPr/>
        </p:nvSpPr>
        <p:spPr>
          <a:xfrm>
            <a:off x="9376119" y="6256273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4">
                <a:moveTo>
                  <a:pt x="528510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376119" y="6669812"/>
            <a:ext cx="46355" cy="28575"/>
          </a:xfrm>
          <a:custGeom>
            <a:avLst/>
            <a:gdLst/>
            <a:ahLst/>
            <a:cxnLst/>
            <a:rect l="l" t="t" r="r" b="b"/>
            <a:pathLst>
              <a:path w="46354" h="28575">
                <a:moveTo>
                  <a:pt x="45732" y="28448"/>
                </a:moveTo>
                <a:lnTo>
                  <a:pt x="7251" y="14490"/>
                </a:lnTo>
                <a:lnTo>
                  <a:pt x="2235" y="8356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858566" y="6242317"/>
            <a:ext cx="46355" cy="456565"/>
          </a:xfrm>
          <a:custGeom>
            <a:avLst/>
            <a:gdLst/>
            <a:ahLst/>
            <a:cxnLst/>
            <a:rect l="l" t="t" r="r" b="b"/>
            <a:pathLst>
              <a:path w="46354" h="456565">
                <a:moveTo>
                  <a:pt x="45732" y="0"/>
                </a:moveTo>
                <a:lnTo>
                  <a:pt x="45732" y="427494"/>
                </a:lnTo>
              </a:path>
              <a:path w="46354" h="456565">
                <a:moveTo>
                  <a:pt x="45732" y="427494"/>
                </a:moveTo>
                <a:lnTo>
                  <a:pt x="9421" y="454708"/>
                </a:lnTo>
                <a:lnTo>
                  <a:pt x="0" y="45594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376119" y="6159170"/>
            <a:ext cx="79375" cy="83185"/>
          </a:xfrm>
          <a:custGeom>
            <a:avLst/>
            <a:gdLst/>
            <a:ahLst/>
            <a:cxnLst/>
            <a:rect l="l" t="t" r="r" b="b"/>
            <a:pathLst>
              <a:path w="79375" h="83185">
                <a:moveTo>
                  <a:pt x="0" y="83159"/>
                </a:moveTo>
                <a:lnTo>
                  <a:pt x="79209" y="83159"/>
                </a:lnTo>
                <a:lnTo>
                  <a:pt x="7920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518841" y="6696533"/>
            <a:ext cx="243293" cy="207149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9832340" y="6281572"/>
            <a:ext cx="126364" cy="590550"/>
          </a:xfrm>
          <a:custGeom>
            <a:avLst/>
            <a:gdLst/>
            <a:ahLst/>
            <a:cxnLst/>
            <a:rect l="l" t="t" r="r" b="b"/>
            <a:pathLst>
              <a:path w="126364" h="590550">
                <a:moveTo>
                  <a:pt x="92049" y="5333"/>
                </a:moveTo>
                <a:lnTo>
                  <a:pt x="89979" y="4686"/>
                </a:lnTo>
                <a:lnTo>
                  <a:pt x="88277" y="5460"/>
                </a:lnTo>
                <a:lnTo>
                  <a:pt x="86918" y="7619"/>
                </a:lnTo>
                <a:lnTo>
                  <a:pt x="85534" y="8686"/>
                </a:lnTo>
                <a:lnTo>
                  <a:pt x="84518" y="13385"/>
                </a:lnTo>
                <a:lnTo>
                  <a:pt x="83845" y="17259"/>
                </a:lnTo>
              </a:path>
              <a:path w="126364" h="590550">
                <a:moveTo>
                  <a:pt x="83845" y="17259"/>
                </a:moveTo>
                <a:lnTo>
                  <a:pt x="83845" y="403987"/>
                </a:lnTo>
                <a:lnTo>
                  <a:pt x="92049" y="411048"/>
                </a:lnTo>
                <a:lnTo>
                  <a:pt x="92049" y="5333"/>
                </a:lnTo>
              </a:path>
              <a:path w="126364" h="590550">
                <a:moveTo>
                  <a:pt x="117665" y="27406"/>
                </a:moveTo>
                <a:lnTo>
                  <a:pt x="119545" y="30124"/>
                </a:lnTo>
                <a:lnTo>
                  <a:pt x="121259" y="33820"/>
                </a:lnTo>
                <a:lnTo>
                  <a:pt x="122783" y="38519"/>
                </a:lnTo>
                <a:lnTo>
                  <a:pt x="123990" y="41770"/>
                </a:lnTo>
                <a:lnTo>
                  <a:pt x="125006" y="48221"/>
                </a:lnTo>
                <a:lnTo>
                  <a:pt x="125869" y="53428"/>
                </a:lnTo>
              </a:path>
              <a:path w="126364" h="590550">
                <a:moveTo>
                  <a:pt x="125869" y="53428"/>
                </a:moveTo>
                <a:lnTo>
                  <a:pt x="125869" y="440156"/>
                </a:lnTo>
                <a:lnTo>
                  <a:pt x="117665" y="433120"/>
                </a:lnTo>
                <a:lnTo>
                  <a:pt x="117665" y="27406"/>
                </a:lnTo>
              </a:path>
              <a:path w="126364" h="590550">
                <a:moveTo>
                  <a:pt x="108788" y="38734"/>
                </a:moveTo>
                <a:lnTo>
                  <a:pt x="108788" y="6921"/>
                </a:lnTo>
                <a:lnTo>
                  <a:pt x="100749" y="0"/>
                </a:lnTo>
                <a:lnTo>
                  <a:pt x="100749" y="418541"/>
                </a:lnTo>
                <a:lnTo>
                  <a:pt x="108953" y="425615"/>
                </a:lnTo>
                <a:lnTo>
                  <a:pt x="108953" y="38874"/>
                </a:lnTo>
              </a:path>
              <a:path w="126364" h="590550">
                <a:moveTo>
                  <a:pt x="39585" y="481672"/>
                </a:moveTo>
                <a:lnTo>
                  <a:pt x="23992" y="484696"/>
                </a:lnTo>
                <a:lnTo>
                  <a:pt x="11429" y="492896"/>
                </a:lnTo>
                <a:lnTo>
                  <a:pt x="3049" y="504968"/>
                </a:lnTo>
                <a:lnTo>
                  <a:pt x="0" y="519607"/>
                </a:lnTo>
                <a:lnTo>
                  <a:pt x="0" y="552538"/>
                </a:lnTo>
                <a:lnTo>
                  <a:pt x="3023" y="567417"/>
                </a:lnTo>
                <a:lnTo>
                  <a:pt x="11222" y="579472"/>
                </a:lnTo>
                <a:lnTo>
                  <a:pt x="23290" y="587550"/>
                </a:lnTo>
                <a:lnTo>
                  <a:pt x="37922" y="590499"/>
                </a:lnTo>
                <a:lnTo>
                  <a:pt x="40703" y="590499"/>
                </a:lnTo>
                <a:lnTo>
                  <a:pt x="55578" y="587550"/>
                </a:lnTo>
                <a:lnTo>
                  <a:pt x="67624" y="579472"/>
                </a:lnTo>
                <a:lnTo>
                  <a:pt x="75693" y="567417"/>
                </a:lnTo>
                <a:lnTo>
                  <a:pt x="78638" y="552538"/>
                </a:lnTo>
                <a:lnTo>
                  <a:pt x="78638" y="519607"/>
                </a:lnTo>
                <a:lnTo>
                  <a:pt x="75693" y="504968"/>
                </a:lnTo>
                <a:lnTo>
                  <a:pt x="67624" y="492896"/>
                </a:lnTo>
                <a:lnTo>
                  <a:pt x="55578" y="484696"/>
                </a:lnTo>
                <a:lnTo>
                  <a:pt x="40703" y="481672"/>
                </a:lnTo>
                <a:lnTo>
                  <a:pt x="39585" y="48167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453080" y="6748730"/>
            <a:ext cx="67945" cy="123825"/>
          </a:xfrm>
          <a:custGeom>
            <a:avLst/>
            <a:gdLst/>
            <a:ahLst/>
            <a:cxnLst/>
            <a:rect l="l" t="t" r="r" b="b"/>
            <a:pathLst>
              <a:path w="67945" h="123825">
                <a:moveTo>
                  <a:pt x="39598" y="14516"/>
                </a:moveTo>
                <a:lnTo>
                  <a:pt x="23992" y="17539"/>
                </a:lnTo>
                <a:lnTo>
                  <a:pt x="11426" y="25739"/>
                </a:lnTo>
                <a:lnTo>
                  <a:pt x="3047" y="37811"/>
                </a:lnTo>
                <a:lnTo>
                  <a:pt x="0" y="52451"/>
                </a:lnTo>
                <a:lnTo>
                  <a:pt x="0" y="85382"/>
                </a:lnTo>
                <a:lnTo>
                  <a:pt x="3021" y="100260"/>
                </a:lnTo>
                <a:lnTo>
                  <a:pt x="11217" y="112315"/>
                </a:lnTo>
                <a:lnTo>
                  <a:pt x="23285" y="120393"/>
                </a:lnTo>
                <a:lnTo>
                  <a:pt x="37922" y="123342"/>
                </a:lnTo>
                <a:lnTo>
                  <a:pt x="40716" y="123342"/>
                </a:lnTo>
                <a:lnTo>
                  <a:pt x="48421" y="122580"/>
                </a:lnTo>
                <a:lnTo>
                  <a:pt x="55568" y="120392"/>
                </a:lnTo>
                <a:lnTo>
                  <a:pt x="62011" y="116923"/>
                </a:lnTo>
                <a:lnTo>
                  <a:pt x="67602" y="112318"/>
                </a:lnTo>
              </a:path>
              <a:path w="67945" h="123825">
                <a:moveTo>
                  <a:pt x="67614" y="25755"/>
                </a:moveTo>
                <a:lnTo>
                  <a:pt x="62017" y="21079"/>
                </a:lnTo>
                <a:lnTo>
                  <a:pt x="55570" y="17540"/>
                </a:lnTo>
                <a:lnTo>
                  <a:pt x="48421" y="15298"/>
                </a:lnTo>
                <a:lnTo>
                  <a:pt x="40716" y="14516"/>
                </a:lnTo>
                <a:lnTo>
                  <a:pt x="39598" y="14516"/>
                </a:lnTo>
              </a:path>
              <a:path w="67945" h="123825">
                <a:moveTo>
                  <a:pt x="37363" y="0"/>
                </a:moveTo>
                <a:lnTo>
                  <a:pt x="37363" y="1506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431324" y="6819036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>
                <a:moveTo>
                  <a:pt x="0" y="0"/>
                </a:moveTo>
                <a:lnTo>
                  <a:pt x="21196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823984" y="6159170"/>
            <a:ext cx="79375" cy="83185"/>
          </a:xfrm>
          <a:custGeom>
            <a:avLst/>
            <a:gdLst/>
            <a:ahLst/>
            <a:cxnLst/>
            <a:rect l="l" t="t" r="r" b="b"/>
            <a:pathLst>
              <a:path w="79375" h="83185">
                <a:moveTo>
                  <a:pt x="79209" y="83159"/>
                </a:moveTo>
                <a:lnTo>
                  <a:pt x="0" y="83159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9537242" y="6259067"/>
            <a:ext cx="205740" cy="420370"/>
            <a:chOff x="4482642" y="6259067"/>
            <a:chExt cx="205740" cy="420370"/>
          </a:xfrm>
        </p:grpSpPr>
        <p:sp>
          <p:nvSpPr>
            <p:cNvPr id="71" name="object 71"/>
            <p:cNvSpPr/>
            <p:nvPr/>
          </p:nvSpPr>
          <p:spPr>
            <a:xfrm>
              <a:off x="4484928" y="6259067"/>
              <a:ext cx="201295" cy="354965"/>
            </a:xfrm>
            <a:custGeom>
              <a:avLst/>
              <a:gdLst/>
              <a:ahLst/>
              <a:cxnLst/>
              <a:rect l="l" t="t" r="r" b="b"/>
              <a:pathLst>
                <a:path w="201295" h="354965">
                  <a:moveTo>
                    <a:pt x="0" y="4457"/>
                  </a:moveTo>
                  <a:lnTo>
                    <a:pt x="0" y="255041"/>
                  </a:lnTo>
                </a:path>
                <a:path w="201295" h="354965">
                  <a:moveTo>
                    <a:pt x="0" y="255041"/>
                  </a:moveTo>
                  <a:lnTo>
                    <a:pt x="8160" y="293862"/>
                  </a:lnTo>
                  <a:lnTo>
                    <a:pt x="29708" y="325416"/>
                  </a:lnTo>
                  <a:lnTo>
                    <a:pt x="61500" y="346615"/>
                  </a:lnTo>
                  <a:lnTo>
                    <a:pt x="100393" y="354368"/>
                  </a:lnTo>
                  <a:lnTo>
                    <a:pt x="139063" y="346615"/>
                  </a:lnTo>
                  <a:lnTo>
                    <a:pt x="170884" y="325416"/>
                  </a:lnTo>
                  <a:lnTo>
                    <a:pt x="192562" y="293862"/>
                  </a:lnTo>
                  <a:lnTo>
                    <a:pt x="200799" y="255041"/>
                  </a:lnTo>
                </a:path>
                <a:path w="201295" h="354965">
                  <a:moveTo>
                    <a:pt x="200799" y="255041"/>
                  </a:moveTo>
                  <a:lnTo>
                    <a:pt x="20079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12754" y="6281331"/>
              <a:ext cx="142341" cy="397992"/>
            </a:xfrm>
            <a:prstGeom prst="rect">
              <a:avLst/>
            </a:prstGeom>
          </p:spPr>
        </p:pic>
      </p:grpSp>
      <p:sp>
        <p:nvSpPr>
          <p:cNvPr id="73" name="object 73"/>
          <p:cNvSpPr/>
          <p:nvPr/>
        </p:nvSpPr>
        <p:spPr>
          <a:xfrm>
            <a:off x="9384539" y="6683541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5">
                <a:moveTo>
                  <a:pt x="56134" y="56172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755074" y="6705498"/>
            <a:ext cx="37465" cy="36830"/>
          </a:xfrm>
          <a:custGeom>
            <a:avLst/>
            <a:gdLst/>
            <a:ahLst/>
            <a:cxnLst/>
            <a:rect l="l" t="t" r="r" b="b"/>
            <a:pathLst>
              <a:path w="37464" h="36829">
                <a:moveTo>
                  <a:pt x="37223" y="36728"/>
                </a:moveTo>
                <a:lnTo>
                  <a:pt x="0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897592" y="6169215"/>
            <a:ext cx="132080" cy="652780"/>
          </a:xfrm>
          <a:custGeom>
            <a:avLst/>
            <a:gdLst/>
            <a:ahLst/>
            <a:cxnLst/>
            <a:rect l="l" t="t" r="r" b="b"/>
            <a:pathLst>
              <a:path w="132079" h="652779">
                <a:moveTo>
                  <a:pt x="0" y="0"/>
                </a:moveTo>
                <a:lnTo>
                  <a:pt x="125247" y="126593"/>
                </a:lnTo>
              </a:path>
              <a:path w="132079" h="652779">
                <a:moveTo>
                  <a:pt x="125247" y="126593"/>
                </a:moveTo>
                <a:lnTo>
                  <a:pt x="128587" y="131622"/>
                </a:lnTo>
                <a:lnTo>
                  <a:pt x="130822" y="137769"/>
                </a:lnTo>
                <a:lnTo>
                  <a:pt x="131940" y="146138"/>
                </a:lnTo>
              </a:path>
              <a:path w="132079" h="652779">
                <a:moveTo>
                  <a:pt x="131940" y="146138"/>
                </a:moveTo>
                <a:lnTo>
                  <a:pt x="131940" y="627189"/>
                </a:lnTo>
              </a:path>
              <a:path w="132079" h="652779">
                <a:moveTo>
                  <a:pt x="131940" y="627189"/>
                </a:moveTo>
                <a:lnTo>
                  <a:pt x="108927" y="650900"/>
                </a:lnTo>
                <a:lnTo>
                  <a:pt x="103835" y="65242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9524988" y="6739940"/>
            <a:ext cx="287655" cy="427990"/>
            <a:chOff x="4470387" y="6739940"/>
            <a:chExt cx="287655" cy="427990"/>
          </a:xfrm>
        </p:grpSpPr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70387" y="6739940"/>
              <a:ext cx="275882" cy="20152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94047" y="6965683"/>
              <a:ext cx="163372" cy="202069"/>
            </a:xfrm>
            <a:prstGeom prst="rect">
              <a:avLst/>
            </a:prstGeom>
          </p:spPr>
        </p:pic>
      </p:grpSp>
      <p:sp>
        <p:nvSpPr>
          <p:cNvPr id="79" name="object 79"/>
          <p:cNvSpPr/>
          <p:nvPr/>
        </p:nvSpPr>
        <p:spPr>
          <a:xfrm>
            <a:off x="9376118" y="6242316"/>
            <a:ext cx="0" cy="427990"/>
          </a:xfrm>
          <a:custGeom>
            <a:avLst/>
            <a:gdLst/>
            <a:ahLst/>
            <a:cxnLst/>
            <a:rect l="l" t="t" r="r" b="b"/>
            <a:pathLst>
              <a:path h="427990">
                <a:moveTo>
                  <a:pt x="0" y="427494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455328" y="6159169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>
                <a:moveTo>
                  <a:pt x="0" y="0"/>
                </a:moveTo>
                <a:lnTo>
                  <a:pt x="36865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650934" y="7107492"/>
            <a:ext cx="159385" cy="20955"/>
          </a:xfrm>
          <a:custGeom>
            <a:avLst/>
            <a:gdLst/>
            <a:ahLst/>
            <a:cxnLst/>
            <a:rect l="l" t="t" r="r" b="b"/>
            <a:pathLst>
              <a:path w="159385" h="20954">
                <a:moveTo>
                  <a:pt x="79413" y="0"/>
                </a:moveTo>
                <a:lnTo>
                  <a:pt x="48498" y="1063"/>
                </a:lnTo>
                <a:lnTo>
                  <a:pt x="23256" y="3967"/>
                </a:lnTo>
                <a:lnTo>
                  <a:pt x="6239" y="8277"/>
                </a:lnTo>
                <a:lnTo>
                  <a:pt x="0" y="13563"/>
                </a:lnTo>
                <a:lnTo>
                  <a:pt x="0" y="16205"/>
                </a:lnTo>
                <a:lnTo>
                  <a:pt x="4508" y="18669"/>
                </a:lnTo>
                <a:lnTo>
                  <a:pt x="12204" y="20764"/>
                </a:lnTo>
              </a:path>
              <a:path w="159385" h="20954">
                <a:moveTo>
                  <a:pt x="12204" y="20764"/>
                </a:moveTo>
                <a:lnTo>
                  <a:pt x="12204" y="13563"/>
                </a:lnTo>
                <a:lnTo>
                  <a:pt x="17485" y="9096"/>
                </a:lnTo>
                <a:lnTo>
                  <a:pt x="31888" y="5446"/>
                </a:lnTo>
                <a:lnTo>
                  <a:pt x="53250" y="2985"/>
                </a:lnTo>
                <a:lnTo>
                  <a:pt x="79413" y="2082"/>
                </a:lnTo>
                <a:lnTo>
                  <a:pt x="105558" y="2985"/>
                </a:lnTo>
                <a:lnTo>
                  <a:pt x="126909" y="5446"/>
                </a:lnTo>
                <a:lnTo>
                  <a:pt x="141304" y="9096"/>
                </a:lnTo>
                <a:lnTo>
                  <a:pt x="146583" y="13563"/>
                </a:lnTo>
                <a:lnTo>
                  <a:pt x="146583" y="20764"/>
                </a:lnTo>
              </a:path>
              <a:path w="159385" h="20954">
                <a:moveTo>
                  <a:pt x="146583" y="20764"/>
                </a:moveTo>
                <a:lnTo>
                  <a:pt x="154279" y="18669"/>
                </a:lnTo>
                <a:lnTo>
                  <a:pt x="158800" y="16205"/>
                </a:lnTo>
                <a:lnTo>
                  <a:pt x="158800" y="13563"/>
                </a:lnTo>
                <a:lnTo>
                  <a:pt x="152559" y="8277"/>
                </a:lnTo>
                <a:lnTo>
                  <a:pt x="135542" y="3967"/>
                </a:lnTo>
                <a:lnTo>
                  <a:pt x="110307" y="1063"/>
                </a:lnTo>
                <a:lnTo>
                  <a:pt x="7941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2" name="object 82"/>
          <p:cNvGrpSpPr/>
          <p:nvPr/>
        </p:nvGrpSpPr>
        <p:grpSpPr>
          <a:xfrm>
            <a:off x="9421101" y="6377255"/>
            <a:ext cx="612140" cy="653415"/>
            <a:chOff x="4366501" y="6377254"/>
            <a:chExt cx="612140" cy="653415"/>
          </a:xfrm>
        </p:grpSpPr>
        <p:sp>
          <p:nvSpPr>
            <p:cNvPr id="83" name="object 83"/>
            <p:cNvSpPr/>
            <p:nvPr/>
          </p:nvSpPr>
          <p:spPr>
            <a:xfrm>
              <a:off x="4911344" y="6379540"/>
              <a:ext cx="64769" cy="346710"/>
            </a:xfrm>
            <a:custGeom>
              <a:avLst/>
              <a:gdLst/>
              <a:ahLst/>
              <a:cxnLst/>
              <a:rect l="l" t="t" r="r" b="b"/>
              <a:pathLst>
                <a:path w="64770" h="346709">
                  <a:moveTo>
                    <a:pt x="64566" y="0"/>
                  </a:moveTo>
                  <a:lnTo>
                    <a:pt x="0" y="3462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872901" y="6723468"/>
              <a:ext cx="104317" cy="306806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368787" y="6922427"/>
              <a:ext cx="563245" cy="106045"/>
            </a:xfrm>
            <a:custGeom>
              <a:avLst/>
              <a:gdLst/>
              <a:ahLst/>
              <a:cxnLst/>
              <a:rect l="l" t="t" r="r" b="b"/>
              <a:pathLst>
                <a:path w="563245" h="106045">
                  <a:moveTo>
                    <a:pt x="562635" y="105562"/>
                  </a:moveTo>
                  <a:lnTo>
                    <a:pt x="386346" y="105562"/>
                  </a:lnTo>
                  <a:lnTo>
                    <a:pt x="386346" y="59105"/>
                  </a:lnTo>
                  <a:lnTo>
                    <a:pt x="380105" y="53825"/>
                  </a:lnTo>
                  <a:lnTo>
                    <a:pt x="363088" y="49514"/>
                  </a:lnTo>
                  <a:lnTo>
                    <a:pt x="337853" y="46607"/>
                  </a:lnTo>
                  <a:lnTo>
                    <a:pt x="306958" y="45542"/>
                  </a:lnTo>
                  <a:lnTo>
                    <a:pt x="276044" y="46607"/>
                  </a:lnTo>
                  <a:lnTo>
                    <a:pt x="250802" y="49514"/>
                  </a:lnTo>
                  <a:lnTo>
                    <a:pt x="233785" y="53825"/>
                  </a:lnTo>
                  <a:lnTo>
                    <a:pt x="227545" y="59105"/>
                  </a:lnTo>
                  <a:lnTo>
                    <a:pt x="227545" y="105562"/>
                  </a:lnTo>
                  <a:lnTo>
                    <a:pt x="121475" y="105562"/>
                  </a:lnTo>
                </a:path>
                <a:path w="563245" h="106045">
                  <a:moveTo>
                    <a:pt x="121475" y="105562"/>
                  </a:moveTo>
                  <a:lnTo>
                    <a:pt x="112787" y="103482"/>
                  </a:lnTo>
                  <a:lnTo>
                    <a:pt x="105090" y="100612"/>
                  </a:lnTo>
                  <a:lnTo>
                    <a:pt x="98335" y="97004"/>
                  </a:lnTo>
                  <a:lnTo>
                    <a:pt x="92468" y="92710"/>
                  </a:lnTo>
                </a:path>
                <a:path w="563245" h="106045">
                  <a:moveTo>
                    <a:pt x="92468" y="9271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6" name="object 8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9821698" y="6156897"/>
            <a:ext cx="92633" cy="92189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373832" y="6156884"/>
            <a:ext cx="81495" cy="85445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622358" y="7418692"/>
            <a:ext cx="168808" cy="75958"/>
          </a:xfrm>
          <a:prstGeom prst="rect">
            <a:avLst/>
          </a:prstGeom>
        </p:spPr>
      </p:pic>
      <p:sp>
        <p:nvSpPr>
          <p:cNvPr id="89" name="object 89"/>
          <p:cNvSpPr txBox="1"/>
          <p:nvPr/>
        </p:nvSpPr>
        <p:spPr>
          <a:xfrm>
            <a:off x="7958836" y="558800"/>
            <a:ext cx="305244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20" dirty="0">
                <a:latin typeface="Microsoft Sans Serif"/>
                <a:cs typeface="Microsoft Sans Serif"/>
              </a:rPr>
              <a:t>Familia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de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25" dirty="0">
                <a:latin typeface="Microsoft Sans Serif"/>
                <a:cs typeface="Microsoft Sans Serif"/>
              </a:rPr>
              <a:t>sensores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fotoeléctricos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958836" y="1944368"/>
            <a:ext cx="429323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latin typeface="Microsoft Sans Serif"/>
                <a:cs typeface="Microsoft Sans Serif"/>
              </a:rPr>
              <a:t>ofrece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amplia </a:t>
            </a:r>
            <a:r>
              <a:rPr sz="850" spc="25" dirty="0">
                <a:latin typeface="Microsoft Sans Serif"/>
                <a:cs typeface="Microsoft Sans Serif"/>
              </a:rPr>
              <a:t>variedad de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fotoeléctricos, incluidos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haz </a:t>
            </a:r>
            <a:r>
              <a:rPr sz="850" spc="20" dirty="0">
                <a:latin typeface="Microsoft Sans Serif"/>
                <a:cs typeface="Microsoft Sans Serif"/>
              </a:rPr>
              <a:t>pasante,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escaneo </a:t>
            </a:r>
            <a:r>
              <a:rPr sz="850" spc="40" dirty="0">
                <a:latin typeface="Microsoft Sans Serif"/>
                <a:cs typeface="Microsoft Sans Serif"/>
              </a:rPr>
              <a:t>retrorreflector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escaneo </a:t>
            </a:r>
            <a:r>
              <a:rPr sz="850" spc="25" dirty="0">
                <a:latin typeface="Microsoft Sans Serif"/>
                <a:cs typeface="Microsoft Sans Serif"/>
              </a:rPr>
              <a:t>difuso. </a:t>
            </a:r>
            <a:r>
              <a:rPr sz="850" spc="5" dirty="0">
                <a:latin typeface="Microsoft Sans Serif"/>
                <a:cs typeface="Microsoft Sans Serif"/>
              </a:rPr>
              <a:t>Hay </a:t>
            </a:r>
            <a:r>
              <a:rPr sz="850" spc="30" dirty="0">
                <a:latin typeface="Microsoft Sans Serif"/>
                <a:cs typeface="Microsoft Sans Serif"/>
              </a:rPr>
              <a:t>muchos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fotoeléctricos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20" dirty="0">
                <a:latin typeface="Microsoft Sans Serif"/>
                <a:cs typeface="Microsoft Sans Serif"/>
              </a:rPr>
              <a:t>elegir.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elección </a:t>
            </a:r>
            <a:r>
              <a:rPr sz="850" spc="30" dirty="0">
                <a:latin typeface="Microsoft Sans Serif"/>
                <a:cs typeface="Microsoft Sans Serif"/>
              </a:rPr>
              <a:t>depende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muchos </a:t>
            </a:r>
            <a:r>
              <a:rPr sz="850" spc="20" dirty="0">
                <a:latin typeface="Microsoft Sans Serif"/>
                <a:cs typeface="Microsoft Sans Serif"/>
              </a:rPr>
              <a:t>factores,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50" dirty="0">
                <a:latin typeface="Microsoft Sans Serif"/>
                <a:cs typeface="Microsoft Sans Serif"/>
              </a:rPr>
              <a:t>modo </a:t>
            </a:r>
            <a:r>
              <a:rPr sz="850" spc="25" dirty="0">
                <a:latin typeface="Microsoft Sans Serif"/>
                <a:cs typeface="Microsoft Sans Serif"/>
              </a:rPr>
              <a:t>de exploración,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voltaje de </a:t>
            </a:r>
            <a:r>
              <a:rPr sz="850" spc="35" dirty="0">
                <a:latin typeface="Microsoft Sans Serif"/>
                <a:cs typeface="Microsoft Sans Serif"/>
              </a:rPr>
              <a:t>funcionamiento,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5" dirty="0">
                <a:latin typeface="Microsoft Sans Serif"/>
                <a:cs typeface="Microsoft Sans Serif"/>
              </a:rPr>
              <a:t>entorno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configuraciones de </a:t>
            </a:r>
            <a:r>
              <a:rPr sz="850" spc="10" dirty="0">
                <a:latin typeface="Microsoft Sans Serif"/>
                <a:cs typeface="Microsoft Sans Serif"/>
              </a:rPr>
              <a:t>salida.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mayoría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estos sensores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30" dirty="0">
                <a:latin typeface="Microsoft Sans Serif"/>
                <a:cs typeface="Microsoft Sans Serif"/>
              </a:rPr>
              <a:t>utilizar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algunas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25" dirty="0">
                <a:latin typeface="Microsoft Sans Serif"/>
                <a:cs typeface="Microsoft Sans Serif"/>
              </a:rPr>
              <a:t>todas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10" dirty="0">
                <a:latin typeface="Microsoft Sans Serif"/>
                <a:cs typeface="Microsoft Sans Serif"/>
              </a:rPr>
              <a:t>técnicas </a:t>
            </a:r>
            <a:r>
              <a:rPr sz="850" spc="25" dirty="0">
                <a:latin typeface="Microsoft Sans Serif"/>
                <a:cs typeface="Microsoft Sans Serif"/>
              </a:rPr>
              <a:t>de exploración. </a:t>
            </a:r>
            <a:r>
              <a:rPr sz="850" spc="10" dirty="0">
                <a:latin typeface="Microsoft Sans Serif"/>
                <a:cs typeface="Microsoft Sans Serif"/>
              </a:rPr>
              <a:t>Además,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encuentran </a:t>
            </a:r>
            <a:r>
              <a:rPr sz="850" spc="25" dirty="0"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10" dirty="0">
                <a:latin typeface="Microsoft Sans Serif"/>
                <a:cs typeface="Microsoft Sans Serif"/>
              </a:rPr>
              <a:t>especializados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40" dirty="0">
                <a:latin typeface="Microsoft Sans Serif"/>
                <a:cs typeface="Microsoft Sans Serif"/>
              </a:rPr>
              <a:t>fibra </a:t>
            </a:r>
            <a:r>
              <a:rPr sz="850" spc="20" dirty="0">
                <a:latin typeface="Microsoft Sans Serif"/>
                <a:cs typeface="Microsoft Sans Serif"/>
              </a:rPr>
              <a:t>óptica, </a:t>
            </a:r>
            <a:r>
              <a:rPr sz="850" spc="15" dirty="0">
                <a:latin typeface="Microsoft Sans Serif"/>
                <a:cs typeface="Microsoft Sans Serif"/>
              </a:rPr>
              <a:t>láser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sensores </a:t>
            </a:r>
            <a:r>
              <a:rPr sz="850" spc="25" dirty="0">
                <a:latin typeface="Microsoft Sans Serif"/>
                <a:cs typeface="Microsoft Sans Serif"/>
              </a:rPr>
              <a:t>de color. </a:t>
            </a:r>
            <a:r>
              <a:rPr sz="850" spc="5" dirty="0">
                <a:latin typeface="Microsoft Sans Serif"/>
                <a:cs typeface="Microsoft Sans Serif"/>
              </a:rPr>
              <a:t>Para </a:t>
            </a:r>
            <a:r>
              <a:rPr sz="850" spc="30" dirty="0">
                <a:latin typeface="Microsoft Sans Serif"/>
                <a:cs typeface="Microsoft Sans Serif"/>
              </a:rPr>
              <a:t>ayudar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simplificar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proceso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determinación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sensor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adecuado,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guías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" dirty="0">
                <a:latin typeface="Microsoft Sans Serif"/>
                <a:cs typeface="Microsoft Sans Serif"/>
              </a:rPr>
              <a:t>selección. </a:t>
            </a:r>
            <a:r>
              <a:rPr sz="850" spc="-15" dirty="0">
                <a:latin typeface="Microsoft Sans Serif"/>
                <a:cs typeface="Microsoft Sans Serif"/>
              </a:rPr>
              <a:t>Estas </a:t>
            </a:r>
            <a:r>
              <a:rPr sz="850" spc="20" dirty="0">
                <a:latin typeface="Microsoft Sans Serif"/>
                <a:cs typeface="Microsoft Sans Serif"/>
              </a:rPr>
              <a:t>guías </a:t>
            </a:r>
            <a:r>
              <a:rPr sz="850" spc="45" dirty="0">
                <a:latin typeface="Microsoft Sans Serif"/>
                <a:cs typeface="Microsoft Sans Serif"/>
              </a:rPr>
              <a:t>no </a:t>
            </a:r>
            <a:r>
              <a:rPr sz="850" spc="40" dirty="0">
                <a:latin typeface="Microsoft Sans Serif"/>
                <a:cs typeface="Microsoft Sans Serif"/>
              </a:rPr>
              <a:t>enumeran </a:t>
            </a:r>
            <a:r>
              <a:rPr sz="850" spc="25" dirty="0">
                <a:latin typeface="Microsoft Sans Serif"/>
                <a:cs typeface="Microsoft Sans Serif"/>
              </a:rPr>
              <a:t>todas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15" dirty="0">
                <a:latin typeface="Microsoft Sans Serif"/>
                <a:cs typeface="Microsoft Sans Serif"/>
              </a:rPr>
              <a:t>características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0" dirty="0">
                <a:latin typeface="Microsoft Sans Serif"/>
                <a:cs typeface="Microsoft Sans Serif"/>
              </a:rPr>
              <a:t>sensor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determinado. </a:t>
            </a:r>
            <a:r>
              <a:rPr sz="850" spc="5" dirty="0">
                <a:latin typeface="Microsoft Sans Serif"/>
                <a:cs typeface="Microsoft Sans Serif"/>
              </a:rPr>
              <a:t>Para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0" dirty="0">
                <a:latin typeface="Microsoft Sans Serif"/>
                <a:cs typeface="Microsoft Sans Serif"/>
              </a:rPr>
              <a:t>descripción más detallada, </a:t>
            </a:r>
            <a:r>
              <a:rPr sz="850" spc="25" dirty="0">
                <a:latin typeface="Microsoft Sans Serif"/>
                <a:cs typeface="Microsoft Sans Serif"/>
              </a:rPr>
              <a:t>consulte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catálogo </a:t>
            </a:r>
            <a:r>
              <a:rPr sz="850" spc="30" dirty="0">
                <a:latin typeface="Microsoft Sans Serif"/>
                <a:cs typeface="Microsoft Sans Serif"/>
              </a:rPr>
              <a:t> correspondiente.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924804" y="995173"/>
          <a:ext cx="6198235" cy="2821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2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95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13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73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615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Voltaje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Producción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5745">
                        <a:lnSpc>
                          <a:spcPts val="1155"/>
                        </a:lnSpc>
                      </a:pPr>
                      <a:r>
                        <a:rPr sz="10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Modo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614680">
                        <a:lnSpc>
                          <a:spcPct val="100000"/>
                        </a:lnSpc>
                      </a:pPr>
                      <a:r>
                        <a:rPr sz="9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Conexión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Alojamiento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15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155"/>
                        </a:lnSpc>
                      </a:pP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Relé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HACER</a:t>
                      </a:r>
                      <a:endParaRPr sz="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155"/>
                        </a:lnSpc>
                      </a:pPr>
                      <a:r>
                        <a:rPr sz="10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sz="10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AS-i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5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ts val="115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Cable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Terminales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D4/M5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250mm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27305" algn="ctr">
                        <a:lnSpc>
                          <a:spcPts val="1165"/>
                        </a:lnSpc>
                      </a:pPr>
                      <a:r>
                        <a:rPr sz="1000" spc="35" dirty="0">
                          <a:latin typeface="Microsoft Sans Serif"/>
                          <a:cs typeface="Microsoft Sans Serif"/>
                        </a:rPr>
                        <a:t>M12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7305" algn="ctr">
                        <a:lnSpc>
                          <a:spcPts val="1155"/>
                        </a:lnSpc>
                      </a:pPr>
                      <a:r>
                        <a:rPr sz="1000" spc="35" dirty="0">
                          <a:latin typeface="Microsoft Sans Serif"/>
                          <a:cs typeface="Microsoft Sans Serif"/>
                        </a:rPr>
                        <a:t>M18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44450" algn="ctr">
                        <a:lnSpc>
                          <a:spcPts val="1155"/>
                        </a:lnSpc>
                      </a:pPr>
                      <a:r>
                        <a:rPr sz="1000" spc="40" dirty="0">
                          <a:latin typeface="Microsoft Sans Serif"/>
                          <a:cs typeface="Microsoft Sans Serif"/>
                        </a:rPr>
                        <a:t>M18M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24765" algn="ctr">
                        <a:lnSpc>
                          <a:spcPts val="1155"/>
                        </a:lnSpc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M18P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K35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423"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15-264</a:t>
                      </a:r>
                      <a:r>
                        <a:rPr sz="9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K65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5240" algn="ctr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L18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5" dirty="0">
                          <a:latin typeface="Microsoft Sans Serif"/>
                          <a:cs typeface="Microsoft Sans Serif"/>
                        </a:rPr>
                        <a:t>(Láser)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marR="31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4803" y="4860036"/>
          <a:ext cx="6188710" cy="3248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2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95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40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13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73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61543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Voltaje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Producción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57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6146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Conexión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Alojamiento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</a:pPr>
                      <a:r>
                        <a:rPr sz="95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Relé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HACER</a:t>
                      </a:r>
                      <a:endParaRPr sz="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95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95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AS-i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M8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</a:pPr>
                      <a:r>
                        <a:rPr sz="95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M12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Cable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Terminales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1,5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40" dirty="0">
                          <a:latin typeface="Microsoft Sans Serif"/>
                          <a:cs typeface="Microsoft Sans Serif"/>
                        </a:rPr>
                        <a:t>M18M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M18P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2,5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K35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2,5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15-264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K65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-5" dirty="0">
                          <a:latin typeface="Microsoft Sans Serif"/>
                          <a:cs typeface="Microsoft Sans Serif"/>
                        </a:rPr>
                        <a:t>L50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spc="-5" dirty="0">
                          <a:latin typeface="Microsoft Sans Serif"/>
                          <a:cs typeface="Microsoft Sans Serif"/>
                        </a:rPr>
                        <a:t>(Láser)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Ligero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15748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Formación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1,4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12-36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C40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581396" y="509017"/>
            <a:ext cx="142176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Sensores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10" dirty="0">
                <a:latin typeface="Tahoma"/>
                <a:cs typeface="Tahoma"/>
              </a:rPr>
              <a:t>barrera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1396" y="4374897"/>
            <a:ext cx="16008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Sensores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spc="5" dirty="0">
                <a:latin typeface="Tahoma"/>
                <a:cs typeface="Tahoma"/>
              </a:rPr>
              <a:t>retrorreflectantes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86347" y="4860036"/>
          <a:ext cx="6206490" cy="211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02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8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82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5941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73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61543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Voltaje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Producción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95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6146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Conexión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Alojamiento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95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Relé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HACER</a:t>
                      </a:r>
                      <a:endParaRPr sz="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95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95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AS-i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M8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</a:pPr>
                      <a:r>
                        <a:rPr sz="95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M12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Cable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Terminales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120mm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M18P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100mm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100mm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25cm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15-264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K65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50cm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952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950" spc="-5" dirty="0">
                          <a:latin typeface="Microsoft Sans Serif"/>
                          <a:cs typeface="Microsoft Sans Serif"/>
                        </a:rPr>
                        <a:t>L50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1841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spc="-5" dirty="0">
                          <a:latin typeface="Microsoft Sans Serif"/>
                          <a:cs typeface="Microsoft Sans Serif"/>
                        </a:rPr>
                        <a:t>(Láser)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45" dirty="0">
                          <a:latin typeface="Microsoft Sans Serif"/>
                          <a:cs typeface="Microsoft Sans Serif"/>
                        </a:rPr>
                        <a:t>150mm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C40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2,5cm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104636" y="989075"/>
          <a:ext cx="6188710" cy="276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2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95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40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13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73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61544"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Voltaje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Producción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5745">
                        <a:lnSpc>
                          <a:spcPct val="100000"/>
                        </a:lnSpc>
                      </a:pPr>
                      <a:r>
                        <a:rPr sz="95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6146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Conexión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Alojamiento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</a:pPr>
                      <a:r>
                        <a:rPr sz="95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Relé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HACER</a:t>
                      </a:r>
                      <a:endParaRPr sz="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95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95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AS-i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M8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</a:pPr>
                      <a:r>
                        <a:rPr sz="95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M12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Cable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Terminales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5" dirty="0">
                          <a:latin typeface="Microsoft Sans Serif"/>
                          <a:cs typeface="Microsoft Sans Serif"/>
                        </a:rPr>
                        <a:t>D4/M5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950" spc="55" dirty="0">
                          <a:latin typeface="Microsoft Sans Serif"/>
                          <a:cs typeface="Microsoft Sans Serif"/>
                        </a:rPr>
                        <a:t>50mm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centimetros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068"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M18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60cm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3">
                <a:tc>
                  <a:txBody>
                    <a:bodyPr/>
                    <a:lstStyle/>
                    <a:p>
                      <a:pPr marR="105410" algn="r">
                        <a:lnSpc>
                          <a:spcPct val="100000"/>
                        </a:lnSpc>
                      </a:pPr>
                      <a:r>
                        <a:rPr sz="950" spc="40" dirty="0">
                          <a:latin typeface="Microsoft Sans Serif"/>
                          <a:cs typeface="Microsoft Sans Serif"/>
                        </a:rPr>
                        <a:t>M18M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centimetros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M18P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centimetros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K20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centimetros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K30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1,2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K35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50cm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611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90cm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15-264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067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K65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Microsoft Sans Serif"/>
                          <a:cs typeface="Microsoft Sans Serif"/>
                        </a:rPr>
                        <a:t>K80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latin typeface="Microsoft Sans Serif"/>
                          <a:cs typeface="Microsoft Sans Serif"/>
                        </a:rPr>
                        <a:t>metros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20-320</a:t>
                      </a:r>
                      <a:r>
                        <a:rPr sz="9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950" spc="-20" dirty="0">
                          <a:latin typeface="Microsoft Sans Serif"/>
                          <a:cs typeface="Microsoft Sans Serif"/>
                        </a:rPr>
                        <a:t>C40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2,5cm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75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761228" y="515367"/>
            <a:ext cx="11341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latin typeface="Tahoma"/>
                <a:cs typeface="Tahoma"/>
              </a:rPr>
              <a:t>Sensores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difusos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228" y="4158112"/>
            <a:ext cx="147320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b="1" spc="-15" dirty="0">
                <a:latin typeface="Tahoma"/>
                <a:cs typeface="Tahoma"/>
              </a:rPr>
              <a:t>Sensores</a:t>
            </a:r>
            <a:r>
              <a:rPr sz="1100" b="1" spc="-6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difusos</a:t>
            </a:r>
            <a:r>
              <a:rPr sz="1100" b="1" spc="-5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con</a:t>
            </a:r>
            <a:endParaRPr sz="1100">
              <a:latin typeface="Tahoma"/>
              <a:cs typeface="Tahoma"/>
            </a:endParaRPr>
          </a:p>
          <a:p>
            <a:pPr marL="12700">
              <a:spcBef>
                <a:spcPts val="70"/>
              </a:spcBef>
            </a:pPr>
            <a:r>
              <a:rPr sz="1150" b="1" spc="-10" dirty="0">
                <a:latin typeface="Tahoma"/>
                <a:cs typeface="Tahoma"/>
              </a:rPr>
              <a:t>Supresión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spc="5" dirty="0">
                <a:latin typeface="Tahoma"/>
                <a:cs typeface="Tahoma"/>
              </a:rPr>
              <a:t>fondo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027" y="2521042"/>
            <a:ext cx="3425426" cy="123846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07680" y="5613006"/>
            <a:ext cx="1419860" cy="1315720"/>
            <a:chOff x="2753080" y="5613006"/>
            <a:chExt cx="1419860" cy="1315720"/>
          </a:xfrm>
        </p:grpSpPr>
        <p:sp>
          <p:nvSpPr>
            <p:cNvPr id="4" name="object 4"/>
            <p:cNvSpPr/>
            <p:nvPr/>
          </p:nvSpPr>
          <p:spPr>
            <a:xfrm>
              <a:off x="2823019" y="5615292"/>
              <a:ext cx="1348105" cy="1192530"/>
            </a:xfrm>
            <a:custGeom>
              <a:avLst/>
              <a:gdLst/>
              <a:ahLst/>
              <a:cxnLst/>
              <a:rect l="l" t="t" r="r" b="b"/>
              <a:pathLst>
                <a:path w="1348104" h="1192529">
                  <a:moveTo>
                    <a:pt x="1191298" y="152793"/>
                  </a:moveTo>
                  <a:lnTo>
                    <a:pt x="1031303" y="21043"/>
                  </a:lnTo>
                  <a:lnTo>
                    <a:pt x="992089" y="1357"/>
                  </a:lnTo>
                  <a:lnTo>
                    <a:pt x="977366" y="0"/>
                  </a:lnTo>
                  <a:lnTo>
                    <a:pt x="40233" y="0"/>
                  </a:lnTo>
                  <a:lnTo>
                    <a:pt x="20059" y="4431"/>
                  </a:lnTo>
                  <a:lnTo>
                    <a:pt x="7772" y="16925"/>
                  </a:lnTo>
                  <a:lnTo>
                    <a:pt x="1657" y="36283"/>
                  </a:lnTo>
                  <a:lnTo>
                    <a:pt x="0" y="61302"/>
                  </a:lnTo>
                  <a:lnTo>
                    <a:pt x="0" y="788695"/>
                  </a:lnTo>
                  <a:lnTo>
                    <a:pt x="1314" y="798475"/>
                  </a:lnTo>
                  <a:lnTo>
                    <a:pt x="5029" y="806537"/>
                  </a:lnTo>
                  <a:lnTo>
                    <a:pt x="10801" y="813911"/>
                  </a:lnTo>
                  <a:lnTo>
                    <a:pt x="18287" y="821626"/>
                  </a:lnTo>
                  <a:lnTo>
                    <a:pt x="214858" y="1043051"/>
                  </a:lnTo>
                  <a:lnTo>
                    <a:pt x="237745" y="1062093"/>
                  </a:lnTo>
                  <a:lnTo>
                    <a:pt x="261486" y="1080108"/>
                  </a:lnTo>
                  <a:lnTo>
                    <a:pt x="284542" y="1096062"/>
                  </a:lnTo>
                  <a:lnTo>
                    <a:pt x="305371" y="1108925"/>
                  </a:lnTo>
                  <a:lnTo>
                    <a:pt x="414172" y="1178471"/>
                  </a:lnTo>
                  <a:lnTo>
                    <a:pt x="431195" y="1184857"/>
                  </a:lnTo>
                  <a:lnTo>
                    <a:pt x="448908" y="1189100"/>
                  </a:lnTo>
                  <a:lnTo>
                    <a:pt x="466623" y="1191458"/>
                  </a:lnTo>
                  <a:lnTo>
                    <a:pt x="483654" y="1192187"/>
                  </a:lnTo>
                  <a:lnTo>
                    <a:pt x="1140104" y="1192187"/>
                  </a:lnTo>
                  <a:lnTo>
                    <a:pt x="1159299" y="1190043"/>
                  </a:lnTo>
                  <a:lnTo>
                    <a:pt x="1173011" y="1182582"/>
                  </a:lnTo>
                  <a:lnTo>
                    <a:pt x="1181239" y="1168259"/>
                  </a:lnTo>
                  <a:lnTo>
                    <a:pt x="1183982" y="1145527"/>
                  </a:lnTo>
                  <a:lnTo>
                    <a:pt x="1183982" y="734707"/>
                  </a:lnTo>
                </a:path>
                <a:path w="1348104" h="1192529">
                  <a:moveTo>
                    <a:pt x="1071537" y="654189"/>
                  </a:moveTo>
                  <a:lnTo>
                    <a:pt x="1238846" y="654189"/>
                  </a:lnTo>
                  <a:lnTo>
                    <a:pt x="1238846" y="159194"/>
                  </a:lnTo>
                  <a:lnTo>
                    <a:pt x="1071537" y="159194"/>
                  </a:lnTo>
                  <a:lnTo>
                    <a:pt x="1071537" y="654189"/>
                  </a:lnTo>
                  <a:close/>
                </a:path>
                <a:path w="1348104" h="1192529">
                  <a:moveTo>
                    <a:pt x="1347635" y="731050"/>
                  </a:moveTo>
                  <a:lnTo>
                    <a:pt x="1238846" y="654189"/>
                  </a:lnTo>
                  <a:lnTo>
                    <a:pt x="1238846" y="159194"/>
                  </a:lnTo>
                  <a:lnTo>
                    <a:pt x="1347635" y="247040"/>
                  </a:lnTo>
                  <a:lnTo>
                    <a:pt x="1347635" y="731050"/>
                  </a:lnTo>
                  <a:close/>
                </a:path>
                <a:path w="1348104" h="1192529">
                  <a:moveTo>
                    <a:pt x="1347635" y="731050"/>
                  </a:moveTo>
                  <a:lnTo>
                    <a:pt x="1176667" y="731050"/>
                  </a:lnTo>
                  <a:lnTo>
                    <a:pt x="1071537" y="654189"/>
                  </a:lnTo>
                  <a:lnTo>
                    <a:pt x="1031303" y="628573"/>
                  </a:lnTo>
                  <a:lnTo>
                    <a:pt x="1031303" y="127177"/>
                  </a:lnTo>
                  <a:lnTo>
                    <a:pt x="1071537" y="159194"/>
                  </a:lnTo>
                </a:path>
                <a:path w="1348104" h="1192529">
                  <a:moveTo>
                    <a:pt x="356565" y="214096"/>
                  </a:moveTo>
                  <a:lnTo>
                    <a:pt x="755192" y="214096"/>
                  </a:lnTo>
                  <a:lnTo>
                    <a:pt x="772850" y="216841"/>
                  </a:lnTo>
                  <a:lnTo>
                    <a:pt x="786733" y="225077"/>
                  </a:lnTo>
                  <a:lnTo>
                    <a:pt x="795815" y="238801"/>
                  </a:lnTo>
                  <a:lnTo>
                    <a:pt x="799071" y="258013"/>
                  </a:lnTo>
                  <a:lnTo>
                    <a:pt x="799071" y="716407"/>
                  </a:lnTo>
                  <a:lnTo>
                    <a:pt x="668337" y="858227"/>
                  </a:lnTo>
                  <a:lnTo>
                    <a:pt x="421487" y="858227"/>
                  </a:lnTo>
                  <a:lnTo>
                    <a:pt x="203885" y="643216"/>
                  </a:lnTo>
                  <a:lnTo>
                    <a:pt x="203885" y="385190"/>
                  </a:lnTo>
                  <a:lnTo>
                    <a:pt x="214858" y="341274"/>
                  </a:lnTo>
                  <a:lnTo>
                    <a:pt x="316344" y="232397"/>
                  </a:lnTo>
                  <a:lnTo>
                    <a:pt x="356565" y="2140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77756" y="5878791"/>
              <a:ext cx="377190" cy="60960"/>
            </a:xfrm>
            <a:custGeom>
              <a:avLst/>
              <a:gdLst/>
              <a:ahLst/>
              <a:cxnLst/>
              <a:rect l="l" t="t" r="r" b="b"/>
              <a:pathLst>
                <a:path w="377189" h="60960">
                  <a:moveTo>
                    <a:pt x="45720" y="29286"/>
                  </a:moveTo>
                  <a:lnTo>
                    <a:pt x="29260" y="23799"/>
                  </a:lnTo>
                  <a:lnTo>
                    <a:pt x="27432" y="22872"/>
                  </a:lnTo>
                  <a:lnTo>
                    <a:pt x="21031" y="20129"/>
                  </a:lnTo>
                  <a:lnTo>
                    <a:pt x="15544" y="16471"/>
                  </a:lnTo>
                  <a:lnTo>
                    <a:pt x="16459" y="15557"/>
                  </a:lnTo>
                  <a:lnTo>
                    <a:pt x="16459" y="13728"/>
                  </a:lnTo>
                  <a:lnTo>
                    <a:pt x="19202" y="10985"/>
                  </a:lnTo>
                  <a:lnTo>
                    <a:pt x="24688" y="10985"/>
                  </a:lnTo>
                  <a:lnTo>
                    <a:pt x="30175" y="10071"/>
                  </a:lnTo>
                  <a:lnTo>
                    <a:pt x="41148" y="13728"/>
                  </a:lnTo>
                  <a:lnTo>
                    <a:pt x="41148" y="10071"/>
                  </a:lnTo>
                  <a:lnTo>
                    <a:pt x="41148" y="2755"/>
                  </a:lnTo>
                  <a:lnTo>
                    <a:pt x="32004" y="0"/>
                  </a:lnTo>
                  <a:lnTo>
                    <a:pt x="24688" y="0"/>
                  </a:lnTo>
                  <a:lnTo>
                    <a:pt x="17348" y="800"/>
                  </a:lnTo>
                  <a:lnTo>
                    <a:pt x="9258" y="3556"/>
                  </a:lnTo>
                  <a:lnTo>
                    <a:pt x="2692" y="8890"/>
                  </a:lnTo>
                  <a:lnTo>
                    <a:pt x="0" y="17386"/>
                  </a:lnTo>
                  <a:lnTo>
                    <a:pt x="0" y="31115"/>
                  </a:lnTo>
                  <a:lnTo>
                    <a:pt x="12801" y="33858"/>
                  </a:lnTo>
                  <a:lnTo>
                    <a:pt x="19202" y="36601"/>
                  </a:lnTo>
                  <a:lnTo>
                    <a:pt x="16459" y="35687"/>
                  </a:lnTo>
                  <a:lnTo>
                    <a:pt x="23774" y="39344"/>
                  </a:lnTo>
                  <a:lnTo>
                    <a:pt x="24688" y="39344"/>
                  </a:lnTo>
                  <a:lnTo>
                    <a:pt x="28346" y="40259"/>
                  </a:lnTo>
                  <a:lnTo>
                    <a:pt x="28346" y="46672"/>
                  </a:lnTo>
                  <a:lnTo>
                    <a:pt x="22860" y="48501"/>
                  </a:lnTo>
                  <a:lnTo>
                    <a:pt x="14630" y="48501"/>
                  </a:lnTo>
                  <a:lnTo>
                    <a:pt x="914" y="45758"/>
                  </a:lnTo>
                  <a:lnTo>
                    <a:pt x="914" y="57645"/>
                  </a:lnTo>
                  <a:lnTo>
                    <a:pt x="5486" y="59474"/>
                  </a:lnTo>
                  <a:lnTo>
                    <a:pt x="20116" y="60388"/>
                  </a:lnTo>
                  <a:lnTo>
                    <a:pt x="29895" y="59194"/>
                  </a:lnTo>
                  <a:lnTo>
                    <a:pt x="38061" y="55587"/>
                  </a:lnTo>
                  <a:lnTo>
                    <a:pt x="43637" y="49593"/>
                  </a:lnTo>
                  <a:lnTo>
                    <a:pt x="43903" y="48501"/>
                  </a:lnTo>
                  <a:lnTo>
                    <a:pt x="45720" y="41173"/>
                  </a:lnTo>
                  <a:lnTo>
                    <a:pt x="45720" y="36601"/>
                  </a:lnTo>
                  <a:lnTo>
                    <a:pt x="45720" y="29286"/>
                  </a:lnTo>
                  <a:close/>
                </a:path>
                <a:path w="377189" h="60960">
                  <a:moveTo>
                    <a:pt x="70408" y="914"/>
                  </a:moveTo>
                  <a:lnTo>
                    <a:pt x="53035" y="914"/>
                  </a:lnTo>
                  <a:lnTo>
                    <a:pt x="53035" y="58559"/>
                  </a:lnTo>
                  <a:lnTo>
                    <a:pt x="70408" y="58559"/>
                  </a:lnTo>
                  <a:lnTo>
                    <a:pt x="70408" y="914"/>
                  </a:lnTo>
                  <a:close/>
                </a:path>
                <a:path w="377189" h="60960">
                  <a:moveTo>
                    <a:pt x="127088" y="914"/>
                  </a:moveTo>
                  <a:lnTo>
                    <a:pt x="84099" y="914"/>
                  </a:lnTo>
                  <a:lnTo>
                    <a:pt x="84099" y="58559"/>
                  </a:lnTo>
                  <a:lnTo>
                    <a:pt x="127088" y="58559"/>
                  </a:lnTo>
                  <a:lnTo>
                    <a:pt x="127088" y="47586"/>
                  </a:lnTo>
                  <a:lnTo>
                    <a:pt x="100571" y="47586"/>
                  </a:lnTo>
                  <a:lnTo>
                    <a:pt x="100571" y="33858"/>
                  </a:lnTo>
                  <a:lnTo>
                    <a:pt x="123418" y="33858"/>
                  </a:lnTo>
                  <a:lnTo>
                    <a:pt x="123418" y="24714"/>
                  </a:lnTo>
                  <a:lnTo>
                    <a:pt x="100571" y="24714"/>
                  </a:lnTo>
                  <a:lnTo>
                    <a:pt x="100571" y="12814"/>
                  </a:lnTo>
                  <a:lnTo>
                    <a:pt x="127088" y="12814"/>
                  </a:lnTo>
                  <a:lnTo>
                    <a:pt x="127088" y="914"/>
                  </a:lnTo>
                  <a:close/>
                </a:path>
                <a:path w="377189" h="60960">
                  <a:moveTo>
                    <a:pt x="206629" y="914"/>
                  </a:moveTo>
                  <a:lnTo>
                    <a:pt x="186512" y="914"/>
                  </a:lnTo>
                  <a:lnTo>
                    <a:pt x="171881" y="34772"/>
                  </a:lnTo>
                  <a:lnTo>
                    <a:pt x="157264" y="914"/>
                  </a:lnTo>
                  <a:lnTo>
                    <a:pt x="136232" y="914"/>
                  </a:lnTo>
                  <a:lnTo>
                    <a:pt x="136232" y="58559"/>
                  </a:lnTo>
                  <a:lnTo>
                    <a:pt x="148120" y="58559"/>
                  </a:lnTo>
                  <a:lnTo>
                    <a:pt x="148120" y="22872"/>
                  </a:lnTo>
                  <a:lnTo>
                    <a:pt x="162750" y="59474"/>
                  </a:lnTo>
                  <a:lnTo>
                    <a:pt x="174625" y="59474"/>
                  </a:lnTo>
                  <a:lnTo>
                    <a:pt x="190169" y="22872"/>
                  </a:lnTo>
                  <a:lnTo>
                    <a:pt x="190169" y="58559"/>
                  </a:lnTo>
                  <a:lnTo>
                    <a:pt x="206629" y="58559"/>
                  </a:lnTo>
                  <a:lnTo>
                    <a:pt x="206629" y="914"/>
                  </a:lnTo>
                  <a:close/>
                </a:path>
                <a:path w="377189" h="60960">
                  <a:moveTo>
                    <a:pt x="263309" y="914"/>
                  </a:moveTo>
                  <a:lnTo>
                    <a:pt x="220345" y="914"/>
                  </a:lnTo>
                  <a:lnTo>
                    <a:pt x="220345" y="58559"/>
                  </a:lnTo>
                  <a:lnTo>
                    <a:pt x="263309" y="58559"/>
                  </a:lnTo>
                  <a:lnTo>
                    <a:pt x="263309" y="47586"/>
                  </a:lnTo>
                  <a:lnTo>
                    <a:pt x="236804" y="47586"/>
                  </a:lnTo>
                  <a:lnTo>
                    <a:pt x="236804" y="33858"/>
                  </a:lnTo>
                  <a:lnTo>
                    <a:pt x="259651" y="33858"/>
                  </a:lnTo>
                  <a:lnTo>
                    <a:pt x="259651" y="24714"/>
                  </a:lnTo>
                  <a:lnTo>
                    <a:pt x="236804" y="24714"/>
                  </a:lnTo>
                  <a:lnTo>
                    <a:pt x="236804" y="12814"/>
                  </a:lnTo>
                  <a:lnTo>
                    <a:pt x="263309" y="12814"/>
                  </a:lnTo>
                  <a:lnTo>
                    <a:pt x="263309" y="914"/>
                  </a:lnTo>
                  <a:close/>
                </a:path>
                <a:path w="377189" h="60960">
                  <a:moveTo>
                    <a:pt x="322745" y="914"/>
                  </a:moveTo>
                  <a:lnTo>
                    <a:pt x="309943" y="914"/>
                  </a:lnTo>
                  <a:lnTo>
                    <a:pt x="309943" y="35687"/>
                  </a:lnTo>
                  <a:lnTo>
                    <a:pt x="290741" y="914"/>
                  </a:lnTo>
                  <a:lnTo>
                    <a:pt x="271538" y="914"/>
                  </a:lnTo>
                  <a:lnTo>
                    <a:pt x="271538" y="58559"/>
                  </a:lnTo>
                  <a:lnTo>
                    <a:pt x="283425" y="58559"/>
                  </a:lnTo>
                  <a:lnTo>
                    <a:pt x="283425" y="22872"/>
                  </a:lnTo>
                  <a:lnTo>
                    <a:pt x="303542" y="58559"/>
                  </a:lnTo>
                  <a:lnTo>
                    <a:pt x="322745" y="58559"/>
                  </a:lnTo>
                  <a:lnTo>
                    <a:pt x="322745" y="914"/>
                  </a:lnTo>
                  <a:close/>
                </a:path>
                <a:path w="377189" h="60960">
                  <a:moveTo>
                    <a:pt x="376682" y="29286"/>
                  </a:moveTo>
                  <a:lnTo>
                    <a:pt x="362966" y="24714"/>
                  </a:lnTo>
                  <a:lnTo>
                    <a:pt x="361137" y="23799"/>
                  </a:lnTo>
                  <a:lnTo>
                    <a:pt x="358394" y="22872"/>
                  </a:lnTo>
                  <a:lnTo>
                    <a:pt x="352907" y="20129"/>
                  </a:lnTo>
                  <a:lnTo>
                    <a:pt x="347433" y="16471"/>
                  </a:lnTo>
                  <a:lnTo>
                    <a:pt x="348348" y="15557"/>
                  </a:lnTo>
                  <a:lnTo>
                    <a:pt x="348348" y="13728"/>
                  </a:lnTo>
                  <a:lnTo>
                    <a:pt x="351078" y="10985"/>
                  </a:lnTo>
                  <a:lnTo>
                    <a:pt x="356565" y="10985"/>
                  </a:lnTo>
                  <a:lnTo>
                    <a:pt x="361137" y="10071"/>
                  </a:lnTo>
                  <a:lnTo>
                    <a:pt x="370281" y="12814"/>
                  </a:lnTo>
                  <a:lnTo>
                    <a:pt x="372110" y="13728"/>
                  </a:lnTo>
                  <a:lnTo>
                    <a:pt x="372110" y="10071"/>
                  </a:lnTo>
                  <a:lnTo>
                    <a:pt x="372110" y="2755"/>
                  </a:lnTo>
                  <a:lnTo>
                    <a:pt x="363880" y="0"/>
                  </a:lnTo>
                  <a:lnTo>
                    <a:pt x="355650" y="0"/>
                  </a:lnTo>
                  <a:lnTo>
                    <a:pt x="348856" y="800"/>
                  </a:lnTo>
                  <a:lnTo>
                    <a:pt x="341020" y="3556"/>
                  </a:lnTo>
                  <a:lnTo>
                    <a:pt x="334568" y="8890"/>
                  </a:lnTo>
                  <a:lnTo>
                    <a:pt x="331889" y="17386"/>
                  </a:lnTo>
                  <a:lnTo>
                    <a:pt x="331889" y="31115"/>
                  </a:lnTo>
                  <a:lnTo>
                    <a:pt x="344690" y="33858"/>
                  </a:lnTo>
                  <a:lnTo>
                    <a:pt x="350164" y="36601"/>
                  </a:lnTo>
                  <a:lnTo>
                    <a:pt x="355650" y="39344"/>
                  </a:lnTo>
                  <a:lnTo>
                    <a:pt x="356565" y="39344"/>
                  </a:lnTo>
                  <a:lnTo>
                    <a:pt x="359308" y="40259"/>
                  </a:lnTo>
                  <a:lnTo>
                    <a:pt x="359308" y="46672"/>
                  </a:lnTo>
                  <a:lnTo>
                    <a:pt x="354736" y="48501"/>
                  </a:lnTo>
                  <a:lnTo>
                    <a:pt x="345605" y="48501"/>
                  </a:lnTo>
                  <a:lnTo>
                    <a:pt x="331889" y="45758"/>
                  </a:lnTo>
                  <a:lnTo>
                    <a:pt x="331889" y="57645"/>
                  </a:lnTo>
                  <a:lnTo>
                    <a:pt x="337375" y="59474"/>
                  </a:lnTo>
                  <a:lnTo>
                    <a:pt x="351078" y="60388"/>
                  </a:lnTo>
                  <a:lnTo>
                    <a:pt x="360857" y="59194"/>
                  </a:lnTo>
                  <a:lnTo>
                    <a:pt x="369023" y="55587"/>
                  </a:lnTo>
                  <a:lnTo>
                    <a:pt x="374599" y="49593"/>
                  </a:lnTo>
                  <a:lnTo>
                    <a:pt x="374865" y="48501"/>
                  </a:lnTo>
                  <a:lnTo>
                    <a:pt x="376682" y="41173"/>
                  </a:lnTo>
                  <a:lnTo>
                    <a:pt x="376682" y="35687"/>
                  </a:lnTo>
                  <a:lnTo>
                    <a:pt x="376682" y="29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48622" y="5635421"/>
              <a:ext cx="269875" cy="270510"/>
            </a:xfrm>
            <a:custGeom>
              <a:avLst/>
              <a:gdLst/>
              <a:ahLst/>
              <a:cxnLst/>
              <a:rect l="l" t="t" r="r" b="b"/>
              <a:pathLst>
                <a:path w="269875" h="270510">
                  <a:moveTo>
                    <a:pt x="269709" y="134493"/>
                  </a:moveTo>
                  <a:lnTo>
                    <a:pt x="262842" y="177388"/>
                  </a:lnTo>
                  <a:lnTo>
                    <a:pt x="243730" y="214574"/>
                  </a:lnTo>
                  <a:lnTo>
                    <a:pt x="214612" y="243854"/>
                  </a:lnTo>
                  <a:lnTo>
                    <a:pt x="177725" y="263032"/>
                  </a:lnTo>
                  <a:lnTo>
                    <a:pt x="135305" y="269913"/>
                  </a:lnTo>
                  <a:lnTo>
                    <a:pt x="92446" y="263032"/>
                  </a:lnTo>
                  <a:lnTo>
                    <a:pt x="55291" y="243854"/>
                  </a:lnTo>
                  <a:lnTo>
                    <a:pt x="26036" y="214574"/>
                  </a:lnTo>
                  <a:lnTo>
                    <a:pt x="6874" y="177388"/>
                  </a:lnTo>
                  <a:lnTo>
                    <a:pt x="0" y="134493"/>
                  </a:lnTo>
                  <a:lnTo>
                    <a:pt x="6874" y="92044"/>
                  </a:lnTo>
                  <a:lnTo>
                    <a:pt x="26036" y="55132"/>
                  </a:lnTo>
                  <a:lnTo>
                    <a:pt x="55291" y="25995"/>
                  </a:lnTo>
                  <a:lnTo>
                    <a:pt x="92446" y="6872"/>
                  </a:lnTo>
                  <a:lnTo>
                    <a:pt x="135305" y="0"/>
                  </a:lnTo>
                  <a:lnTo>
                    <a:pt x="177725" y="6872"/>
                  </a:lnTo>
                  <a:lnTo>
                    <a:pt x="214612" y="25995"/>
                  </a:lnTo>
                  <a:lnTo>
                    <a:pt x="243730" y="55132"/>
                  </a:lnTo>
                  <a:lnTo>
                    <a:pt x="262842" y="92044"/>
                  </a:lnTo>
                  <a:lnTo>
                    <a:pt x="269709" y="13449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818" y="5675223"/>
              <a:ext cx="202971" cy="22506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68739" y="5641822"/>
              <a:ext cx="953769" cy="1030605"/>
            </a:xfrm>
            <a:custGeom>
              <a:avLst/>
              <a:gdLst/>
              <a:ahLst/>
              <a:cxnLst/>
              <a:rect l="l" t="t" r="r" b="b"/>
              <a:pathLst>
                <a:path w="953770" h="1030604">
                  <a:moveTo>
                    <a:pt x="232219" y="65874"/>
                  </a:moveTo>
                  <a:lnTo>
                    <a:pt x="144449" y="0"/>
                  </a:lnTo>
                  <a:lnTo>
                    <a:pt x="19189" y="57645"/>
                  </a:lnTo>
                  <a:lnTo>
                    <a:pt x="0" y="180251"/>
                  </a:lnTo>
                  <a:lnTo>
                    <a:pt x="60337" y="251612"/>
                  </a:lnTo>
                </a:path>
                <a:path w="953770" h="1030604">
                  <a:moveTo>
                    <a:pt x="953579" y="894829"/>
                  </a:moveTo>
                  <a:lnTo>
                    <a:pt x="946704" y="937725"/>
                  </a:lnTo>
                  <a:lnTo>
                    <a:pt x="927542" y="974910"/>
                  </a:lnTo>
                  <a:lnTo>
                    <a:pt x="898287" y="1004190"/>
                  </a:lnTo>
                  <a:lnTo>
                    <a:pt x="861133" y="1023368"/>
                  </a:lnTo>
                  <a:lnTo>
                    <a:pt x="818273" y="1030249"/>
                  </a:lnTo>
                  <a:lnTo>
                    <a:pt x="775859" y="1023368"/>
                  </a:lnTo>
                  <a:lnTo>
                    <a:pt x="738972" y="1004190"/>
                  </a:lnTo>
                  <a:lnTo>
                    <a:pt x="709852" y="974910"/>
                  </a:lnTo>
                  <a:lnTo>
                    <a:pt x="690738" y="937725"/>
                  </a:lnTo>
                  <a:lnTo>
                    <a:pt x="683869" y="894829"/>
                  </a:lnTo>
                  <a:lnTo>
                    <a:pt x="690738" y="852385"/>
                  </a:lnTo>
                  <a:lnTo>
                    <a:pt x="709852" y="815474"/>
                  </a:lnTo>
                  <a:lnTo>
                    <a:pt x="738972" y="786335"/>
                  </a:lnTo>
                  <a:lnTo>
                    <a:pt x="775859" y="767209"/>
                  </a:lnTo>
                  <a:lnTo>
                    <a:pt x="818273" y="760336"/>
                  </a:lnTo>
                  <a:lnTo>
                    <a:pt x="861133" y="767209"/>
                  </a:lnTo>
                  <a:lnTo>
                    <a:pt x="898287" y="786335"/>
                  </a:lnTo>
                  <a:lnTo>
                    <a:pt x="927542" y="815474"/>
                  </a:lnTo>
                  <a:lnTo>
                    <a:pt x="946704" y="852385"/>
                  </a:lnTo>
                  <a:lnTo>
                    <a:pt x="953579" y="894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4039" y="6405359"/>
              <a:ext cx="260565" cy="2607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83369" y="5615292"/>
              <a:ext cx="956944" cy="1175385"/>
            </a:xfrm>
            <a:custGeom>
              <a:avLst/>
              <a:gdLst/>
              <a:ahLst/>
              <a:cxnLst/>
              <a:rect l="l" t="t" r="r" b="b"/>
              <a:pathLst>
                <a:path w="956945" h="1175384">
                  <a:moveTo>
                    <a:pt x="178282" y="1060437"/>
                  </a:moveTo>
                  <a:lnTo>
                    <a:pt x="188205" y="1068068"/>
                  </a:lnTo>
                  <a:lnTo>
                    <a:pt x="200788" y="1074159"/>
                  </a:lnTo>
                  <a:lnTo>
                    <a:pt x="214917" y="1078193"/>
                  </a:lnTo>
                  <a:lnTo>
                    <a:pt x="229476" y="1079652"/>
                  </a:lnTo>
                  <a:lnTo>
                    <a:pt x="928890" y="1079652"/>
                  </a:lnTo>
                  <a:lnTo>
                    <a:pt x="938963" y="1078880"/>
                  </a:lnTo>
                  <a:lnTo>
                    <a:pt x="947750" y="1075536"/>
                  </a:lnTo>
                  <a:lnTo>
                    <a:pt x="953965" y="1068074"/>
                  </a:lnTo>
                  <a:lnTo>
                    <a:pt x="956322" y="1054950"/>
                  </a:lnTo>
                  <a:lnTo>
                    <a:pt x="948093" y="34759"/>
                  </a:lnTo>
                  <a:lnTo>
                    <a:pt x="945164" y="22379"/>
                  </a:lnTo>
                  <a:lnTo>
                    <a:pt x="937693" y="11202"/>
                  </a:lnTo>
                  <a:lnTo>
                    <a:pt x="927653" y="3114"/>
                  </a:lnTo>
                  <a:lnTo>
                    <a:pt x="917016" y="0"/>
                  </a:lnTo>
                </a:path>
                <a:path w="956945" h="1175384">
                  <a:moveTo>
                    <a:pt x="9131" y="882014"/>
                  </a:moveTo>
                  <a:lnTo>
                    <a:pt x="0" y="893914"/>
                  </a:lnTo>
                  <a:lnTo>
                    <a:pt x="2680" y="910324"/>
                  </a:lnTo>
                  <a:lnTo>
                    <a:pt x="24429" y="940748"/>
                  </a:lnTo>
                  <a:lnTo>
                    <a:pt x="60204" y="980766"/>
                  </a:lnTo>
                  <a:lnTo>
                    <a:pt x="104964" y="1025957"/>
                  </a:lnTo>
                  <a:lnTo>
                    <a:pt x="153667" y="1071902"/>
                  </a:lnTo>
                  <a:lnTo>
                    <a:pt x="201271" y="1114178"/>
                  </a:lnTo>
                  <a:lnTo>
                    <a:pt x="242734" y="1148368"/>
                  </a:lnTo>
                  <a:lnTo>
                    <a:pt x="287070" y="1174800"/>
                  </a:lnTo>
                  <a:lnTo>
                    <a:pt x="309016" y="115101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1589" y="6567138"/>
              <a:ext cx="291655" cy="29661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55366" y="6667499"/>
              <a:ext cx="253365" cy="259079"/>
            </a:xfrm>
            <a:custGeom>
              <a:avLst/>
              <a:gdLst/>
              <a:ahLst/>
              <a:cxnLst/>
              <a:rect l="l" t="t" r="r" b="b"/>
              <a:pathLst>
                <a:path w="253364" h="259079">
                  <a:moveTo>
                    <a:pt x="69481" y="0"/>
                  </a:moveTo>
                  <a:lnTo>
                    <a:pt x="0" y="76847"/>
                  </a:lnTo>
                  <a:lnTo>
                    <a:pt x="4143" y="87141"/>
                  </a:lnTo>
                  <a:lnTo>
                    <a:pt x="21486" y="109102"/>
                  </a:lnTo>
                  <a:lnTo>
                    <a:pt x="49115" y="139641"/>
                  </a:lnTo>
                  <a:lnTo>
                    <a:pt x="84112" y="175666"/>
                  </a:lnTo>
                  <a:lnTo>
                    <a:pt x="120780" y="210423"/>
                  </a:lnTo>
                  <a:lnTo>
                    <a:pt x="151880" y="237542"/>
                  </a:lnTo>
                  <a:lnTo>
                    <a:pt x="184683" y="258927"/>
                  </a:lnTo>
                  <a:lnTo>
                    <a:pt x="253250" y="18389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91546" y="5873445"/>
              <a:ext cx="53975" cy="349885"/>
            </a:xfrm>
            <a:custGeom>
              <a:avLst/>
              <a:gdLst/>
              <a:ahLst/>
              <a:cxnLst/>
              <a:rect l="l" t="t" r="r" b="b"/>
              <a:pathLst>
                <a:path w="53975" h="349885">
                  <a:moveTo>
                    <a:pt x="26288" y="256590"/>
                  </a:moveTo>
                  <a:lnTo>
                    <a:pt x="48104" y="296883"/>
                  </a:lnTo>
                  <a:lnTo>
                    <a:pt x="49987" y="314934"/>
                  </a:lnTo>
                  <a:lnTo>
                    <a:pt x="49477" y="323634"/>
                  </a:lnTo>
                  <a:lnTo>
                    <a:pt x="31470" y="349427"/>
                  </a:lnTo>
                  <a:lnTo>
                    <a:pt x="24333" y="345020"/>
                  </a:lnTo>
                  <a:lnTo>
                    <a:pt x="3361" y="310840"/>
                  </a:lnTo>
                  <a:lnTo>
                    <a:pt x="0" y="282752"/>
                  </a:lnTo>
                  <a:lnTo>
                    <a:pt x="907" y="274348"/>
                  </a:lnTo>
                  <a:lnTo>
                    <a:pt x="19672" y="252171"/>
                  </a:lnTo>
                  <a:lnTo>
                    <a:pt x="26288" y="256590"/>
                  </a:lnTo>
                  <a:close/>
                </a:path>
                <a:path w="53975" h="349885">
                  <a:moveTo>
                    <a:pt x="30035" y="4432"/>
                  </a:moveTo>
                  <a:lnTo>
                    <a:pt x="51852" y="44719"/>
                  </a:lnTo>
                  <a:lnTo>
                    <a:pt x="53733" y="62776"/>
                  </a:lnTo>
                  <a:lnTo>
                    <a:pt x="53223" y="71474"/>
                  </a:lnTo>
                  <a:lnTo>
                    <a:pt x="35217" y="97256"/>
                  </a:lnTo>
                  <a:lnTo>
                    <a:pt x="28092" y="92849"/>
                  </a:lnTo>
                  <a:lnTo>
                    <a:pt x="7114" y="58674"/>
                  </a:lnTo>
                  <a:lnTo>
                    <a:pt x="3759" y="30581"/>
                  </a:lnTo>
                  <a:lnTo>
                    <a:pt x="4658" y="22182"/>
                  </a:lnTo>
                  <a:lnTo>
                    <a:pt x="23418" y="0"/>
                  </a:lnTo>
                  <a:lnTo>
                    <a:pt x="30035" y="44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5745" y="5930480"/>
              <a:ext cx="121158" cy="147599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79940" y="5547017"/>
            <a:ext cx="1961828" cy="12028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07209" y="7091375"/>
            <a:ext cx="160108" cy="74421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9192972" y="5657710"/>
            <a:ext cx="250825" cy="260350"/>
          </a:xfrm>
          <a:custGeom>
            <a:avLst/>
            <a:gdLst/>
            <a:ahLst/>
            <a:cxnLst/>
            <a:rect l="l" t="t" r="r" b="b"/>
            <a:pathLst>
              <a:path w="250825" h="260350">
                <a:moveTo>
                  <a:pt x="0" y="260146"/>
                </a:moveTo>
                <a:lnTo>
                  <a:pt x="25030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581395" y="534417"/>
            <a:ext cx="6057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Enseña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spc="5" dirty="0">
                <a:latin typeface="Tahoma"/>
                <a:cs typeface="Tahoma"/>
              </a:rPr>
              <a:t>en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9004" y="491235"/>
            <a:ext cx="428879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latin typeface="Microsoft Sans Serif"/>
                <a:cs typeface="Microsoft Sans Serif"/>
              </a:rPr>
              <a:t>Algunos de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5" dirty="0">
                <a:latin typeface="Microsoft Sans Serif"/>
                <a:cs typeface="Microsoft Sans Serif"/>
              </a:rPr>
              <a:t>siguientes </a:t>
            </a:r>
            <a:r>
              <a:rPr sz="1000" spc="10" dirty="0">
                <a:latin typeface="Microsoft Sans Serif"/>
                <a:cs typeface="Microsoft Sans Serif"/>
              </a:rPr>
              <a:t>sensores,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-25" dirty="0">
                <a:latin typeface="Microsoft Sans Serif"/>
                <a:cs typeface="Microsoft Sans Serif"/>
              </a:rPr>
              <a:t>CL40, </a:t>
            </a:r>
            <a:r>
              <a:rPr sz="1000" spc="40" dirty="0">
                <a:latin typeface="Microsoft Sans Serif"/>
                <a:cs typeface="Microsoft Sans Serif"/>
              </a:rPr>
              <a:t>tienen una función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conocida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Teach </a:t>
            </a:r>
            <a:r>
              <a:rPr sz="1000" spc="35" dirty="0">
                <a:latin typeface="Microsoft Sans Serif"/>
                <a:cs typeface="Microsoft Sans Serif"/>
              </a:rPr>
              <a:t>In.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Esta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función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permite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usuario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enseñarle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debe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detectar.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objeto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detectado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coloca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frente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0" dirty="0">
                <a:latin typeface="Microsoft Sans Serif"/>
                <a:cs typeface="Microsoft Sans Serif"/>
              </a:rPr>
              <a:t>sepa </a:t>
            </a:r>
            <a:r>
              <a:rPr sz="1000" spc="15" dirty="0">
                <a:latin typeface="Microsoft Sans Serif"/>
                <a:cs typeface="Microsoft Sans Serif"/>
              </a:rPr>
              <a:t>cuál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30" dirty="0">
                <a:latin typeface="Microsoft Sans Serif"/>
                <a:cs typeface="Microsoft Sans Serif"/>
              </a:rPr>
              <a:t>reflejada </a:t>
            </a:r>
            <a:r>
              <a:rPr sz="1000" spc="20" dirty="0">
                <a:latin typeface="Microsoft Sans Serif"/>
                <a:cs typeface="Microsoft Sans Serif"/>
              </a:rPr>
              <a:t>aceptada. Luego,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50" dirty="0">
                <a:latin typeface="Microsoft Sans Serif"/>
                <a:cs typeface="Microsoft Sans Serif"/>
              </a:rPr>
              <a:t>programa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0" dirty="0">
                <a:latin typeface="Microsoft Sans Serif"/>
                <a:cs typeface="Microsoft Sans Serif"/>
              </a:rPr>
              <a:t>responder </a:t>
            </a:r>
            <a:r>
              <a:rPr sz="1000" spc="25" dirty="0">
                <a:latin typeface="Microsoft Sans Serif"/>
                <a:cs typeface="Microsoft Sans Serif"/>
              </a:rPr>
              <a:t>solo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esta </a:t>
            </a:r>
            <a:r>
              <a:rPr sz="1000" spc="10" dirty="0">
                <a:latin typeface="Microsoft Sans Serif"/>
                <a:cs typeface="Microsoft Sans Serif"/>
              </a:rPr>
              <a:t>luz.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25" dirty="0">
                <a:latin typeface="Microsoft Sans Serif"/>
                <a:cs typeface="Microsoft Sans Serif"/>
              </a:rPr>
              <a:t>CL40 </a:t>
            </a:r>
            <a:r>
              <a:rPr sz="1000" spc="15" dirty="0">
                <a:latin typeface="Microsoft Sans Serif"/>
                <a:cs typeface="Microsoft Sans Serif"/>
              </a:rPr>
              <a:t>usa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botón </a:t>
            </a:r>
            <a:r>
              <a:rPr sz="1000" spc="-40" dirty="0">
                <a:latin typeface="Microsoft Sans Serif"/>
                <a:cs typeface="Microsoft Sans Serif"/>
              </a:rPr>
              <a:t>"SET" </a:t>
            </a:r>
            <a:r>
              <a:rPr sz="1000" spc="35" dirty="0">
                <a:latin typeface="Microsoft Sans Serif"/>
                <a:cs typeface="Microsoft Sans Serif"/>
              </a:rPr>
              <a:t>para aprender. Otros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40" dirty="0">
                <a:latin typeface="Microsoft Sans Serif"/>
                <a:cs typeface="Microsoft Sans Serif"/>
              </a:rPr>
              <a:t>tienen </a:t>
            </a:r>
            <a:r>
              <a:rPr sz="1000" spc="35" dirty="0">
                <a:latin typeface="Microsoft Sans Serif"/>
                <a:cs typeface="Microsoft Sans Serif"/>
              </a:rPr>
              <a:t>diferentes </a:t>
            </a:r>
            <a:r>
              <a:rPr sz="1000" spc="45" dirty="0">
                <a:latin typeface="Microsoft Sans Serif"/>
                <a:cs typeface="Microsoft Sans Serif"/>
              </a:rPr>
              <a:t>métodos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 aprender. </a:t>
            </a:r>
            <a:r>
              <a:rPr sz="1000" spc="40" dirty="0">
                <a:latin typeface="Microsoft Sans Serif"/>
                <a:cs typeface="Microsoft Sans Serif"/>
              </a:rPr>
              <a:t>Aprender </a:t>
            </a:r>
            <a:r>
              <a:rPr sz="1000" spc="35" dirty="0">
                <a:latin typeface="Microsoft Sans Serif"/>
                <a:cs typeface="Microsoft Sans Serif"/>
              </a:rPr>
              <a:t>puede </a:t>
            </a:r>
            <a:r>
              <a:rPr sz="1000" spc="15" dirty="0">
                <a:latin typeface="Microsoft Sans Serif"/>
                <a:cs typeface="Microsoft Sans Serif"/>
              </a:rPr>
              <a:t>usarse </a:t>
            </a:r>
            <a:r>
              <a:rPr sz="1000" spc="35" dirty="0">
                <a:latin typeface="Microsoft Sans Serif"/>
                <a:cs typeface="Microsoft Sans Serif"/>
              </a:rPr>
              <a:t>para detectar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5" dirty="0">
                <a:latin typeface="Microsoft Sans Serif"/>
                <a:cs typeface="Microsoft Sans Serif"/>
              </a:rPr>
              <a:t>color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específico,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30" dirty="0">
                <a:latin typeface="Microsoft Sans Serif"/>
                <a:cs typeface="Microsoft Sans Serif"/>
              </a:rPr>
              <a:t>ejemplo. </a:t>
            </a:r>
            <a:r>
              <a:rPr sz="1000" spc="40" dirty="0">
                <a:latin typeface="Microsoft Sans Serif"/>
                <a:cs typeface="Microsoft Sans Serif"/>
              </a:rPr>
              <a:t>Aprender </a:t>
            </a:r>
            <a:r>
              <a:rPr sz="1000" spc="45" dirty="0">
                <a:latin typeface="Microsoft Sans Serif"/>
                <a:cs typeface="Microsoft Sans Serif"/>
              </a:rPr>
              <a:t>también </a:t>
            </a:r>
            <a:r>
              <a:rPr sz="1000" spc="35" dirty="0">
                <a:latin typeface="Microsoft Sans Serif"/>
                <a:cs typeface="Microsoft Sans Serif"/>
              </a:rPr>
              <a:t>funciona para detectar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transparentes.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1395" y="4268216"/>
            <a:ext cx="13919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Sensores</a:t>
            </a:r>
            <a:r>
              <a:rPr sz="900" b="1" spc="-5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spc="5" dirty="0">
                <a:latin typeface="Tahoma"/>
                <a:cs typeface="Tahoma"/>
              </a:rPr>
              <a:t>fibra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óptica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9004" y="4225035"/>
            <a:ext cx="4345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5" dirty="0">
                <a:latin typeface="Microsoft Sans Serif"/>
                <a:cs typeface="Microsoft Sans Serif"/>
              </a:rPr>
              <a:t>funcionamiento </a:t>
            </a:r>
            <a:r>
              <a:rPr sz="1000" spc="15" dirty="0">
                <a:latin typeface="Microsoft Sans Serif"/>
                <a:cs typeface="Microsoft Sans Serif"/>
              </a:rPr>
              <a:t>básico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0" dirty="0">
                <a:latin typeface="Microsoft Sans Serif"/>
                <a:cs typeface="Microsoft Sans Serif"/>
              </a:rPr>
              <a:t>mismo </a:t>
            </a:r>
            <a:r>
              <a:rPr sz="1000" spc="35" dirty="0">
                <a:latin typeface="Microsoft Sans Serif"/>
                <a:cs typeface="Microsoft Sans Serif"/>
              </a:rPr>
              <a:t>para fibras </a:t>
            </a:r>
            <a:r>
              <a:rPr sz="1000" spc="25" dirty="0">
                <a:latin typeface="Microsoft Sans Serif"/>
                <a:cs typeface="Microsoft Sans Serif"/>
              </a:rPr>
              <a:t>ópticas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vidrio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plástico.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Las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fibras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ópticas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instalan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frente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transmisor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receptor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extienden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5" dirty="0">
                <a:latin typeface="Microsoft Sans Serif"/>
                <a:cs typeface="Microsoft Sans Serif"/>
              </a:rPr>
              <a:t>"ojo"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10" dirty="0">
                <a:latin typeface="Microsoft Sans Serif"/>
                <a:cs typeface="Microsoft Sans Serif"/>
              </a:rPr>
              <a:t>cables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5" dirty="0">
                <a:latin typeface="Microsoft Sans Serif"/>
                <a:cs typeface="Microsoft Sans Serif"/>
              </a:rPr>
              <a:t>fibra </a:t>
            </a:r>
            <a:r>
              <a:rPr sz="1000" spc="30" dirty="0">
                <a:latin typeface="Microsoft Sans Serif"/>
                <a:cs typeface="Microsoft Sans Serif"/>
              </a:rPr>
              <a:t>óptica </a:t>
            </a:r>
            <a:r>
              <a:rPr sz="1000" spc="25" dirty="0">
                <a:latin typeface="Microsoft Sans Serif"/>
                <a:cs typeface="Microsoft Sans Serif"/>
              </a:rPr>
              <a:t>son </a:t>
            </a:r>
            <a:r>
              <a:rPr sz="1000" spc="35" dirty="0">
                <a:latin typeface="Microsoft Sans Serif"/>
                <a:cs typeface="Microsoft Sans Serif"/>
              </a:rPr>
              <a:t>pequeños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flexibles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pueden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detectar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lugares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difícil</a:t>
            </a:r>
            <a:r>
              <a:rPr sz="1000" spc="-5" dirty="0">
                <a:latin typeface="Microsoft Sans Serif"/>
                <a:cs typeface="Microsoft Sans Serif"/>
              </a:rPr>
              <a:t> acceso.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5108" y="1439722"/>
            <a:ext cx="1080135" cy="1405890"/>
            <a:chOff x="2940507" y="1439722"/>
            <a:chExt cx="1080135" cy="1405890"/>
          </a:xfrm>
        </p:grpSpPr>
        <p:sp>
          <p:nvSpPr>
            <p:cNvPr id="3" name="object 3"/>
            <p:cNvSpPr/>
            <p:nvPr/>
          </p:nvSpPr>
          <p:spPr>
            <a:xfrm>
              <a:off x="2942793" y="1442008"/>
              <a:ext cx="1075690" cy="1128395"/>
            </a:xfrm>
            <a:custGeom>
              <a:avLst/>
              <a:gdLst/>
              <a:ahLst/>
              <a:cxnLst/>
              <a:rect l="l" t="t" r="r" b="b"/>
              <a:pathLst>
                <a:path w="1075689" h="1128395">
                  <a:moveTo>
                    <a:pt x="10960" y="43002"/>
                  </a:moveTo>
                  <a:lnTo>
                    <a:pt x="815987" y="0"/>
                  </a:lnTo>
                  <a:lnTo>
                    <a:pt x="851390" y="861"/>
                  </a:lnTo>
                  <a:lnTo>
                    <a:pt x="887811" y="7877"/>
                  </a:lnTo>
                  <a:lnTo>
                    <a:pt x="924079" y="21106"/>
                  </a:lnTo>
                  <a:lnTo>
                    <a:pt x="959020" y="40610"/>
                  </a:lnTo>
                  <a:lnTo>
                    <a:pt x="991465" y="66449"/>
                  </a:lnTo>
                  <a:lnTo>
                    <a:pt x="1020239" y="98683"/>
                  </a:lnTo>
                  <a:lnTo>
                    <a:pt x="1044173" y="137374"/>
                  </a:lnTo>
                  <a:lnTo>
                    <a:pt x="1062093" y="182580"/>
                  </a:lnTo>
                  <a:lnTo>
                    <a:pt x="1072829" y="234364"/>
                  </a:lnTo>
                  <a:lnTo>
                    <a:pt x="1075207" y="292785"/>
                  </a:lnTo>
                  <a:lnTo>
                    <a:pt x="1043266" y="1084237"/>
                  </a:lnTo>
                  <a:lnTo>
                    <a:pt x="1014056" y="1109852"/>
                  </a:lnTo>
                  <a:lnTo>
                    <a:pt x="408000" y="1128153"/>
                  </a:lnTo>
                  <a:lnTo>
                    <a:pt x="292074" y="1063193"/>
                  </a:lnTo>
                  <a:lnTo>
                    <a:pt x="0" y="755764"/>
                  </a:lnTo>
                  <a:lnTo>
                    <a:pt x="10960" y="43002"/>
                  </a:lnTo>
                  <a:close/>
                </a:path>
                <a:path w="1075689" h="1128395">
                  <a:moveTo>
                    <a:pt x="906348" y="14643"/>
                  </a:moveTo>
                  <a:lnTo>
                    <a:pt x="946418" y="42992"/>
                  </a:lnTo>
                  <a:lnTo>
                    <a:pt x="970583" y="79599"/>
                  </a:lnTo>
                  <a:lnTo>
                    <a:pt x="982653" y="122617"/>
                  </a:lnTo>
                  <a:lnTo>
                    <a:pt x="986442" y="170202"/>
                  </a:lnTo>
                  <a:lnTo>
                    <a:pt x="985761" y="220510"/>
                  </a:lnTo>
                  <a:lnTo>
                    <a:pt x="952906" y="1011948"/>
                  </a:lnTo>
                  <a:lnTo>
                    <a:pt x="923696" y="1037577"/>
                  </a:lnTo>
                  <a:lnTo>
                    <a:pt x="292074" y="1063193"/>
                  </a:lnTo>
                </a:path>
                <a:path w="1075689" h="1128395">
                  <a:moveTo>
                    <a:pt x="1075207" y="292785"/>
                  </a:moveTo>
                  <a:lnTo>
                    <a:pt x="1072468" y="240994"/>
                  </a:lnTo>
                  <a:lnTo>
                    <a:pt x="1064937" y="193405"/>
                  </a:lnTo>
                  <a:lnTo>
                    <a:pt x="1053642" y="155250"/>
                  </a:lnTo>
                  <a:lnTo>
                    <a:pt x="1025433" y="128187"/>
                  </a:lnTo>
                  <a:lnTo>
                    <a:pt x="1013823" y="144341"/>
                  </a:lnTo>
                  <a:lnTo>
                    <a:pt x="1005978" y="177307"/>
                  </a:lnTo>
                  <a:lnTo>
                    <a:pt x="1003096" y="224167"/>
                  </a:lnTo>
                  <a:lnTo>
                    <a:pt x="978458" y="763079"/>
                  </a:lnTo>
                  <a:lnTo>
                    <a:pt x="981340" y="815264"/>
                  </a:lnTo>
                  <a:lnTo>
                    <a:pt x="989185" y="862814"/>
                  </a:lnTo>
                  <a:lnTo>
                    <a:pt x="1000795" y="900755"/>
                  </a:lnTo>
                  <a:lnTo>
                    <a:pt x="1014971" y="924115"/>
                  </a:lnTo>
                  <a:lnTo>
                    <a:pt x="1029004" y="927704"/>
                  </a:lnTo>
                  <a:lnTo>
                    <a:pt x="1040299" y="911650"/>
                  </a:lnTo>
                  <a:lnTo>
                    <a:pt x="1047830" y="878956"/>
                  </a:lnTo>
                  <a:lnTo>
                    <a:pt x="1050569" y="83262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1653" y="2349195"/>
              <a:ext cx="173431" cy="997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92041" y="2472258"/>
              <a:ext cx="85090" cy="72390"/>
            </a:xfrm>
            <a:custGeom>
              <a:avLst/>
              <a:gdLst/>
              <a:ahLst/>
              <a:cxnLst/>
              <a:rect l="l" t="t" r="r" b="b"/>
              <a:pathLst>
                <a:path w="85089" h="72389">
                  <a:moveTo>
                    <a:pt x="0" y="0"/>
                  </a:moveTo>
                  <a:lnTo>
                    <a:pt x="84886" y="722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7934" y="2131440"/>
              <a:ext cx="83985" cy="878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6105" y="1505597"/>
              <a:ext cx="90373" cy="1381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022206" y="1680819"/>
              <a:ext cx="671195" cy="769620"/>
            </a:xfrm>
            <a:custGeom>
              <a:avLst/>
              <a:gdLst/>
              <a:ahLst/>
              <a:cxnLst/>
              <a:rect l="l" t="t" r="r" b="b"/>
              <a:pathLst>
                <a:path w="671195" h="769619">
                  <a:moveTo>
                    <a:pt x="169773" y="23787"/>
                  </a:moveTo>
                  <a:lnTo>
                    <a:pt x="613359" y="0"/>
                  </a:lnTo>
                  <a:lnTo>
                    <a:pt x="670864" y="63131"/>
                  </a:lnTo>
                  <a:lnTo>
                    <a:pt x="670864" y="528840"/>
                  </a:lnTo>
                  <a:lnTo>
                    <a:pt x="670864" y="534339"/>
                  </a:lnTo>
                  <a:lnTo>
                    <a:pt x="668121" y="539826"/>
                  </a:lnTo>
                  <a:lnTo>
                    <a:pt x="660819" y="539826"/>
                  </a:lnTo>
                  <a:lnTo>
                    <a:pt x="252831" y="558126"/>
                  </a:lnTo>
                  <a:lnTo>
                    <a:pt x="158813" y="460222"/>
                  </a:lnTo>
                  <a:lnTo>
                    <a:pt x="156984" y="40259"/>
                  </a:lnTo>
                  <a:lnTo>
                    <a:pt x="156984" y="31102"/>
                  </a:lnTo>
                  <a:lnTo>
                    <a:pt x="164287" y="21958"/>
                  </a:lnTo>
                  <a:lnTo>
                    <a:pt x="169773" y="23787"/>
                  </a:lnTo>
                  <a:close/>
                </a:path>
                <a:path w="671195" h="769619">
                  <a:moveTo>
                    <a:pt x="0" y="656031"/>
                  </a:moveTo>
                  <a:lnTo>
                    <a:pt x="0" y="76948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0788" y="2523959"/>
              <a:ext cx="266534" cy="3214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08058" y="2281034"/>
              <a:ext cx="72390" cy="342265"/>
            </a:xfrm>
            <a:custGeom>
              <a:avLst/>
              <a:gdLst/>
              <a:ahLst/>
              <a:cxnLst/>
              <a:rect l="l" t="t" r="r" b="b"/>
              <a:pathLst>
                <a:path w="72389" h="342264">
                  <a:moveTo>
                    <a:pt x="12318" y="0"/>
                  </a:moveTo>
                  <a:lnTo>
                    <a:pt x="3251" y="12025"/>
                  </a:lnTo>
                  <a:lnTo>
                    <a:pt x="0" y="24134"/>
                  </a:lnTo>
                  <a:lnTo>
                    <a:pt x="1539" y="35384"/>
                  </a:lnTo>
                  <a:lnTo>
                    <a:pt x="6845" y="44830"/>
                  </a:lnTo>
                  <a:lnTo>
                    <a:pt x="55219" y="100647"/>
                  </a:lnTo>
                  <a:lnTo>
                    <a:pt x="67742" y="121159"/>
                  </a:lnTo>
                  <a:lnTo>
                    <a:pt x="71880" y="139871"/>
                  </a:lnTo>
                  <a:lnTo>
                    <a:pt x="66776" y="154297"/>
                  </a:lnTo>
                  <a:lnTo>
                    <a:pt x="51574" y="161950"/>
                  </a:lnTo>
                  <a:lnTo>
                    <a:pt x="28752" y="165607"/>
                  </a:lnTo>
                  <a:lnTo>
                    <a:pt x="17155" y="171039"/>
                  </a:lnTo>
                  <a:lnTo>
                    <a:pt x="7870" y="181617"/>
                  </a:lnTo>
                  <a:lnTo>
                    <a:pt x="2181" y="196999"/>
                  </a:lnTo>
                  <a:lnTo>
                    <a:pt x="1371" y="216839"/>
                  </a:lnTo>
                  <a:lnTo>
                    <a:pt x="5016" y="311086"/>
                  </a:lnTo>
                  <a:lnTo>
                    <a:pt x="5016" y="320230"/>
                  </a:lnTo>
                  <a:lnTo>
                    <a:pt x="3187" y="324815"/>
                  </a:lnTo>
                  <a:lnTo>
                    <a:pt x="8674" y="330301"/>
                  </a:lnTo>
                  <a:lnTo>
                    <a:pt x="7759" y="333959"/>
                  </a:lnTo>
                  <a:lnTo>
                    <a:pt x="6845" y="338531"/>
                  </a:lnTo>
                  <a:lnTo>
                    <a:pt x="6845" y="3421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12058" y="1704606"/>
              <a:ext cx="291465" cy="62230"/>
            </a:xfrm>
            <a:custGeom>
              <a:avLst/>
              <a:gdLst/>
              <a:ahLst/>
              <a:cxnLst/>
              <a:rect l="l" t="t" r="r" b="b"/>
              <a:pathLst>
                <a:path w="291464" h="62230">
                  <a:moveTo>
                    <a:pt x="34683" y="36601"/>
                  </a:moveTo>
                  <a:lnTo>
                    <a:pt x="24638" y="33858"/>
                  </a:lnTo>
                  <a:lnTo>
                    <a:pt x="22809" y="32943"/>
                  </a:lnTo>
                  <a:lnTo>
                    <a:pt x="20993" y="32943"/>
                  </a:lnTo>
                  <a:lnTo>
                    <a:pt x="16421" y="31115"/>
                  </a:lnTo>
                  <a:lnTo>
                    <a:pt x="14605" y="29273"/>
                  </a:lnTo>
                  <a:lnTo>
                    <a:pt x="11861" y="28359"/>
                  </a:lnTo>
                  <a:lnTo>
                    <a:pt x="12776" y="27444"/>
                  </a:lnTo>
                  <a:lnTo>
                    <a:pt x="12776" y="25615"/>
                  </a:lnTo>
                  <a:lnTo>
                    <a:pt x="14605" y="23787"/>
                  </a:lnTo>
                  <a:lnTo>
                    <a:pt x="19164" y="23787"/>
                  </a:lnTo>
                  <a:lnTo>
                    <a:pt x="22809" y="22872"/>
                  </a:lnTo>
                  <a:lnTo>
                    <a:pt x="29197" y="24701"/>
                  </a:lnTo>
                  <a:lnTo>
                    <a:pt x="31026" y="24701"/>
                  </a:lnTo>
                  <a:lnTo>
                    <a:pt x="31026" y="22872"/>
                  </a:lnTo>
                  <a:lnTo>
                    <a:pt x="31026" y="16471"/>
                  </a:lnTo>
                  <a:lnTo>
                    <a:pt x="24638" y="14643"/>
                  </a:lnTo>
                  <a:lnTo>
                    <a:pt x="18249" y="15557"/>
                  </a:lnTo>
                  <a:lnTo>
                    <a:pt x="12776" y="15557"/>
                  </a:lnTo>
                  <a:lnTo>
                    <a:pt x="0" y="19215"/>
                  </a:lnTo>
                  <a:lnTo>
                    <a:pt x="0" y="40259"/>
                  </a:lnTo>
                  <a:lnTo>
                    <a:pt x="10033" y="42087"/>
                  </a:lnTo>
                  <a:lnTo>
                    <a:pt x="14579" y="43916"/>
                  </a:lnTo>
                  <a:lnTo>
                    <a:pt x="18249" y="45745"/>
                  </a:lnTo>
                  <a:lnTo>
                    <a:pt x="19164" y="45745"/>
                  </a:lnTo>
                  <a:lnTo>
                    <a:pt x="21907" y="46659"/>
                  </a:lnTo>
                  <a:lnTo>
                    <a:pt x="21907" y="52158"/>
                  </a:lnTo>
                  <a:lnTo>
                    <a:pt x="17335" y="53073"/>
                  </a:lnTo>
                  <a:lnTo>
                    <a:pt x="14605" y="53073"/>
                  </a:lnTo>
                  <a:lnTo>
                    <a:pt x="10947" y="53987"/>
                  </a:lnTo>
                  <a:lnTo>
                    <a:pt x="0" y="52158"/>
                  </a:lnTo>
                  <a:lnTo>
                    <a:pt x="0" y="61302"/>
                  </a:lnTo>
                  <a:lnTo>
                    <a:pt x="4559" y="62217"/>
                  </a:lnTo>
                  <a:lnTo>
                    <a:pt x="14605" y="62217"/>
                  </a:lnTo>
                  <a:lnTo>
                    <a:pt x="22352" y="61074"/>
                  </a:lnTo>
                  <a:lnTo>
                    <a:pt x="28740" y="57873"/>
                  </a:lnTo>
                  <a:lnTo>
                    <a:pt x="32169" y="53987"/>
                  </a:lnTo>
                  <a:lnTo>
                    <a:pt x="33083" y="52959"/>
                  </a:lnTo>
                  <a:lnTo>
                    <a:pt x="34683" y="46659"/>
                  </a:lnTo>
                  <a:lnTo>
                    <a:pt x="34683" y="43002"/>
                  </a:lnTo>
                  <a:lnTo>
                    <a:pt x="34683" y="36601"/>
                  </a:lnTo>
                  <a:close/>
                </a:path>
                <a:path w="291464" h="62230">
                  <a:moveTo>
                    <a:pt x="54762" y="13728"/>
                  </a:moveTo>
                  <a:lnTo>
                    <a:pt x="41071" y="14643"/>
                  </a:lnTo>
                  <a:lnTo>
                    <a:pt x="41071" y="59474"/>
                  </a:lnTo>
                  <a:lnTo>
                    <a:pt x="54762" y="58559"/>
                  </a:lnTo>
                  <a:lnTo>
                    <a:pt x="54762" y="13728"/>
                  </a:lnTo>
                  <a:close/>
                </a:path>
                <a:path w="291464" h="62230">
                  <a:moveTo>
                    <a:pt x="97663" y="11899"/>
                  </a:moveTo>
                  <a:lnTo>
                    <a:pt x="64782" y="13728"/>
                  </a:lnTo>
                  <a:lnTo>
                    <a:pt x="64782" y="58559"/>
                  </a:lnTo>
                  <a:lnTo>
                    <a:pt x="97663" y="55816"/>
                  </a:lnTo>
                  <a:lnTo>
                    <a:pt x="97663" y="47574"/>
                  </a:lnTo>
                  <a:lnTo>
                    <a:pt x="77584" y="48488"/>
                  </a:lnTo>
                  <a:lnTo>
                    <a:pt x="77584" y="38430"/>
                  </a:lnTo>
                  <a:lnTo>
                    <a:pt x="94919" y="37515"/>
                  </a:lnTo>
                  <a:lnTo>
                    <a:pt x="94919" y="29273"/>
                  </a:lnTo>
                  <a:lnTo>
                    <a:pt x="77584" y="31115"/>
                  </a:lnTo>
                  <a:lnTo>
                    <a:pt x="77584" y="21043"/>
                  </a:lnTo>
                  <a:lnTo>
                    <a:pt x="97663" y="20129"/>
                  </a:lnTo>
                  <a:lnTo>
                    <a:pt x="97663" y="11899"/>
                  </a:lnTo>
                  <a:close/>
                </a:path>
                <a:path w="291464" h="62230">
                  <a:moveTo>
                    <a:pt x="159727" y="7315"/>
                  </a:moveTo>
                  <a:lnTo>
                    <a:pt x="144208" y="8229"/>
                  </a:lnTo>
                  <a:lnTo>
                    <a:pt x="132346" y="35687"/>
                  </a:lnTo>
                  <a:lnTo>
                    <a:pt x="121386" y="10058"/>
                  </a:lnTo>
                  <a:lnTo>
                    <a:pt x="104965" y="10985"/>
                  </a:lnTo>
                  <a:lnTo>
                    <a:pt x="104965" y="55816"/>
                  </a:lnTo>
                  <a:lnTo>
                    <a:pt x="114084" y="54902"/>
                  </a:lnTo>
                  <a:lnTo>
                    <a:pt x="114084" y="27444"/>
                  </a:lnTo>
                  <a:lnTo>
                    <a:pt x="125958" y="54902"/>
                  </a:lnTo>
                  <a:lnTo>
                    <a:pt x="135077" y="54902"/>
                  </a:lnTo>
                  <a:lnTo>
                    <a:pt x="146037" y="25615"/>
                  </a:lnTo>
                  <a:lnTo>
                    <a:pt x="146037" y="53073"/>
                  </a:lnTo>
                  <a:lnTo>
                    <a:pt x="159727" y="52158"/>
                  </a:lnTo>
                  <a:lnTo>
                    <a:pt x="159727" y="7315"/>
                  </a:lnTo>
                  <a:close/>
                </a:path>
                <a:path w="291464" h="62230">
                  <a:moveTo>
                    <a:pt x="202628" y="5486"/>
                  </a:moveTo>
                  <a:lnTo>
                    <a:pt x="169760" y="7315"/>
                  </a:lnTo>
                  <a:lnTo>
                    <a:pt x="169760" y="52158"/>
                  </a:lnTo>
                  <a:lnTo>
                    <a:pt x="202628" y="50317"/>
                  </a:lnTo>
                  <a:lnTo>
                    <a:pt x="202628" y="41173"/>
                  </a:lnTo>
                  <a:lnTo>
                    <a:pt x="182549" y="42087"/>
                  </a:lnTo>
                  <a:lnTo>
                    <a:pt x="182549" y="32029"/>
                  </a:lnTo>
                  <a:lnTo>
                    <a:pt x="199885" y="31115"/>
                  </a:lnTo>
                  <a:lnTo>
                    <a:pt x="199885" y="23787"/>
                  </a:lnTo>
                  <a:lnTo>
                    <a:pt x="182549" y="24701"/>
                  </a:lnTo>
                  <a:lnTo>
                    <a:pt x="182549" y="15557"/>
                  </a:lnTo>
                  <a:lnTo>
                    <a:pt x="202628" y="13728"/>
                  </a:lnTo>
                  <a:lnTo>
                    <a:pt x="202628" y="5486"/>
                  </a:lnTo>
                  <a:close/>
                </a:path>
                <a:path w="291464" h="62230">
                  <a:moveTo>
                    <a:pt x="249174" y="2743"/>
                  </a:moveTo>
                  <a:lnTo>
                    <a:pt x="240042" y="2743"/>
                  </a:lnTo>
                  <a:lnTo>
                    <a:pt x="240042" y="30187"/>
                  </a:lnTo>
                  <a:lnTo>
                    <a:pt x="225437" y="3657"/>
                  </a:lnTo>
                  <a:lnTo>
                    <a:pt x="209931" y="4572"/>
                  </a:lnTo>
                  <a:lnTo>
                    <a:pt x="209931" y="49403"/>
                  </a:lnTo>
                  <a:lnTo>
                    <a:pt x="219049" y="49403"/>
                  </a:lnTo>
                  <a:lnTo>
                    <a:pt x="219049" y="21043"/>
                  </a:lnTo>
                  <a:lnTo>
                    <a:pt x="234569" y="48488"/>
                  </a:lnTo>
                  <a:lnTo>
                    <a:pt x="249174" y="47574"/>
                  </a:lnTo>
                  <a:lnTo>
                    <a:pt x="249174" y="2743"/>
                  </a:lnTo>
                  <a:close/>
                </a:path>
                <a:path w="291464" h="62230">
                  <a:moveTo>
                    <a:pt x="291160" y="21043"/>
                  </a:moveTo>
                  <a:lnTo>
                    <a:pt x="281114" y="18300"/>
                  </a:lnTo>
                  <a:lnTo>
                    <a:pt x="279298" y="18300"/>
                  </a:lnTo>
                  <a:lnTo>
                    <a:pt x="277469" y="17386"/>
                  </a:lnTo>
                  <a:lnTo>
                    <a:pt x="272910" y="15557"/>
                  </a:lnTo>
                  <a:lnTo>
                    <a:pt x="271081" y="14643"/>
                  </a:lnTo>
                  <a:lnTo>
                    <a:pt x="268338" y="12814"/>
                  </a:lnTo>
                  <a:lnTo>
                    <a:pt x="269252" y="11899"/>
                  </a:lnTo>
                  <a:lnTo>
                    <a:pt x="269252" y="10985"/>
                  </a:lnTo>
                  <a:lnTo>
                    <a:pt x="271995" y="8229"/>
                  </a:lnTo>
                  <a:lnTo>
                    <a:pt x="279298" y="8229"/>
                  </a:lnTo>
                  <a:lnTo>
                    <a:pt x="285686" y="9144"/>
                  </a:lnTo>
                  <a:lnTo>
                    <a:pt x="288417" y="10058"/>
                  </a:lnTo>
                  <a:lnTo>
                    <a:pt x="288417" y="8229"/>
                  </a:lnTo>
                  <a:lnTo>
                    <a:pt x="288417" y="914"/>
                  </a:lnTo>
                  <a:lnTo>
                    <a:pt x="281114" y="0"/>
                  </a:lnTo>
                  <a:lnTo>
                    <a:pt x="269252" y="0"/>
                  </a:lnTo>
                  <a:lnTo>
                    <a:pt x="256476" y="3657"/>
                  </a:lnTo>
                  <a:lnTo>
                    <a:pt x="256476" y="25615"/>
                  </a:lnTo>
                  <a:lnTo>
                    <a:pt x="266509" y="27444"/>
                  </a:lnTo>
                  <a:lnTo>
                    <a:pt x="271081" y="29273"/>
                  </a:lnTo>
                  <a:lnTo>
                    <a:pt x="269252" y="27444"/>
                  </a:lnTo>
                  <a:lnTo>
                    <a:pt x="274726" y="30187"/>
                  </a:lnTo>
                  <a:lnTo>
                    <a:pt x="275640" y="31115"/>
                  </a:lnTo>
                  <a:lnTo>
                    <a:pt x="278384" y="31115"/>
                  </a:lnTo>
                  <a:lnTo>
                    <a:pt x="278384" y="36601"/>
                  </a:lnTo>
                  <a:lnTo>
                    <a:pt x="271081" y="38430"/>
                  </a:lnTo>
                  <a:lnTo>
                    <a:pt x="267423" y="38430"/>
                  </a:lnTo>
                  <a:lnTo>
                    <a:pt x="257390" y="36601"/>
                  </a:lnTo>
                  <a:lnTo>
                    <a:pt x="257390" y="45745"/>
                  </a:lnTo>
                  <a:lnTo>
                    <a:pt x="261035" y="47574"/>
                  </a:lnTo>
                  <a:lnTo>
                    <a:pt x="271995" y="46659"/>
                  </a:lnTo>
                  <a:lnTo>
                    <a:pt x="282028" y="46659"/>
                  </a:lnTo>
                  <a:lnTo>
                    <a:pt x="291160" y="41173"/>
                  </a:lnTo>
                  <a:lnTo>
                    <a:pt x="291160" y="38430"/>
                  </a:lnTo>
                  <a:lnTo>
                    <a:pt x="291160" y="27444"/>
                  </a:lnTo>
                  <a:lnTo>
                    <a:pt x="291160" y="210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66429" y="2988412"/>
            <a:ext cx="154266" cy="7440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92859" y="4532689"/>
            <a:ext cx="3425426" cy="123637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09277" y="5989929"/>
            <a:ext cx="225158" cy="7580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8008239" y="8941843"/>
            <a:ext cx="199390" cy="47625"/>
          </a:xfrm>
          <a:custGeom>
            <a:avLst/>
            <a:gdLst/>
            <a:ahLst/>
            <a:cxnLst/>
            <a:rect l="l" t="t" r="r" b="b"/>
            <a:pathLst>
              <a:path w="199389" h="47625">
                <a:moveTo>
                  <a:pt x="14605" y="36993"/>
                </a:moveTo>
                <a:lnTo>
                  <a:pt x="5473" y="32434"/>
                </a:lnTo>
                <a:lnTo>
                  <a:pt x="0" y="26948"/>
                </a:lnTo>
                <a:lnTo>
                  <a:pt x="0" y="21461"/>
                </a:lnTo>
                <a:lnTo>
                  <a:pt x="8514" y="11110"/>
                </a:lnTo>
                <a:lnTo>
                  <a:pt x="30460" y="3756"/>
                </a:lnTo>
                <a:lnTo>
                  <a:pt x="62504" y="0"/>
                </a:lnTo>
                <a:lnTo>
                  <a:pt x="101307" y="443"/>
                </a:lnTo>
                <a:lnTo>
                  <a:pt x="140304" y="5613"/>
                </a:lnTo>
                <a:lnTo>
                  <a:pt x="171688" y="13695"/>
                </a:lnTo>
                <a:lnTo>
                  <a:pt x="192294" y="23835"/>
                </a:lnTo>
                <a:lnTo>
                  <a:pt x="198958" y="35177"/>
                </a:lnTo>
                <a:lnTo>
                  <a:pt x="198958" y="39736"/>
                </a:lnTo>
                <a:lnTo>
                  <a:pt x="194386" y="43394"/>
                </a:lnTo>
                <a:lnTo>
                  <a:pt x="186181" y="4705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985875" y="7695337"/>
            <a:ext cx="1015365" cy="1434465"/>
            <a:chOff x="2931274" y="7695336"/>
            <a:chExt cx="1015365" cy="1434465"/>
          </a:xfrm>
        </p:grpSpPr>
        <p:sp>
          <p:nvSpPr>
            <p:cNvPr id="17" name="object 17"/>
            <p:cNvSpPr/>
            <p:nvPr/>
          </p:nvSpPr>
          <p:spPr>
            <a:xfrm>
              <a:off x="2937217" y="7697622"/>
              <a:ext cx="1007110" cy="1274445"/>
            </a:xfrm>
            <a:custGeom>
              <a:avLst/>
              <a:gdLst/>
              <a:ahLst/>
              <a:cxnLst/>
              <a:rect l="l" t="t" r="r" b="b"/>
              <a:pathLst>
                <a:path w="1007110" h="1274445">
                  <a:moveTo>
                    <a:pt x="0" y="1092962"/>
                  </a:moveTo>
                  <a:lnTo>
                    <a:pt x="0" y="67614"/>
                  </a:lnTo>
                  <a:lnTo>
                    <a:pt x="1752" y="59321"/>
                  </a:lnTo>
                  <a:lnTo>
                    <a:pt x="6499" y="52652"/>
                  </a:lnTo>
                  <a:lnTo>
                    <a:pt x="13469" y="48210"/>
                  </a:lnTo>
                  <a:lnTo>
                    <a:pt x="21894" y="46596"/>
                  </a:lnTo>
                  <a:lnTo>
                    <a:pt x="798537" y="46596"/>
                  </a:lnTo>
                  <a:lnTo>
                    <a:pt x="806965" y="48210"/>
                  </a:lnTo>
                  <a:lnTo>
                    <a:pt x="813939" y="52652"/>
                  </a:lnTo>
                  <a:lnTo>
                    <a:pt x="818690" y="59321"/>
                  </a:lnTo>
                  <a:lnTo>
                    <a:pt x="820445" y="67614"/>
                  </a:lnTo>
                  <a:lnTo>
                    <a:pt x="820445" y="1124953"/>
                  </a:lnTo>
                  <a:lnTo>
                    <a:pt x="818690" y="1133389"/>
                  </a:lnTo>
                  <a:lnTo>
                    <a:pt x="813939" y="1140372"/>
                  </a:lnTo>
                  <a:lnTo>
                    <a:pt x="806965" y="1145129"/>
                  </a:lnTo>
                  <a:lnTo>
                    <a:pt x="798537" y="1146886"/>
                  </a:lnTo>
                  <a:lnTo>
                    <a:pt x="42887" y="1146886"/>
                  </a:lnTo>
                </a:path>
                <a:path w="1007110" h="1274445">
                  <a:moveTo>
                    <a:pt x="950937" y="510844"/>
                  </a:moveTo>
                  <a:lnTo>
                    <a:pt x="950937" y="1251978"/>
                  </a:lnTo>
                  <a:lnTo>
                    <a:pt x="949184" y="1260415"/>
                  </a:lnTo>
                  <a:lnTo>
                    <a:pt x="944438" y="1267398"/>
                  </a:lnTo>
                  <a:lnTo>
                    <a:pt x="937468" y="1272154"/>
                  </a:lnTo>
                  <a:lnTo>
                    <a:pt x="929043" y="1273911"/>
                  </a:lnTo>
                  <a:lnTo>
                    <a:pt x="218109" y="1273911"/>
                  </a:lnTo>
                </a:path>
                <a:path w="1007110" h="1274445">
                  <a:moveTo>
                    <a:pt x="997483" y="322580"/>
                  </a:moveTo>
                  <a:lnTo>
                    <a:pt x="1000366" y="384080"/>
                  </a:lnTo>
                  <a:lnTo>
                    <a:pt x="997261" y="434873"/>
                  </a:lnTo>
                  <a:lnTo>
                    <a:pt x="989021" y="469730"/>
                  </a:lnTo>
                  <a:lnTo>
                    <a:pt x="976502" y="483425"/>
                  </a:lnTo>
                  <a:lnTo>
                    <a:pt x="961357" y="472273"/>
                  </a:lnTo>
                  <a:lnTo>
                    <a:pt x="947067" y="439445"/>
                  </a:lnTo>
                  <a:lnTo>
                    <a:pt x="935172" y="389995"/>
                  </a:lnTo>
                  <a:lnTo>
                    <a:pt x="927214" y="328980"/>
                  </a:lnTo>
                  <a:lnTo>
                    <a:pt x="924718" y="267481"/>
                  </a:lnTo>
                  <a:lnTo>
                    <a:pt x="927785" y="216693"/>
                  </a:lnTo>
                  <a:lnTo>
                    <a:pt x="935815" y="181840"/>
                  </a:lnTo>
                  <a:lnTo>
                    <a:pt x="948207" y="168148"/>
                  </a:lnTo>
                  <a:lnTo>
                    <a:pt x="963350" y="179685"/>
                  </a:lnTo>
                  <a:lnTo>
                    <a:pt x="977636" y="212469"/>
                  </a:lnTo>
                  <a:lnTo>
                    <a:pt x="989526" y="261700"/>
                  </a:lnTo>
                  <a:lnTo>
                    <a:pt x="997483" y="322580"/>
                  </a:lnTo>
                  <a:close/>
                </a:path>
                <a:path w="1007110" h="1274445">
                  <a:moveTo>
                    <a:pt x="905319" y="510844"/>
                  </a:moveTo>
                  <a:lnTo>
                    <a:pt x="871432" y="459093"/>
                  </a:lnTo>
                  <a:lnTo>
                    <a:pt x="857442" y="401218"/>
                  </a:lnTo>
                  <a:lnTo>
                    <a:pt x="847813" y="329895"/>
                  </a:lnTo>
                  <a:lnTo>
                    <a:pt x="844609" y="257287"/>
                  </a:lnTo>
                  <a:lnTo>
                    <a:pt x="848161" y="197273"/>
                  </a:lnTo>
                  <a:lnTo>
                    <a:pt x="857702" y="156278"/>
                  </a:lnTo>
                  <a:lnTo>
                    <a:pt x="872464" y="140728"/>
                  </a:lnTo>
                  <a:lnTo>
                    <a:pt x="888632" y="140728"/>
                  </a:lnTo>
                  <a:lnTo>
                    <a:pt x="913526" y="140728"/>
                  </a:lnTo>
                  <a:lnTo>
                    <a:pt x="936369" y="140728"/>
                  </a:lnTo>
                  <a:lnTo>
                    <a:pt x="946378" y="140728"/>
                  </a:lnTo>
                  <a:lnTo>
                    <a:pt x="963707" y="153978"/>
                  </a:lnTo>
                  <a:lnTo>
                    <a:pt x="980263" y="192587"/>
                  </a:lnTo>
                  <a:lnTo>
                    <a:pt x="994250" y="250729"/>
                  </a:lnTo>
                  <a:lnTo>
                    <a:pt x="1003871" y="322580"/>
                  </a:lnTo>
                  <a:lnTo>
                    <a:pt x="1006940" y="394537"/>
                  </a:lnTo>
                  <a:lnTo>
                    <a:pt x="1003077" y="454069"/>
                  </a:lnTo>
                  <a:lnTo>
                    <a:pt x="993223" y="494922"/>
                  </a:lnTo>
                  <a:lnTo>
                    <a:pt x="978319" y="510844"/>
                  </a:lnTo>
                  <a:lnTo>
                    <a:pt x="905319" y="510844"/>
                  </a:lnTo>
                  <a:close/>
                </a:path>
                <a:path w="1007110" h="1274445">
                  <a:moveTo>
                    <a:pt x="798537" y="46596"/>
                  </a:moveTo>
                  <a:lnTo>
                    <a:pt x="813892" y="48367"/>
                  </a:lnTo>
                  <a:lnTo>
                    <a:pt x="826254" y="53224"/>
                  </a:lnTo>
                  <a:lnTo>
                    <a:pt x="836394" y="60478"/>
                  </a:lnTo>
                  <a:lnTo>
                    <a:pt x="845083" y="69443"/>
                  </a:lnTo>
                  <a:lnTo>
                    <a:pt x="894359" y="140728"/>
                  </a:lnTo>
                </a:path>
                <a:path w="1007110" h="1274445">
                  <a:moveTo>
                    <a:pt x="486422" y="48425"/>
                  </a:moveTo>
                  <a:lnTo>
                    <a:pt x="499771" y="28267"/>
                  </a:lnTo>
                  <a:lnTo>
                    <a:pt x="535022" y="12563"/>
                  </a:lnTo>
                  <a:lnTo>
                    <a:pt x="587042" y="2683"/>
                  </a:lnTo>
                  <a:lnTo>
                    <a:pt x="650697" y="0"/>
                  </a:lnTo>
                  <a:lnTo>
                    <a:pt x="706567" y="3898"/>
                  </a:lnTo>
                  <a:lnTo>
                    <a:pt x="754051" y="13365"/>
                  </a:lnTo>
                  <a:lnTo>
                    <a:pt x="789555" y="27115"/>
                  </a:lnTo>
                  <a:lnTo>
                    <a:pt x="809485" y="438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40265" y="8219884"/>
              <a:ext cx="82143" cy="8133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37217" y="8326348"/>
              <a:ext cx="938530" cy="628015"/>
            </a:xfrm>
            <a:custGeom>
              <a:avLst/>
              <a:gdLst/>
              <a:ahLst/>
              <a:cxnLst/>
              <a:rect l="l" t="t" r="r" b="b"/>
              <a:pathLst>
                <a:path w="938529" h="628015">
                  <a:moveTo>
                    <a:pt x="265569" y="326250"/>
                  </a:moveTo>
                  <a:lnTo>
                    <a:pt x="272872" y="326250"/>
                  </a:lnTo>
                  <a:lnTo>
                    <a:pt x="278345" y="328079"/>
                  </a:lnTo>
                  <a:lnTo>
                    <a:pt x="283819" y="330822"/>
                  </a:lnTo>
                  <a:lnTo>
                    <a:pt x="279002" y="319308"/>
                  </a:lnTo>
                  <a:lnTo>
                    <a:pt x="270589" y="310026"/>
                  </a:lnTo>
                  <a:lnTo>
                    <a:pt x="259437" y="303829"/>
                  </a:lnTo>
                  <a:lnTo>
                    <a:pt x="246405" y="301574"/>
                  </a:lnTo>
                  <a:lnTo>
                    <a:pt x="231560" y="304615"/>
                  </a:lnTo>
                  <a:lnTo>
                    <a:pt x="219368" y="312881"/>
                  </a:lnTo>
                  <a:lnTo>
                    <a:pt x="211113" y="325089"/>
                  </a:lnTo>
                  <a:lnTo>
                    <a:pt x="208076" y="339953"/>
                  </a:lnTo>
                  <a:lnTo>
                    <a:pt x="209560" y="350504"/>
                  </a:lnTo>
                  <a:lnTo>
                    <a:pt x="213782" y="359943"/>
                  </a:lnTo>
                  <a:lnTo>
                    <a:pt x="220399" y="367839"/>
                  </a:lnTo>
                  <a:lnTo>
                    <a:pt x="229069" y="373761"/>
                  </a:lnTo>
                  <a:lnTo>
                    <a:pt x="228155" y="371030"/>
                  </a:lnTo>
                  <a:lnTo>
                    <a:pt x="227241" y="368287"/>
                  </a:lnTo>
                  <a:lnTo>
                    <a:pt x="227241" y="364629"/>
                  </a:lnTo>
                  <a:lnTo>
                    <a:pt x="230277" y="349765"/>
                  </a:lnTo>
                  <a:lnTo>
                    <a:pt x="238532" y="337558"/>
                  </a:lnTo>
                  <a:lnTo>
                    <a:pt x="250724" y="329291"/>
                  </a:lnTo>
                  <a:lnTo>
                    <a:pt x="265569" y="326250"/>
                  </a:lnTo>
                  <a:close/>
                </a:path>
                <a:path w="938529" h="628015">
                  <a:moveTo>
                    <a:pt x="285648" y="339953"/>
                  </a:moveTo>
                  <a:lnTo>
                    <a:pt x="285648" y="337210"/>
                  </a:lnTo>
                  <a:lnTo>
                    <a:pt x="284734" y="333552"/>
                  </a:lnTo>
                  <a:lnTo>
                    <a:pt x="283819" y="330822"/>
                  </a:lnTo>
                  <a:lnTo>
                    <a:pt x="278345" y="328079"/>
                  </a:lnTo>
                  <a:lnTo>
                    <a:pt x="272872" y="326250"/>
                  </a:lnTo>
                  <a:lnTo>
                    <a:pt x="265569" y="326250"/>
                  </a:lnTo>
                  <a:lnTo>
                    <a:pt x="250724" y="329291"/>
                  </a:lnTo>
                  <a:lnTo>
                    <a:pt x="238532" y="337558"/>
                  </a:lnTo>
                  <a:lnTo>
                    <a:pt x="230277" y="349765"/>
                  </a:lnTo>
                  <a:lnTo>
                    <a:pt x="227241" y="364629"/>
                  </a:lnTo>
                  <a:lnTo>
                    <a:pt x="227241" y="368287"/>
                  </a:lnTo>
                  <a:lnTo>
                    <a:pt x="228155" y="371030"/>
                  </a:lnTo>
                  <a:lnTo>
                    <a:pt x="229069" y="373761"/>
                  </a:lnTo>
                  <a:lnTo>
                    <a:pt x="234543" y="376504"/>
                  </a:lnTo>
                  <a:lnTo>
                    <a:pt x="240017" y="378333"/>
                  </a:lnTo>
                  <a:lnTo>
                    <a:pt x="246405" y="378333"/>
                  </a:lnTo>
                  <a:lnTo>
                    <a:pt x="261779" y="375420"/>
                  </a:lnTo>
                  <a:lnTo>
                    <a:pt x="274242" y="367368"/>
                  </a:lnTo>
                  <a:lnTo>
                    <a:pt x="282597" y="355203"/>
                  </a:lnTo>
                  <a:lnTo>
                    <a:pt x="285648" y="339953"/>
                  </a:lnTo>
                  <a:close/>
                </a:path>
                <a:path w="938529" h="628015">
                  <a:moveTo>
                    <a:pt x="0" y="281470"/>
                  </a:moveTo>
                  <a:lnTo>
                    <a:pt x="44599" y="287237"/>
                  </a:lnTo>
                  <a:lnTo>
                    <a:pt x="86098" y="301218"/>
                  </a:lnTo>
                  <a:lnTo>
                    <a:pt x="123619" y="322545"/>
                  </a:lnTo>
                  <a:lnTo>
                    <a:pt x="156284" y="350351"/>
                  </a:lnTo>
                  <a:lnTo>
                    <a:pt x="183217" y="383769"/>
                  </a:lnTo>
                  <a:lnTo>
                    <a:pt x="203541" y="421930"/>
                  </a:lnTo>
                  <a:lnTo>
                    <a:pt x="216378" y="463968"/>
                  </a:lnTo>
                  <a:lnTo>
                    <a:pt x="220853" y="509016"/>
                  </a:lnTo>
                  <a:lnTo>
                    <a:pt x="220853" y="511759"/>
                  </a:lnTo>
                  <a:lnTo>
                    <a:pt x="220853" y="514502"/>
                  </a:lnTo>
                  <a:lnTo>
                    <a:pt x="220853" y="517245"/>
                  </a:lnTo>
                </a:path>
                <a:path w="938529" h="628015">
                  <a:moveTo>
                    <a:pt x="718223" y="566585"/>
                  </a:moveTo>
                  <a:lnTo>
                    <a:pt x="712904" y="573514"/>
                  </a:lnTo>
                  <a:lnTo>
                    <a:pt x="699631" y="578815"/>
                  </a:lnTo>
                  <a:lnTo>
                    <a:pt x="680370" y="581887"/>
                  </a:lnTo>
                  <a:lnTo>
                    <a:pt x="657085" y="582129"/>
                  </a:lnTo>
                  <a:lnTo>
                    <a:pt x="633426" y="579472"/>
                  </a:lnTo>
                  <a:lnTo>
                    <a:pt x="614303" y="574587"/>
                  </a:lnTo>
                  <a:lnTo>
                    <a:pt x="601512" y="567990"/>
                  </a:lnTo>
                  <a:lnTo>
                    <a:pt x="596849" y="560197"/>
                  </a:lnTo>
                  <a:lnTo>
                    <a:pt x="602183" y="553410"/>
                  </a:lnTo>
                  <a:lnTo>
                    <a:pt x="615559" y="548424"/>
                  </a:lnTo>
                  <a:lnTo>
                    <a:pt x="635093" y="545666"/>
                  </a:lnTo>
                  <a:lnTo>
                    <a:pt x="658901" y="545566"/>
                  </a:lnTo>
                  <a:lnTo>
                    <a:pt x="682159" y="547823"/>
                  </a:lnTo>
                  <a:lnTo>
                    <a:pt x="701225" y="552651"/>
                  </a:lnTo>
                  <a:lnTo>
                    <a:pt x="713960" y="559191"/>
                  </a:lnTo>
                  <a:lnTo>
                    <a:pt x="718223" y="566585"/>
                  </a:lnTo>
                  <a:close/>
                </a:path>
                <a:path w="938529" h="628015">
                  <a:moveTo>
                    <a:pt x="474560" y="564769"/>
                  </a:moveTo>
                  <a:lnTo>
                    <a:pt x="472008" y="567962"/>
                  </a:lnTo>
                  <a:lnTo>
                    <a:pt x="465091" y="570472"/>
                  </a:lnTo>
                  <a:lnTo>
                    <a:pt x="454924" y="571957"/>
                  </a:lnTo>
                  <a:lnTo>
                    <a:pt x="442620" y="572071"/>
                  </a:lnTo>
                  <a:lnTo>
                    <a:pt x="429930" y="570757"/>
                  </a:lnTo>
                  <a:lnTo>
                    <a:pt x="419806" y="568415"/>
                  </a:lnTo>
                  <a:lnTo>
                    <a:pt x="413104" y="565390"/>
                  </a:lnTo>
                  <a:lnTo>
                    <a:pt x="410679" y="562025"/>
                  </a:lnTo>
                  <a:lnTo>
                    <a:pt x="413245" y="558968"/>
                  </a:lnTo>
                  <a:lnTo>
                    <a:pt x="420258" y="556768"/>
                  </a:lnTo>
                  <a:lnTo>
                    <a:pt x="430696" y="555596"/>
                  </a:lnTo>
                  <a:lnTo>
                    <a:pt x="443534" y="555625"/>
                  </a:lnTo>
                  <a:lnTo>
                    <a:pt x="455696" y="556796"/>
                  </a:lnTo>
                  <a:lnTo>
                    <a:pt x="465548" y="558825"/>
                  </a:lnTo>
                  <a:lnTo>
                    <a:pt x="472150" y="561540"/>
                  </a:lnTo>
                  <a:lnTo>
                    <a:pt x="474560" y="564769"/>
                  </a:lnTo>
                  <a:close/>
                </a:path>
                <a:path w="938529" h="628015">
                  <a:moveTo>
                    <a:pt x="521106" y="605891"/>
                  </a:moveTo>
                  <a:lnTo>
                    <a:pt x="518539" y="608956"/>
                  </a:lnTo>
                  <a:lnTo>
                    <a:pt x="511522" y="611252"/>
                  </a:lnTo>
                  <a:lnTo>
                    <a:pt x="501084" y="612694"/>
                  </a:lnTo>
                  <a:lnTo>
                    <a:pt x="488251" y="613194"/>
                  </a:lnTo>
                  <a:lnTo>
                    <a:pt x="475956" y="611879"/>
                  </a:lnTo>
                  <a:lnTo>
                    <a:pt x="465889" y="609538"/>
                  </a:lnTo>
                  <a:lnTo>
                    <a:pt x="459247" y="606512"/>
                  </a:lnTo>
                  <a:lnTo>
                    <a:pt x="457225" y="603148"/>
                  </a:lnTo>
                  <a:lnTo>
                    <a:pt x="459776" y="600076"/>
                  </a:lnTo>
                  <a:lnTo>
                    <a:pt x="466690" y="597776"/>
                  </a:lnTo>
                  <a:lnTo>
                    <a:pt x="476856" y="596333"/>
                  </a:lnTo>
                  <a:lnTo>
                    <a:pt x="489165" y="595833"/>
                  </a:lnTo>
                  <a:lnTo>
                    <a:pt x="501855" y="597147"/>
                  </a:lnTo>
                  <a:lnTo>
                    <a:pt x="511979" y="599490"/>
                  </a:lnTo>
                  <a:lnTo>
                    <a:pt x="518682" y="602519"/>
                  </a:lnTo>
                  <a:lnTo>
                    <a:pt x="521106" y="605891"/>
                  </a:lnTo>
                  <a:close/>
                </a:path>
                <a:path w="938529" h="628015">
                  <a:moveTo>
                    <a:pt x="765683" y="613194"/>
                  </a:moveTo>
                  <a:lnTo>
                    <a:pt x="760505" y="619978"/>
                  </a:lnTo>
                  <a:lnTo>
                    <a:pt x="747542" y="624962"/>
                  </a:lnTo>
                  <a:lnTo>
                    <a:pt x="728590" y="627719"/>
                  </a:lnTo>
                  <a:lnTo>
                    <a:pt x="705446" y="627824"/>
                  </a:lnTo>
                  <a:lnTo>
                    <a:pt x="682860" y="625181"/>
                  </a:lnTo>
                  <a:lnTo>
                    <a:pt x="664379" y="620395"/>
                  </a:lnTo>
                  <a:lnTo>
                    <a:pt x="652059" y="614065"/>
                  </a:lnTo>
                  <a:lnTo>
                    <a:pt x="647954" y="606793"/>
                  </a:lnTo>
                  <a:lnTo>
                    <a:pt x="652731" y="600014"/>
                  </a:lnTo>
                  <a:lnTo>
                    <a:pt x="665637" y="595031"/>
                  </a:lnTo>
                  <a:lnTo>
                    <a:pt x="684531" y="592275"/>
                  </a:lnTo>
                  <a:lnTo>
                    <a:pt x="707275" y="592175"/>
                  </a:lnTo>
                  <a:lnTo>
                    <a:pt x="730391" y="594818"/>
                  </a:lnTo>
                  <a:lnTo>
                    <a:pt x="749142" y="599603"/>
                  </a:lnTo>
                  <a:lnTo>
                    <a:pt x="761562" y="605929"/>
                  </a:lnTo>
                  <a:lnTo>
                    <a:pt x="765683" y="613194"/>
                  </a:lnTo>
                  <a:close/>
                </a:path>
                <a:path w="938529" h="628015">
                  <a:moveTo>
                    <a:pt x="856030" y="31991"/>
                  </a:moveTo>
                  <a:lnTo>
                    <a:pt x="855389" y="44840"/>
                  </a:lnTo>
                  <a:lnTo>
                    <a:pt x="853636" y="55291"/>
                  </a:lnTo>
                  <a:lnTo>
                    <a:pt x="851026" y="62314"/>
                  </a:lnTo>
                  <a:lnTo>
                    <a:pt x="847813" y="64884"/>
                  </a:lnTo>
                  <a:lnTo>
                    <a:pt x="844608" y="62314"/>
                  </a:lnTo>
                  <a:lnTo>
                    <a:pt x="842002" y="55291"/>
                  </a:lnTo>
                  <a:lnTo>
                    <a:pt x="840250" y="44840"/>
                  </a:lnTo>
                  <a:lnTo>
                    <a:pt x="839609" y="31991"/>
                  </a:lnTo>
                  <a:lnTo>
                    <a:pt x="840250" y="19663"/>
                  </a:lnTo>
                  <a:lnTo>
                    <a:pt x="842002" y="9480"/>
                  </a:lnTo>
                  <a:lnTo>
                    <a:pt x="844608" y="2555"/>
                  </a:lnTo>
                  <a:lnTo>
                    <a:pt x="847813" y="0"/>
                  </a:lnTo>
                  <a:lnTo>
                    <a:pt x="851026" y="2555"/>
                  </a:lnTo>
                  <a:lnTo>
                    <a:pt x="853636" y="9480"/>
                  </a:lnTo>
                  <a:lnTo>
                    <a:pt x="855389" y="19663"/>
                  </a:lnTo>
                  <a:lnTo>
                    <a:pt x="856030" y="31991"/>
                  </a:lnTo>
                  <a:close/>
                </a:path>
                <a:path w="938529" h="628015">
                  <a:moveTo>
                    <a:pt x="938161" y="133426"/>
                  </a:moveTo>
                  <a:lnTo>
                    <a:pt x="937520" y="145746"/>
                  </a:lnTo>
                  <a:lnTo>
                    <a:pt x="935769" y="155925"/>
                  </a:lnTo>
                  <a:lnTo>
                    <a:pt x="933162" y="162849"/>
                  </a:lnTo>
                  <a:lnTo>
                    <a:pt x="929957" y="165404"/>
                  </a:lnTo>
                  <a:lnTo>
                    <a:pt x="926744" y="162849"/>
                  </a:lnTo>
                  <a:lnTo>
                    <a:pt x="924134" y="155925"/>
                  </a:lnTo>
                  <a:lnTo>
                    <a:pt x="922381" y="145746"/>
                  </a:lnTo>
                  <a:lnTo>
                    <a:pt x="921740" y="133426"/>
                  </a:lnTo>
                  <a:lnTo>
                    <a:pt x="922381" y="120574"/>
                  </a:lnTo>
                  <a:lnTo>
                    <a:pt x="924134" y="110120"/>
                  </a:lnTo>
                  <a:lnTo>
                    <a:pt x="926744" y="103092"/>
                  </a:lnTo>
                  <a:lnTo>
                    <a:pt x="929957" y="100520"/>
                  </a:lnTo>
                  <a:lnTo>
                    <a:pt x="933162" y="103092"/>
                  </a:lnTo>
                  <a:lnTo>
                    <a:pt x="935769" y="110120"/>
                  </a:lnTo>
                  <a:lnTo>
                    <a:pt x="937520" y="120574"/>
                  </a:lnTo>
                  <a:lnTo>
                    <a:pt x="938161" y="133426"/>
                  </a:lnTo>
                  <a:close/>
                </a:path>
                <a:path w="938529" h="628015">
                  <a:moveTo>
                    <a:pt x="856030" y="433171"/>
                  </a:moveTo>
                  <a:lnTo>
                    <a:pt x="855389" y="445492"/>
                  </a:lnTo>
                  <a:lnTo>
                    <a:pt x="853636" y="455671"/>
                  </a:lnTo>
                  <a:lnTo>
                    <a:pt x="851026" y="462594"/>
                  </a:lnTo>
                  <a:lnTo>
                    <a:pt x="847813" y="465150"/>
                  </a:lnTo>
                  <a:lnTo>
                    <a:pt x="844608" y="462594"/>
                  </a:lnTo>
                  <a:lnTo>
                    <a:pt x="842002" y="455671"/>
                  </a:lnTo>
                  <a:lnTo>
                    <a:pt x="840250" y="445492"/>
                  </a:lnTo>
                  <a:lnTo>
                    <a:pt x="839609" y="433171"/>
                  </a:lnTo>
                  <a:lnTo>
                    <a:pt x="840250" y="420320"/>
                  </a:lnTo>
                  <a:lnTo>
                    <a:pt x="842002" y="409865"/>
                  </a:lnTo>
                  <a:lnTo>
                    <a:pt x="844608" y="402837"/>
                  </a:lnTo>
                  <a:lnTo>
                    <a:pt x="847813" y="400265"/>
                  </a:lnTo>
                  <a:lnTo>
                    <a:pt x="851026" y="402837"/>
                  </a:lnTo>
                  <a:lnTo>
                    <a:pt x="853636" y="409865"/>
                  </a:lnTo>
                  <a:lnTo>
                    <a:pt x="855389" y="420320"/>
                  </a:lnTo>
                  <a:lnTo>
                    <a:pt x="856030" y="4331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39857" y="8811145"/>
              <a:ext cx="135077" cy="14621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933560" y="8788755"/>
              <a:ext cx="219075" cy="338455"/>
            </a:xfrm>
            <a:custGeom>
              <a:avLst/>
              <a:gdLst/>
              <a:ahLst/>
              <a:cxnLst/>
              <a:rect l="l" t="t" r="r" b="b"/>
              <a:pathLst>
                <a:path w="219075" h="338454">
                  <a:moveTo>
                    <a:pt x="4571" y="1828"/>
                  </a:moveTo>
                  <a:lnTo>
                    <a:pt x="7302" y="914"/>
                  </a:lnTo>
                  <a:lnTo>
                    <a:pt x="10045" y="0"/>
                  </a:lnTo>
                  <a:lnTo>
                    <a:pt x="13690" y="0"/>
                  </a:lnTo>
                  <a:lnTo>
                    <a:pt x="27723" y="3212"/>
                  </a:lnTo>
                  <a:lnTo>
                    <a:pt x="39019" y="11993"/>
                  </a:lnTo>
                  <a:lnTo>
                    <a:pt x="46550" y="25058"/>
                  </a:lnTo>
                  <a:lnTo>
                    <a:pt x="49288" y="41122"/>
                  </a:lnTo>
                  <a:lnTo>
                    <a:pt x="49288" y="45694"/>
                  </a:lnTo>
                  <a:lnTo>
                    <a:pt x="48374" y="50266"/>
                  </a:lnTo>
                  <a:lnTo>
                    <a:pt x="47459" y="53924"/>
                  </a:lnTo>
                </a:path>
                <a:path w="219075" h="338454">
                  <a:moveTo>
                    <a:pt x="49288" y="51180"/>
                  </a:moveTo>
                  <a:lnTo>
                    <a:pt x="43814" y="56667"/>
                  </a:lnTo>
                  <a:lnTo>
                    <a:pt x="36512" y="60312"/>
                  </a:lnTo>
                  <a:lnTo>
                    <a:pt x="29209" y="60312"/>
                  </a:lnTo>
                  <a:lnTo>
                    <a:pt x="17712" y="57914"/>
                  </a:lnTo>
                  <a:lnTo>
                    <a:pt x="8442" y="51404"/>
                  </a:lnTo>
                  <a:lnTo>
                    <a:pt x="2253" y="41811"/>
                  </a:lnTo>
                  <a:lnTo>
                    <a:pt x="0" y="30162"/>
                  </a:lnTo>
                  <a:lnTo>
                    <a:pt x="1297" y="21506"/>
                  </a:lnTo>
                  <a:lnTo>
                    <a:pt x="4906" y="13709"/>
                  </a:lnTo>
                  <a:lnTo>
                    <a:pt x="10399" y="7284"/>
                  </a:lnTo>
                  <a:lnTo>
                    <a:pt x="17348" y="2743"/>
                  </a:lnTo>
                </a:path>
                <a:path w="219075" h="338454">
                  <a:moveTo>
                    <a:pt x="205346" y="310718"/>
                  </a:moveTo>
                  <a:lnTo>
                    <a:pt x="205346" y="191909"/>
                  </a:lnTo>
                  <a:lnTo>
                    <a:pt x="199285" y="182473"/>
                  </a:lnTo>
                  <a:lnTo>
                    <a:pt x="181502" y="173977"/>
                  </a:lnTo>
                  <a:lnTo>
                    <a:pt x="154650" y="167367"/>
                  </a:lnTo>
                  <a:lnTo>
                    <a:pt x="121386" y="163588"/>
                  </a:lnTo>
                  <a:lnTo>
                    <a:pt x="87945" y="162958"/>
                  </a:lnTo>
                  <a:lnTo>
                    <a:pt x="60580" y="166096"/>
                  </a:lnTo>
                  <a:lnTo>
                    <a:pt x="41942" y="172321"/>
                  </a:lnTo>
                  <a:lnTo>
                    <a:pt x="34683" y="180949"/>
                  </a:lnTo>
                  <a:lnTo>
                    <a:pt x="34683" y="301574"/>
                  </a:lnTo>
                </a:path>
                <a:path w="219075" h="338454">
                  <a:moveTo>
                    <a:pt x="205346" y="206540"/>
                  </a:moveTo>
                  <a:lnTo>
                    <a:pt x="154650" y="181604"/>
                  </a:lnTo>
                  <a:lnTo>
                    <a:pt x="87945" y="177191"/>
                  </a:lnTo>
                  <a:lnTo>
                    <a:pt x="60580" y="180605"/>
                  </a:lnTo>
                  <a:lnTo>
                    <a:pt x="41942" y="186930"/>
                  </a:lnTo>
                  <a:lnTo>
                    <a:pt x="34683" y="195567"/>
                  </a:lnTo>
                </a:path>
                <a:path w="219075" h="338454">
                  <a:moveTo>
                    <a:pt x="205346" y="224815"/>
                  </a:moveTo>
                  <a:lnTo>
                    <a:pt x="154650" y="199880"/>
                  </a:lnTo>
                  <a:lnTo>
                    <a:pt x="87945" y="195338"/>
                  </a:lnTo>
                  <a:lnTo>
                    <a:pt x="60580" y="198537"/>
                  </a:lnTo>
                  <a:lnTo>
                    <a:pt x="41942" y="204820"/>
                  </a:lnTo>
                  <a:lnTo>
                    <a:pt x="34683" y="213842"/>
                  </a:lnTo>
                </a:path>
                <a:path w="219075" h="338454">
                  <a:moveTo>
                    <a:pt x="205346" y="243090"/>
                  </a:moveTo>
                  <a:lnTo>
                    <a:pt x="154650" y="218155"/>
                  </a:lnTo>
                  <a:lnTo>
                    <a:pt x="87945" y="213599"/>
                  </a:lnTo>
                  <a:lnTo>
                    <a:pt x="60580" y="216698"/>
                  </a:lnTo>
                  <a:lnTo>
                    <a:pt x="41942" y="222709"/>
                  </a:lnTo>
                  <a:lnTo>
                    <a:pt x="34683" y="231203"/>
                  </a:lnTo>
                </a:path>
                <a:path w="219075" h="338454">
                  <a:moveTo>
                    <a:pt x="205346" y="261365"/>
                  </a:moveTo>
                  <a:lnTo>
                    <a:pt x="154650" y="236432"/>
                  </a:lnTo>
                  <a:lnTo>
                    <a:pt x="87945" y="231880"/>
                  </a:lnTo>
                  <a:lnTo>
                    <a:pt x="60580" y="234980"/>
                  </a:lnTo>
                  <a:lnTo>
                    <a:pt x="41942" y="240992"/>
                  </a:lnTo>
                  <a:lnTo>
                    <a:pt x="34683" y="249491"/>
                  </a:lnTo>
                </a:path>
                <a:path w="219075" h="338454">
                  <a:moveTo>
                    <a:pt x="205346" y="279641"/>
                  </a:moveTo>
                  <a:lnTo>
                    <a:pt x="154650" y="254713"/>
                  </a:lnTo>
                  <a:lnTo>
                    <a:pt x="87945" y="249775"/>
                  </a:lnTo>
                  <a:lnTo>
                    <a:pt x="60580" y="252914"/>
                  </a:lnTo>
                  <a:lnTo>
                    <a:pt x="41942" y="259139"/>
                  </a:lnTo>
                  <a:lnTo>
                    <a:pt x="34683" y="267766"/>
                  </a:lnTo>
                </a:path>
                <a:path w="219075" h="338454">
                  <a:moveTo>
                    <a:pt x="205346" y="297916"/>
                  </a:moveTo>
                  <a:lnTo>
                    <a:pt x="154650" y="272608"/>
                  </a:lnTo>
                  <a:lnTo>
                    <a:pt x="87945" y="268050"/>
                  </a:lnTo>
                  <a:lnTo>
                    <a:pt x="60580" y="271189"/>
                  </a:lnTo>
                  <a:lnTo>
                    <a:pt x="41942" y="277414"/>
                  </a:lnTo>
                  <a:lnTo>
                    <a:pt x="34683" y="286042"/>
                  </a:lnTo>
                </a:path>
                <a:path w="219075" h="338454">
                  <a:moveTo>
                    <a:pt x="193484" y="326250"/>
                  </a:moveTo>
                  <a:lnTo>
                    <a:pt x="187051" y="331834"/>
                  </a:lnTo>
                  <a:lnTo>
                    <a:pt x="170780" y="335959"/>
                  </a:lnTo>
                  <a:lnTo>
                    <a:pt x="147150" y="338198"/>
                  </a:lnTo>
                  <a:lnTo>
                    <a:pt x="118643" y="338124"/>
                  </a:lnTo>
                  <a:lnTo>
                    <a:pt x="89927" y="335503"/>
                  </a:lnTo>
                  <a:lnTo>
                    <a:pt x="66854" y="330820"/>
                  </a:lnTo>
                  <a:lnTo>
                    <a:pt x="51651" y="324764"/>
                  </a:lnTo>
                  <a:lnTo>
                    <a:pt x="46545" y="318020"/>
                  </a:lnTo>
                  <a:lnTo>
                    <a:pt x="52849" y="311912"/>
                  </a:lnTo>
                  <a:lnTo>
                    <a:pt x="68907" y="307516"/>
                  </a:lnTo>
                  <a:lnTo>
                    <a:pt x="92494" y="305174"/>
                  </a:lnTo>
                  <a:lnTo>
                    <a:pt x="121386" y="305231"/>
                  </a:lnTo>
                  <a:lnTo>
                    <a:pt x="149593" y="308387"/>
                  </a:lnTo>
                  <a:lnTo>
                    <a:pt x="172494" y="313340"/>
                  </a:lnTo>
                  <a:lnTo>
                    <a:pt x="187866" y="319494"/>
                  </a:lnTo>
                  <a:lnTo>
                    <a:pt x="193484" y="326250"/>
                  </a:lnTo>
                  <a:close/>
                </a:path>
                <a:path w="219075" h="338454">
                  <a:moveTo>
                    <a:pt x="219036" y="188264"/>
                  </a:moveTo>
                  <a:lnTo>
                    <a:pt x="219036" y="98704"/>
                  </a:lnTo>
                  <a:lnTo>
                    <a:pt x="212372" y="87762"/>
                  </a:lnTo>
                  <a:lnTo>
                    <a:pt x="191766" y="77679"/>
                  </a:lnTo>
                  <a:lnTo>
                    <a:pt x="160383" y="69654"/>
                  </a:lnTo>
                  <a:lnTo>
                    <a:pt x="121386" y="64884"/>
                  </a:lnTo>
                  <a:lnTo>
                    <a:pt x="82582" y="64426"/>
                  </a:lnTo>
                  <a:lnTo>
                    <a:pt x="50539" y="68083"/>
                  </a:lnTo>
                  <a:lnTo>
                    <a:pt x="28592" y="75165"/>
                  </a:lnTo>
                  <a:lnTo>
                    <a:pt x="20078" y="84988"/>
                  </a:lnTo>
                  <a:lnTo>
                    <a:pt x="20078" y="174548"/>
                  </a:lnTo>
                </a:path>
                <a:path w="219075" h="338454">
                  <a:moveTo>
                    <a:pt x="47459" y="312546"/>
                  </a:moveTo>
                  <a:lnTo>
                    <a:pt x="39243" y="309803"/>
                  </a:lnTo>
                  <a:lnTo>
                    <a:pt x="33769" y="305231"/>
                  </a:lnTo>
                  <a:lnTo>
                    <a:pt x="34683" y="301574"/>
                  </a:lnTo>
                  <a:lnTo>
                    <a:pt x="41942" y="294809"/>
                  </a:lnTo>
                  <a:lnTo>
                    <a:pt x="60580" y="289926"/>
                  </a:lnTo>
                  <a:lnTo>
                    <a:pt x="87945" y="287442"/>
                  </a:lnTo>
                  <a:lnTo>
                    <a:pt x="121386" y="287870"/>
                  </a:lnTo>
                  <a:lnTo>
                    <a:pt x="154650" y="290797"/>
                  </a:lnTo>
                  <a:lnTo>
                    <a:pt x="181502" y="296208"/>
                  </a:lnTo>
                  <a:lnTo>
                    <a:pt x="199285" y="303162"/>
                  </a:lnTo>
                  <a:lnTo>
                    <a:pt x="205346" y="310718"/>
                  </a:lnTo>
                  <a:lnTo>
                    <a:pt x="205346" y="314375"/>
                  </a:lnTo>
                  <a:lnTo>
                    <a:pt x="200787" y="317106"/>
                  </a:lnTo>
                  <a:lnTo>
                    <a:pt x="193484" y="319849"/>
                  </a:lnTo>
                </a:path>
                <a:path w="219075" h="338454">
                  <a:moveTo>
                    <a:pt x="7302" y="52095"/>
                  </a:moveTo>
                  <a:lnTo>
                    <a:pt x="8016" y="58946"/>
                  </a:lnTo>
                  <a:lnTo>
                    <a:pt x="10271" y="65800"/>
                  </a:lnTo>
                  <a:lnTo>
                    <a:pt x="14235" y="72656"/>
                  </a:lnTo>
                  <a:lnTo>
                    <a:pt x="20078" y="795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26881" y="9299817"/>
            <a:ext cx="168440" cy="7585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761229" y="480410"/>
            <a:ext cx="1403985" cy="4038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spc="-15" dirty="0">
                <a:latin typeface="Tahoma"/>
                <a:cs typeface="Tahoma"/>
              </a:rPr>
              <a:t>Sensor</a:t>
            </a:r>
            <a:r>
              <a:rPr sz="1150" b="1" spc="-65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láser</a:t>
            </a:r>
            <a:r>
              <a:rPr sz="1150" b="1" spc="-65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difuso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1050" b="1" dirty="0">
                <a:latin typeface="Tahoma"/>
                <a:cs typeface="Tahoma"/>
              </a:rPr>
              <a:t>con</a:t>
            </a:r>
            <a:r>
              <a:rPr sz="1050" b="1" spc="-5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salida</a:t>
            </a:r>
            <a:r>
              <a:rPr sz="1050" b="1" spc="-5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analógica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836" y="491235"/>
            <a:ext cx="4206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láser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analógico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medir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distancia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exacta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objeto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dentro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su </a:t>
            </a:r>
            <a:r>
              <a:rPr sz="1000" spc="50" dirty="0">
                <a:latin typeface="Microsoft Sans Serif"/>
                <a:cs typeface="Microsoft Sans Serif"/>
              </a:rPr>
              <a:t>rango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detección. </a:t>
            </a:r>
            <a:r>
              <a:rPr sz="1000" spc="-15" dirty="0">
                <a:latin typeface="Microsoft Sans Serif"/>
                <a:cs typeface="Microsoft Sans Serif"/>
              </a:rPr>
              <a:t>Este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utiliza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0" dirty="0">
                <a:latin typeface="Microsoft Sans Serif"/>
                <a:cs typeface="Microsoft Sans Serif"/>
              </a:rPr>
              <a:t>luz láser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visible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salida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lineal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precisión.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1227" y="3398265"/>
            <a:ext cx="8407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latin typeface="Tahoma"/>
                <a:cs typeface="Tahoma"/>
              </a:rPr>
              <a:t>Color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spc="-35" dirty="0">
                <a:latin typeface="Tahoma"/>
                <a:cs typeface="Tahoma"/>
              </a:rPr>
              <a:t>BERO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8837" y="3385565"/>
            <a:ext cx="4274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BERO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LED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colores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rojo,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verde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azul.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emite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hacia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detectar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color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específico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reflejada.</a:t>
            </a:r>
            <a:endParaRPr sz="950">
              <a:latin typeface="Microsoft Sans Serif"/>
              <a:cs typeface="Microsoft Sans Serif"/>
            </a:endParaRPr>
          </a:p>
          <a:p>
            <a:pPr marL="12700" marR="229235">
              <a:lnSpc>
                <a:spcPct val="126299"/>
              </a:lnSpc>
            </a:pPr>
            <a:r>
              <a:rPr sz="950" spc="-10" dirty="0">
                <a:latin typeface="Microsoft Sans Serif"/>
                <a:cs typeface="Microsoft Sans Serif"/>
              </a:rPr>
              <a:t>Este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</a:t>
            </a:r>
            <a:r>
              <a:rPr sz="950" spc="-5" dirty="0">
                <a:latin typeface="Microsoft Sans Serif"/>
                <a:cs typeface="Microsoft Sans Serif"/>
              </a:rPr>
              <a:t> Teach </a:t>
            </a:r>
            <a:r>
              <a:rPr sz="950" spc="55" dirty="0">
                <a:latin typeface="Microsoft Sans Serif"/>
                <a:cs typeface="Microsoft Sans Serif"/>
              </a:rPr>
              <a:t>In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establecer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detectará.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CL40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latin typeface="Microsoft Sans Serif"/>
                <a:cs typeface="Microsoft Sans Serif"/>
              </a:rPr>
              <a:t> es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fibra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óptica.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61227" y="6417057"/>
            <a:ext cx="12052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Tahoma"/>
                <a:cs typeface="Tahoma"/>
              </a:rPr>
              <a:t>Marca</a:t>
            </a:r>
            <a:r>
              <a:rPr sz="900" b="1" spc="-5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color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spc="-25" dirty="0">
                <a:latin typeface="Tahoma"/>
                <a:cs typeface="Tahoma"/>
              </a:rPr>
              <a:t>BERO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8837" y="6372605"/>
            <a:ext cx="42538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marca de </a:t>
            </a:r>
            <a:r>
              <a:rPr sz="950" spc="35" dirty="0">
                <a:latin typeface="Microsoft Sans Serif"/>
                <a:cs typeface="Microsoft Sans Serif"/>
              </a:rPr>
              <a:t>color </a:t>
            </a:r>
            <a:r>
              <a:rPr sz="950" spc="-55" dirty="0">
                <a:latin typeface="Microsoft Sans Serif"/>
                <a:cs typeface="Microsoft Sans Serif"/>
              </a:rPr>
              <a:t>BERO </a:t>
            </a:r>
            <a:r>
              <a:rPr sz="950" spc="45" dirty="0">
                <a:latin typeface="Microsoft Sans Serif"/>
                <a:cs typeface="Microsoft Sans Serif"/>
              </a:rPr>
              <a:t>también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0" dirty="0">
                <a:latin typeface="Microsoft Sans Serif"/>
                <a:cs typeface="Microsoft Sans Serif"/>
              </a:rPr>
              <a:t>usa </a:t>
            </a:r>
            <a:r>
              <a:rPr sz="950" spc="35" dirty="0">
                <a:latin typeface="Microsoft Sans Serif"/>
                <a:cs typeface="Microsoft Sans Serif"/>
              </a:rPr>
              <a:t>para detectar </a:t>
            </a:r>
            <a:r>
              <a:rPr sz="950" spc="20" dirty="0">
                <a:latin typeface="Microsoft Sans Serif"/>
                <a:cs typeface="Microsoft Sans Serif"/>
              </a:rPr>
              <a:t>colores </a:t>
            </a:r>
            <a:r>
              <a:rPr sz="950" spc="10" dirty="0">
                <a:latin typeface="Microsoft Sans Serif"/>
                <a:cs typeface="Microsoft Sans Serif"/>
              </a:rPr>
              <a:t>específicos.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funciona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manera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diferente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CL40.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marca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5" dirty="0">
                <a:latin typeface="Microsoft Sans Serif"/>
                <a:cs typeface="Microsoft Sans Serif"/>
              </a:rPr>
              <a:t>BERO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usa </a:t>
            </a:r>
            <a:r>
              <a:rPr sz="950" spc="15" dirty="0">
                <a:latin typeface="Microsoft Sans Serif"/>
                <a:cs typeface="Microsoft Sans Serif"/>
              </a:rPr>
              <a:t>luz </a:t>
            </a:r>
            <a:r>
              <a:rPr sz="950" spc="30" dirty="0">
                <a:latin typeface="Microsoft Sans Serif"/>
                <a:cs typeface="Microsoft Sans Serif"/>
              </a:rPr>
              <a:t>verde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5" dirty="0">
                <a:latin typeface="Microsoft Sans Serif"/>
                <a:cs typeface="Microsoft Sans Serif"/>
              </a:rPr>
              <a:t>roja para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emisor.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color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0" dirty="0">
                <a:latin typeface="Microsoft Sans Serif"/>
                <a:cs typeface="Microsoft Sans Serif"/>
              </a:rPr>
              <a:t>selecciona </a:t>
            </a:r>
            <a:r>
              <a:rPr sz="950" spc="35" dirty="0">
                <a:latin typeface="Microsoft Sans Serif"/>
                <a:cs typeface="Microsoft Sans Serif"/>
              </a:rPr>
              <a:t>dependiendo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contraste del objetivo.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objetivo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color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0" dirty="0">
                <a:latin typeface="Microsoft Sans Serif"/>
                <a:cs typeface="Microsoft Sans Serif"/>
              </a:rPr>
              <a:t>fondo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40" dirty="0">
                <a:latin typeface="Microsoft Sans Serif"/>
                <a:cs typeface="Microsoft Sans Serif"/>
              </a:rPr>
              <a:t>configurar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separado.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05059" y="1725302"/>
            <a:ext cx="1544955" cy="620395"/>
            <a:chOff x="2750458" y="1725301"/>
            <a:chExt cx="1544955" cy="620395"/>
          </a:xfrm>
        </p:grpSpPr>
        <p:sp>
          <p:nvSpPr>
            <p:cNvPr id="3" name="object 3"/>
            <p:cNvSpPr/>
            <p:nvPr/>
          </p:nvSpPr>
          <p:spPr>
            <a:xfrm>
              <a:off x="2752737" y="1727580"/>
              <a:ext cx="1540510" cy="541020"/>
            </a:xfrm>
            <a:custGeom>
              <a:avLst/>
              <a:gdLst/>
              <a:ahLst/>
              <a:cxnLst/>
              <a:rect l="l" t="t" r="r" b="b"/>
              <a:pathLst>
                <a:path w="1540510" h="541019">
                  <a:moveTo>
                    <a:pt x="214668" y="0"/>
                  </a:moveTo>
                  <a:lnTo>
                    <a:pt x="1385785" y="0"/>
                  </a:lnTo>
                  <a:lnTo>
                    <a:pt x="1451690" y="4660"/>
                  </a:lnTo>
                  <a:lnTo>
                    <a:pt x="1499863" y="17445"/>
                  </a:lnTo>
                  <a:lnTo>
                    <a:pt x="1525939" y="36556"/>
                  </a:lnTo>
                  <a:lnTo>
                    <a:pt x="1525549" y="60198"/>
                  </a:lnTo>
                  <a:lnTo>
                    <a:pt x="1469777" y="95258"/>
                  </a:lnTo>
                  <a:lnTo>
                    <a:pt x="1423474" y="108080"/>
                  </a:lnTo>
                  <a:lnTo>
                    <a:pt x="1369629" y="116480"/>
                  </a:lnTo>
                  <a:lnTo>
                    <a:pt x="1311795" y="119494"/>
                  </a:lnTo>
                  <a:lnTo>
                    <a:pt x="116928" y="119494"/>
                  </a:lnTo>
                  <a:lnTo>
                    <a:pt x="214668" y="0"/>
                  </a:lnTo>
                  <a:close/>
                </a:path>
                <a:path w="1540510" h="541019">
                  <a:moveTo>
                    <a:pt x="1511858" y="23723"/>
                  </a:moveTo>
                  <a:lnTo>
                    <a:pt x="1526158" y="31958"/>
                  </a:lnTo>
                  <a:lnTo>
                    <a:pt x="1534461" y="41733"/>
                  </a:lnTo>
                  <a:lnTo>
                    <a:pt x="1538312" y="51168"/>
                  </a:lnTo>
                  <a:lnTo>
                    <a:pt x="1539252" y="58381"/>
                  </a:lnTo>
                  <a:lnTo>
                    <a:pt x="1539252" y="188810"/>
                  </a:lnTo>
                  <a:lnTo>
                    <a:pt x="1539252" y="190639"/>
                  </a:lnTo>
                  <a:lnTo>
                    <a:pt x="1476294" y="235652"/>
                  </a:lnTo>
                  <a:lnTo>
                    <a:pt x="1429828" y="249312"/>
                  </a:lnTo>
                  <a:lnTo>
                    <a:pt x="1376740" y="257893"/>
                  </a:lnTo>
                  <a:lnTo>
                    <a:pt x="1320012" y="260870"/>
                  </a:lnTo>
                  <a:lnTo>
                    <a:pt x="661377" y="260870"/>
                  </a:lnTo>
                  <a:lnTo>
                    <a:pt x="661377" y="299173"/>
                  </a:lnTo>
                  <a:lnTo>
                    <a:pt x="1321841" y="299173"/>
                  </a:lnTo>
                  <a:lnTo>
                    <a:pt x="1378977" y="296152"/>
                  </a:lnTo>
                  <a:lnTo>
                    <a:pt x="1432735" y="287702"/>
                  </a:lnTo>
                  <a:lnTo>
                    <a:pt x="1479302" y="274742"/>
                  </a:lnTo>
                  <a:lnTo>
                    <a:pt x="1514864" y="258194"/>
                  </a:lnTo>
                  <a:lnTo>
                    <a:pt x="1539215" y="230793"/>
                  </a:lnTo>
                  <a:lnTo>
                    <a:pt x="1539141" y="222783"/>
                  </a:lnTo>
                  <a:lnTo>
                    <a:pt x="1535472" y="215115"/>
                  </a:lnTo>
                  <a:lnTo>
                    <a:pt x="1528292" y="207962"/>
                  </a:lnTo>
                </a:path>
                <a:path w="1540510" h="541019">
                  <a:moveTo>
                    <a:pt x="1540167" y="228028"/>
                  </a:moveTo>
                  <a:lnTo>
                    <a:pt x="1540167" y="357555"/>
                  </a:lnTo>
                  <a:lnTo>
                    <a:pt x="1540167" y="364845"/>
                  </a:lnTo>
                  <a:lnTo>
                    <a:pt x="1539252" y="370319"/>
                  </a:lnTo>
                  <a:lnTo>
                    <a:pt x="1479302" y="411757"/>
                  </a:lnTo>
                  <a:lnTo>
                    <a:pt x="1432735" y="424578"/>
                  </a:lnTo>
                  <a:lnTo>
                    <a:pt x="1378977" y="432977"/>
                  </a:lnTo>
                  <a:lnTo>
                    <a:pt x="1321841" y="435991"/>
                  </a:lnTo>
                  <a:lnTo>
                    <a:pt x="471373" y="435991"/>
                  </a:lnTo>
                  <a:lnTo>
                    <a:pt x="460809" y="436461"/>
                  </a:lnTo>
                  <a:lnTo>
                    <a:pt x="125145" y="133172"/>
                  </a:lnTo>
                  <a:lnTo>
                    <a:pt x="120586" y="128612"/>
                  </a:lnTo>
                  <a:lnTo>
                    <a:pt x="114185" y="123139"/>
                  </a:lnTo>
                  <a:lnTo>
                    <a:pt x="116928" y="119494"/>
                  </a:lnTo>
                </a:path>
                <a:path w="1540510" h="541019">
                  <a:moveTo>
                    <a:pt x="264007" y="119494"/>
                  </a:moveTo>
                  <a:lnTo>
                    <a:pt x="361746" y="0"/>
                  </a:lnTo>
                </a:path>
                <a:path w="1540510" h="541019">
                  <a:moveTo>
                    <a:pt x="735368" y="45605"/>
                  </a:moveTo>
                  <a:lnTo>
                    <a:pt x="730543" y="55400"/>
                  </a:lnTo>
                  <a:lnTo>
                    <a:pt x="717326" y="63738"/>
                  </a:lnTo>
                  <a:lnTo>
                    <a:pt x="697600" y="69851"/>
                  </a:lnTo>
                  <a:lnTo>
                    <a:pt x="673252" y="72974"/>
                  </a:lnTo>
                  <a:lnTo>
                    <a:pt x="649146" y="72390"/>
                  </a:lnTo>
                  <a:lnTo>
                    <a:pt x="629064" y="68299"/>
                  </a:lnTo>
                  <a:lnTo>
                    <a:pt x="615318" y="61299"/>
                  </a:lnTo>
                  <a:lnTo>
                    <a:pt x="610222" y="51993"/>
                  </a:lnTo>
                  <a:lnTo>
                    <a:pt x="614518" y="42204"/>
                  </a:lnTo>
                  <a:lnTo>
                    <a:pt x="627464" y="33866"/>
                  </a:lnTo>
                  <a:lnTo>
                    <a:pt x="647089" y="27749"/>
                  </a:lnTo>
                  <a:lnTo>
                    <a:pt x="671423" y="24625"/>
                  </a:lnTo>
                  <a:lnTo>
                    <a:pt x="695934" y="25213"/>
                  </a:lnTo>
                  <a:lnTo>
                    <a:pt x="716073" y="29305"/>
                  </a:lnTo>
                  <a:lnTo>
                    <a:pt x="729873" y="36301"/>
                  </a:lnTo>
                  <a:lnTo>
                    <a:pt x="735368" y="45605"/>
                  </a:lnTo>
                  <a:close/>
                </a:path>
                <a:path w="1540510" h="541019">
                  <a:moveTo>
                    <a:pt x="205536" y="39230"/>
                  </a:moveTo>
                  <a:lnTo>
                    <a:pt x="265823" y="39230"/>
                  </a:lnTo>
                  <a:lnTo>
                    <a:pt x="286852" y="41320"/>
                  </a:lnTo>
                  <a:lnTo>
                    <a:pt x="301113" y="45724"/>
                  </a:lnTo>
                  <a:lnTo>
                    <a:pt x="307321" y="51669"/>
                  </a:lnTo>
                  <a:lnTo>
                    <a:pt x="304190" y="58381"/>
                  </a:lnTo>
                  <a:lnTo>
                    <a:pt x="293901" y="64666"/>
                  </a:lnTo>
                  <a:lnTo>
                    <a:pt x="278044" y="69669"/>
                  </a:lnTo>
                  <a:lnTo>
                    <a:pt x="258591" y="73133"/>
                  </a:lnTo>
                  <a:lnTo>
                    <a:pt x="237515" y="74802"/>
                  </a:lnTo>
                  <a:lnTo>
                    <a:pt x="176301" y="74802"/>
                  </a:lnTo>
                  <a:lnTo>
                    <a:pt x="205536" y="39230"/>
                  </a:lnTo>
                  <a:close/>
                </a:path>
                <a:path w="1540510" h="541019">
                  <a:moveTo>
                    <a:pt x="207365" y="9131"/>
                  </a:moveTo>
                  <a:lnTo>
                    <a:pt x="204622" y="3657"/>
                  </a:lnTo>
                  <a:lnTo>
                    <a:pt x="198234" y="1828"/>
                  </a:lnTo>
                  <a:lnTo>
                    <a:pt x="190004" y="1828"/>
                  </a:lnTo>
                  <a:lnTo>
                    <a:pt x="153466" y="1828"/>
                  </a:lnTo>
                  <a:lnTo>
                    <a:pt x="144558" y="3239"/>
                  </a:lnTo>
                  <a:lnTo>
                    <a:pt x="137706" y="6958"/>
                  </a:lnTo>
                  <a:lnTo>
                    <a:pt x="131881" y="12217"/>
                  </a:lnTo>
                  <a:lnTo>
                    <a:pt x="126060" y="18249"/>
                  </a:lnTo>
                  <a:lnTo>
                    <a:pt x="14617" y="145935"/>
                  </a:lnTo>
                </a:path>
                <a:path w="1540510" h="541019">
                  <a:moveTo>
                    <a:pt x="401027" y="423227"/>
                  </a:moveTo>
                  <a:lnTo>
                    <a:pt x="103225" y="137731"/>
                  </a:lnTo>
                  <a:lnTo>
                    <a:pt x="64858" y="124968"/>
                  </a:lnTo>
                  <a:lnTo>
                    <a:pt x="39696" y="130083"/>
                  </a:lnTo>
                  <a:lnTo>
                    <a:pt x="19070" y="144006"/>
                  </a:lnTo>
                  <a:lnTo>
                    <a:pt x="5124" y="164599"/>
                  </a:lnTo>
                  <a:lnTo>
                    <a:pt x="0" y="189725"/>
                  </a:lnTo>
                  <a:lnTo>
                    <a:pt x="0" y="540893"/>
                  </a:lnTo>
                  <a:lnTo>
                    <a:pt x="362661" y="540893"/>
                  </a:lnTo>
                  <a:lnTo>
                    <a:pt x="387824" y="535761"/>
                  </a:lnTo>
                  <a:lnTo>
                    <a:pt x="408449" y="521735"/>
                  </a:lnTo>
                  <a:lnTo>
                    <a:pt x="422395" y="500870"/>
                  </a:lnTo>
                  <a:lnTo>
                    <a:pt x="427520" y="475221"/>
                  </a:lnTo>
                  <a:lnTo>
                    <a:pt x="425693" y="459912"/>
                  </a:lnTo>
                  <a:lnTo>
                    <a:pt x="420441" y="445800"/>
                  </a:lnTo>
                  <a:lnTo>
                    <a:pt x="412105" y="433400"/>
                  </a:lnTo>
                  <a:lnTo>
                    <a:pt x="401027" y="423227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3292" y="1872151"/>
              <a:ext cx="81292" cy="811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6581" y="2169509"/>
              <a:ext cx="81292" cy="811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77401" y="1918220"/>
              <a:ext cx="337185" cy="312420"/>
            </a:xfrm>
            <a:custGeom>
              <a:avLst/>
              <a:gdLst/>
              <a:ahLst/>
              <a:cxnLst/>
              <a:rect l="l" t="t" r="r" b="b"/>
              <a:pathLst>
                <a:path w="337185" h="312419">
                  <a:moveTo>
                    <a:pt x="337083" y="233502"/>
                  </a:moveTo>
                  <a:lnTo>
                    <a:pt x="94094" y="0"/>
                  </a:lnTo>
                  <a:lnTo>
                    <a:pt x="88540" y="21777"/>
                  </a:lnTo>
                  <a:lnTo>
                    <a:pt x="75707" y="39449"/>
                  </a:lnTo>
                  <a:lnTo>
                    <a:pt x="57221" y="51306"/>
                  </a:lnTo>
                  <a:lnTo>
                    <a:pt x="34709" y="55638"/>
                  </a:lnTo>
                  <a:lnTo>
                    <a:pt x="25303" y="54812"/>
                  </a:lnTo>
                  <a:lnTo>
                    <a:pt x="16325" y="52446"/>
                  </a:lnTo>
                  <a:lnTo>
                    <a:pt x="7862" y="48711"/>
                  </a:lnTo>
                  <a:lnTo>
                    <a:pt x="0" y="43776"/>
                  </a:lnTo>
                  <a:lnTo>
                    <a:pt x="0" y="244436"/>
                  </a:lnTo>
                  <a:lnTo>
                    <a:pt x="7862" y="239652"/>
                  </a:lnTo>
                  <a:lnTo>
                    <a:pt x="16325" y="236235"/>
                  </a:lnTo>
                  <a:lnTo>
                    <a:pt x="25303" y="234185"/>
                  </a:lnTo>
                  <a:lnTo>
                    <a:pt x="34709" y="233502"/>
                  </a:lnTo>
                  <a:lnTo>
                    <a:pt x="57864" y="238132"/>
                  </a:lnTo>
                  <a:lnTo>
                    <a:pt x="76736" y="250713"/>
                  </a:lnTo>
                  <a:lnTo>
                    <a:pt x="89440" y="269281"/>
                  </a:lnTo>
                  <a:lnTo>
                    <a:pt x="94094" y="291871"/>
                  </a:lnTo>
                  <a:lnTo>
                    <a:pt x="94094" y="299173"/>
                  </a:lnTo>
                  <a:lnTo>
                    <a:pt x="92265" y="305549"/>
                  </a:lnTo>
                  <a:lnTo>
                    <a:pt x="90436" y="311937"/>
                  </a:lnTo>
                  <a:lnTo>
                    <a:pt x="284098" y="311937"/>
                  </a:lnTo>
                  <a:lnTo>
                    <a:pt x="282270" y="305549"/>
                  </a:lnTo>
                  <a:lnTo>
                    <a:pt x="281355" y="299173"/>
                  </a:lnTo>
                  <a:lnTo>
                    <a:pt x="281355" y="291871"/>
                  </a:lnTo>
                  <a:lnTo>
                    <a:pt x="285694" y="269408"/>
                  </a:lnTo>
                  <a:lnTo>
                    <a:pt x="297570" y="251052"/>
                  </a:lnTo>
                  <a:lnTo>
                    <a:pt x="315270" y="238512"/>
                  </a:lnTo>
                  <a:lnTo>
                    <a:pt x="337083" y="233502"/>
                  </a:lnTo>
                  <a:close/>
                </a:path>
                <a:path w="337185" h="312419">
                  <a:moveTo>
                    <a:pt x="23748" y="117652"/>
                  </a:moveTo>
                  <a:lnTo>
                    <a:pt x="23748" y="224370"/>
                  </a:lnTo>
                  <a:lnTo>
                    <a:pt x="31097" y="219444"/>
                  </a:lnTo>
                  <a:lnTo>
                    <a:pt x="39389" y="215712"/>
                  </a:lnTo>
                  <a:lnTo>
                    <a:pt x="48537" y="213348"/>
                  </a:lnTo>
                  <a:lnTo>
                    <a:pt x="58458" y="212521"/>
                  </a:lnTo>
                  <a:lnTo>
                    <a:pt x="81085" y="217166"/>
                  </a:lnTo>
                  <a:lnTo>
                    <a:pt x="99685" y="229847"/>
                  </a:lnTo>
                  <a:lnTo>
                    <a:pt x="112289" y="248687"/>
                  </a:lnTo>
                  <a:lnTo>
                    <a:pt x="116928" y="271805"/>
                  </a:lnTo>
                  <a:lnTo>
                    <a:pt x="116928" y="279107"/>
                  </a:lnTo>
                  <a:lnTo>
                    <a:pt x="116014" y="285483"/>
                  </a:lnTo>
                  <a:lnTo>
                    <a:pt x="113271" y="291871"/>
                  </a:lnTo>
                  <a:lnTo>
                    <a:pt x="280441" y="291871"/>
                  </a:lnTo>
                </a:path>
                <a:path w="337185" h="312419">
                  <a:moveTo>
                    <a:pt x="23748" y="224370"/>
                  </a:moveTo>
                  <a:lnTo>
                    <a:pt x="914" y="241706"/>
                  </a:lnTo>
                </a:path>
                <a:path w="337185" h="312419">
                  <a:moveTo>
                    <a:pt x="113271" y="291871"/>
                  </a:moveTo>
                  <a:lnTo>
                    <a:pt x="90436" y="311937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1090" y="2266194"/>
              <a:ext cx="129705" cy="7934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90190" y="1970201"/>
              <a:ext cx="434340" cy="272415"/>
            </a:xfrm>
            <a:custGeom>
              <a:avLst/>
              <a:gdLst/>
              <a:ahLst/>
              <a:cxnLst/>
              <a:rect l="l" t="t" r="r" b="b"/>
              <a:pathLst>
                <a:path w="434339" h="272414">
                  <a:moveTo>
                    <a:pt x="0" y="0"/>
                  </a:moveTo>
                  <a:lnTo>
                    <a:pt x="0" y="49263"/>
                  </a:lnTo>
                  <a:lnTo>
                    <a:pt x="2383" y="57054"/>
                  </a:lnTo>
                  <a:lnTo>
                    <a:pt x="8793" y="63052"/>
                  </a:lnTo>
                  <a:lnTo>
                    <a:pt x="18114" y="67854"/>
                  </a:lnTo>
                  <a:lnTo>
                    <a:pt x="29235" y="72059"/>
                  </a:lnTo>
                  <a:lnTo>
                    <a:pt x="313334" y="184251"/>
                  </a:lnTo>
                </a:path>
                <a:path w="434339" h="272414">
                  <a:moveTo>
                    <a:pt x="377278" y="271818"/>
                  </a:moveTo>
                  <a:lnTo>
                    <a:pt x="433920" y="19337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6528" y="2430856"/>
            <a:ext cx="174180" cy="75704"/>
          </a:xfrm>
          <a:prstGeom prst="rect">
            <a:avLst/>
          </a:prstGeom>
        </p:spPr>
      </p:pic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220461" y="3198876"/>
          <a:ext cx="5902325" cy="248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9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2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89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87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70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54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102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61544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95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Sensor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Rango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Voltaje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7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Enseñar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Producción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2570">
                        <a:lnSpc>
                          <a:spcPts val="1155"/>
                        </a:lnSpc>
                      </a:pPr>
                      <a:r>
                        <a:rPr sz="10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Modo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9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Conexión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Alojamiento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Escribe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1155"/>
                        </a:lnSpc>
                      </a:pP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15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PNP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HACER</a:t>
                      </a:r>
                      <a:endParaRPr sz="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155"/>
                        </a:lnSpc>
                      </a:pPr>
                      <a:r>
                        <a:rPr sz="10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1155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ts val="1155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Cable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68">
                <a:tc rowSpan="4"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10" dirty="0">
                          <a:latin typeface="Microsoft Sans Serif"/>
                          <a:cs typeface="Microsoft Sans Serif"/>
                        </a:rPr>
                        <a:t>Fibra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7589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Óptico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K35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155"/>
                        </a:lnSpc>
                      </a:pPr>
                      <a:r>
                        <a:rPr sz="1000" spc="55" dirty="0">
                          <a:latin typeface="Microsoft Sans Serif"/>
                          <a:cs typeface="Microsoft Sans Serif"/>
                        </a:rPr>
                        <a:t>75mm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0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65"/>
                        </a:lnSpc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KL40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280mm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</a:pP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120mm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K40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150cm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10-36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marR="317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943"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Láser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25" dirty="0">
                          <a:latin typeface="Microsoft Sans Serif"/>
                          <a:cs typeface="Microsoft Sans Serif"/>
                        </a:rPr>
                        <a:t>Difuso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450" dirty="0">
                          <a:latin typeface="Microsoft Sans Serif"/>
                          <a:cs typeface="Microsoft Sans Serif"/>
                        </a:rPr>
                        <a:t>Cosa</a:t>
                      </a:r>
                      <a:r>
                        <a:rPr sz="4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latin typeface="Microsoft Sans Serif"/>
                          <a:cs typeface="Microsoft Sans Serif"/>
                        </a:rPr>
                        <a:t>análoga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500" spc="10" dirty="0">
                          <a:latin typeface="Microsoft Sans Serif"/>
                          <a:cs typeface="Microsoft Sans Serif"/>
                        </a:rPr>
                        <a:t>Producción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55"/>
                        </a:lnSpc>
                      </a:pP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L50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45-85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1377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400" spc="20" dirty="0">
                          <a:latin typeface="Microsoft Sans Serif"/>
                          <a:cs typeface="Microsoft Sans Serif"/>
                        </a:rPr>
                        <a:t>milímetro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18-28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20" dirty="0">
                          <a:latin typeface="Microsoft Sans Serif"/>
                          <a:cs typeface="Microsoft Sans Serif"/>
                        </a:rPr>
                        <a:t>Color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485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60" dirty="0">
                          <a:latin typeface="Microsoft Sans Serif"/>
                          <a:cs typeface="Microsoft Sans Serif"/>
                        </a:rPr>
                        <a:t>BERO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CL40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155"/>
                        </a:lnSpc>
                      </a:pPr>
                      <a:r>
                        <a:rPr sz="1000" spc="55" dirty="0">
                          <a:latin typeface="Microsoft Sans Serif"/>
                          <a:cs typeface="Microsoft Sans Serif"/>
                        </a:rPr>
                        <a:t>15mm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0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plastico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611"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marca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color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R="1270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latin typeface="Microsoft Sans Serif"/>
                          <a:cs typeface="Microsoft Sans Serif"/>
                        </a:rPr>
                        <a:t>BERO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65"/>
                        </a:lnSpc>
                      </a:pP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C80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165"/>
                        </a:lnSpc>
                      </a:pPr>
                      <a:r>
                        <a:rPr sz="1000" spc="55" dirty="0">
                          <a:latin typeface="Microsoft Sans Serif"/>
                          <a:cs typeface="Microsoft Sans Serif"/>
                        </a:rPr>
                        <a:t>18mm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marR="317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6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544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50" spc="10" dirty="0">
                          <a:latin typeface="Microsoft Sans Serif"/>
                          <a:cs typeface="Microsoft Sans Serif"/>
                        </a:rPr>
                        <a:t>Tragamonedas</a:t>
                      </a:r>
                      <a:r>
                        <a:rPr sz="4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-30" dirty="0">
                          <a:latin typeface="Microsoft Sans Serif"/>
                          <a:cs typeface="Microsoft Sans Serif"/>
                        </a:rPr>
                        <a:t>BERO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155"/>
                        </a:lnSpc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G20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ts val="1155"/>
                        </a:lnSpc>
                      </a:pPr>
                      <a:r>
                        <a:rPr sz="1000" spc="70" dirty="0">
                          <a:latin typeface="Microsoft Sans Serif"/>
                          <a:cs typeface="Microsoft Sans Serif"/>
                        </a:rPr>
                        <a:t>2mm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Microsoft Sans Serif"/>
                          <a:cs typeface="Microsoft Sans Serif"/>
                        </a:rPr>
                        <a:t>10-30</a:t>
                      </a:r>
                      <a:r>
                        <a:rPr sz="95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55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50" spc="30" dirty="0">
                          <a:latin typeface="Microsoft Sans Serif"/>
                          <a:cs typeface="Microsoft Sans Serif"/>
                        </a:rPr>
                        <a:t>Metal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581396" y="578867"/>
            <a:ext cx="7524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dirty="0">
                <a:latin typeface="Tahoma"/>
                <a:cs typeface="Tahoma"/>
              </a:rPr>
              <a:t>Tragamonedas</a:t>
            </a:r>
            <a:r>
              <a:rPr sz="550" b="1" spc="-20" dirty="0">
                <a:latin typeface="Tahoma"/>
                <a:cs typeface="Tahoma"/>
              </a:rPr>
              <a:t> </a:t>
            </a:r>
            <a:r>
              <a:rPr sz="550" b="1" spc="-15" dirty="0">
                <a:latin typeface="Tahoma"/>
                <a:cs typeface="Tahoma"/>
              </a:rPr>
              <a:t>BERO</a:t>
            </a:r>
            <a:endParaRPr sz="5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9005" y="491235"/>
            <a:ext cx="4194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coloca </a:t>
            </a:r>
            <a:r>
              <a:rPr sz="1000" spc="55" dirty="0">
                <a:latin typeface="Microsoft Sans Serif"/>
                <a:cs typeface="Microsoft Sans Serif"/>
              </a:rPr>
              <a:t>dentro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5" dirty="0">
                <a:latin typeface="Microsoft Sans Serif"/>
                <a:cs typeface="Microsoft Sans Serif"/>
              </a:rPr>
              <a:t>ranura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0" dirty="0">
                <a:latin typeface="Microsoft Sans Serif"/>
                <a:cs typeface="Microsoft Sans Serif"/>
              </a:rPr>
              <a:t>sensor.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5" dirty="0">
                <a:latin typeface="Microsoft Sans Serif"/>
                <a:cs typeface="Microsoft Sans Serif"/>
              </a:rPr>
              <a:t>emitida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atraviesa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Diferentes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contrastes,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rasgaduras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agujeros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 </a:t>
            </a:r>
            <a:r>
              <a:rPr sz="1000" spc="30" dirty="0">
                <a:latin typeface="Microsoft Sans Serif"/>
                <a:cs typeface="Microsoft Sans Serif"/>
              </a:rPr>
              <a:t>variarán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cantidad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25" dirty="0">
                <a:latin typeface="Microsoft Sans Serif"/>
                <a:cs typeface="Microsoft Sans Serif"/>
              </a:rPr>
              <a:t>llega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5" dirty="0">
                <a:latin typeface="Microsoft Sans Serif"/>
                <a:cs typeface="Microsoft Sans Serif"/>
              </a:rPr>
              <a:t>receptor. </a:t>
            </a:r>
            <a:r>
              <a:rPr sz="1000" spc="-15" dirty="0">
                <a:latin typeface="Microsoft Sans Serif"/>
                <a:cs typeface="Microsoft Sans Serif"/>
              </a:rPr>
              <a:t>Este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0" dirty="0">
                <a:latin typeface="Microsoft Sans Serif"/>
                <a:cs typeface="Microsoft Sans Serif"/>
              </a:rPr>
              <a:t> utiliza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Teach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Está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disponible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luz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infrarroja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visible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roja/verde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81395" y="2777234"/>
            <a:ext cx="11214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Tahoma"/>
                <a:cs typeface="Tahoma"/>
              </a:rPr>
              <a:t>Guía</a:t>
            </a:r>
            <a:r>
              <a:rPr sz="1000" b="1" spc="-7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65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selección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1396" y="6069074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>
                <a:latin typeface="Tahoma"/>
                <a:cs typeface="Tahoma"/>
              </a:rPr>
              <a:t>Revisión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-65" dirty="0">
                <a:latin typeface="Tahoma"/>
                <a:cs typeface="Tahoma"/>
              </a:rPr>
              <a:t>8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90179" y="6101715"/>
            <a:ext cx="4316730" cy="3123804"/>
          </a:xfrm>
          <a:prstGeom prst="rect">
            <a:avLst/>
          </a:prstGeom>
          <a:solidFill>
            <a:srgbClr val="DEDEDE"/>
          </a:solidFill>
        </p:spPr>
        <p:txBody>
          <a:bodyPr vert="horz" wrap="square" lIns="0" tIns="130810" rIns="0" bIns="0" rtlCol="0">
            <a:spAutoFit/>
          </a:bodyPr>
          <a:lstStyle/>
          <a:p>
            <a:pPr marL="226695" marR="857885" indent="-226695">
              <a:lnSpc>
                <a:spcPct val="126299"/>
              </a:lnSpc>
              <a:spcBef>
                <a:spcPts val="1030"/>
              </a:spcBef>
              <a:buAutoNum type="arabicParenR"/>
              <a:tabLst>
                <a:tab pos="226695" algn="l"/>
                <a:tab pos="2810510" algn="l"/>
              </a:tabLst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rango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máximo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fotoeléctrico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K80,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través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barrido,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40" dirty="0">
                <a:latin typeface="Microsoft Sans Serif"/>
                <a:cs typeface="Microsoft Sans Serif"/>
              </a:rPr>
              <a:t>m.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arenR"/>
            </a:pPr>
            <a:endParaRPr sz="1300">
              <a:latin typeface="Microsoft Sans Serif"/>
              <a:cs typeface="Microsoft Sans Serif"/>
            </a:endParaRPr>
          </a:p>
          <a:p>
            <a:pPr marL="248285" marR="336550" indent="-248285">
              <a:lnSpc>
                <a:spcPct val="109100"/>
              </a:lnSpc>
              <a:buFont typeface="Microsoft Sans Serif"/>
              <a:buAutoNum type="arabicParenR"/>
              <a:tabLst>
                <a:tab pos="248285" algn="l"/>
                <a:tab pos="1023619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ejemplo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sensor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fotoeléctrico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Teach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In.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/>
            </a:pPr>
            <a:endParaRPr sz="1700">
              <a:latin typeface="Microsoft Sans Serif"/>
              <a:cs typeface="Microsoft Sans Serif"/>
            </a:endParaRPr>
          </a:p>
          <a:p>
            <a:pPr marL="397510"/>
            <a:r>
              <a:rPr sz="700" spc="20" dirty="0">
                <a:latin typeface="Microsoft Sans Serif"/>
                <a:cs typeface="Microsoft Sans Serif"/>
              </a:rPr>
              <a:t>una.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D4</a:t>
            </a:r>
            <a:endParaRPr sz="700">
              <a:latin typeface="Microsoft Sans Serif"/>
              <a:cs typeface="Microsoft Sans Serif"/>
            </a:endParaRPr>
          </a:p>
          <a:p>
            <a:pPr marL="554355" lvl="1" indent="-157480">
              <a:spcBef>
                <a:spcPts val="250"/>
              </a:spcBef>
              <a:buAutoNum type="alphaUcPeriod" startAt="2"/>
              <a:tabLst>
                <a:tab pos="554990" algn="l"/>
              </a:tabLst>
            </a:pPr>
            <a:r>
              <a:rPr sz="1050" spc="-10" dirty="0">
                <a:latin typeface="Microsoft Sans Serif"/>
                <a:cs typeface="Microsoft Sans Serif"/>
              </a:rPr>
              <a:t>K50</a:t>
            </a:r>
            <a:endParaRPr sz="1050">
              <a:latin typeface="Microsoft Sans Serif"/>
              <a:cs typeface="Microsoft Sans Serif"/>
            </a:endParaRPr>
          </a:p>
          <a:p>
            <a:pPr marL="559435" lvl="1" indent="-162560">
              <a:spcBef>
                <a:spcPts val="130"/>
              </a:spcBef>
              <a:buAutoNum type="alphaUcPeriod" startAt="2"/>
              <a:tabLst>
                <a:tab pos="560070" algn="l"/>
              </a:tabLst>
            </a:pPr>
            <a:r>
              <a:rPr sz="1100" spc="-25" dirty="0">
                <a:latin typeface="Microsoft Sans Serif"/>
                <a:cs typeface="Microsoft Sans Serif"/>
              </a:rPr>
              <a:t>CL40</a:t>
            </a:r>
            <a:endParaRPr sz="1100">
              <a:latin typeface="Microsoft Sans Serif"/>
              <a:cs typeface="Microsoft Sans Serif"/>
            </a:endParaRPr>
          </a:p>
          <a:p>
            <a:pPr marL="557530" lvl="1" indent="-160020">
              <a:spcBef>
                <a:spcPts val="220"/>
              </a:spcBef>
              <a:buAutoNum type="alphaUcPeriod" startAt="2"/>
              <a:tabLst>
                <a:tab pos="557530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K30</a:t>
            </a:r>
            <a:endParaRPr sz="1000">
              <a:latin typeface="Microsoft Sans Serif"/>
              <a:cs typeface="Microsoft Sans Serif"/>
            </a:endParaRPr>
          </a:p>
          <a:p>
            <a:pPr lvl="1">
              <a:spcBef>
                <a:spcPts val="25"/>
              </a:spcBef>
              <a:buAutoNum type="alphaUcPeriod" startAt="2"/>
            </a:pPr>
            <a:endParaRPr sz="1250">
              <a:latin typeface="Microsoft Sans Serif"/>
              <a:cs typeface="Microsoft Sans Serif"/>
            </a:endParaRPr>
          </a:p>
          <a:p>
            <a:pPr marL="233679" marR="329565" indent="-233679">
              <a:lnSpc>
                <a:spcPct val="120000"/>
              </a:lnSpc>
              <a:buAutoNum type="arabicParenR" startAt="3"/>
              <a:tabLst>
                <a:tab pos="233679" algn="l"/>
                <a:tab pos="1143000" algn="l"/>
              </a:tabLst>
            </a:pP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fotoeléctrico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tiene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ranura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donde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coloca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objetivo.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arenR" startAt="3"/>
            </a:pPr>
            <a:endParaRPr sz="1250">
              <a:latin typeface="Microsoft Sans Serif"/>
              <a:cs typeface="Microsoft Sans Serif"/>
            </a:endParaRPr>
          </a:p>
          <a:p>
            <a:pPr marL="248285" marR="503555" indent="-248285">
              <a:lnSpc>
                <a:spcPct val="109100"/>
              </a:lnSpc>
              <a:buAutoNum type="arabicParenR" startAt="3"/>
              <a:tabLst>
                <a:tab pos="248285" algn="l"/>
                <a:tab pos="1640205" algn="l"/>
              </a:tabLst>
            </a:pPr>
            <a:r>
              <a:rPr sz="1100" spc="-45" dirty="0">
                <a:latin typeface="Microsoft Sans Serif"/>
                <a:cs typeface="Microsoft Sans Serif"/>
              </a:rPr>
              <a:t>El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rango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máximo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detección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Color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Mark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BERO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C80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es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70" dirty="0">
                <a:latin typeface="Microsoft Sans Serif"/>
                <a:cs typeface="Microsoft Sans Serif"/>
              </a:rPr>
              <a:t>mm.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1396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1680" y="3981661"/>
            <a:ext cx="4081194" cy="32167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835" y="572260"/>
            <a:ext cx="1885314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15" dirty="0">
                <a:latin typeface="Microsoft Sans Serif"/>
                <a:cs typeface="Microsoft Sans Serif"/>
              </a:rPr>
              <a:t>Aplicaciones</a:t>
            </a:r>
            <a:r>
              <a:rPr sz="1250" spc="-25" dirty="0">
                <a:latin typeface="Microsoft Sans Serif"/>
                <a:cs typeface="Microsoft Sans Serif"/>
              </a:rPr>
              <a:t> </a:t>
            </a:r>
            <a:r>
              <a:rPr sz="1250" spc="40" dirty="0">
                <a:latin typeface="Microsoft Sans Serif"/>
                <a:cs typeface="Microsoft Sans Serif"/>
              </a:rPr>
              <a:t>de</a:t>
            </a:r>
            <a:r>
              <a:rPr sz="1250" spc="-20" dirty="0">
                <a:latin typeface="Microsoft Sans Serif"/>
                <a:cs typeface="Microsoft Sans Serif"/>
              </a:rPr>
              <a:t> </a:t>
            </a:r>
            <a:r>
              <a:rPr sz="1250" spc="20" dirty="0">
                <a:latin typeface="Microsoft Sans Serif"/>
                <a:cs typeface="Microsoft Sans Serif"/>
              </a:rPr>
              <a:t>sensores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836" y="1929891"/>
            <a:ext cx="42538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Microsoft Sans Serif"/>
                <a:cs typeface="Microsoft Sans Serif"/>
              </a:rPr>
              <a:t>Hay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50" dirty="0">
                <a:latin typeface="Microsoft Sans Serif"/>
                <a:cs typeface="Microsoft Sans Serif"/>
              </a:rPr>
              <a:t>gran </a:t>
            </a:r>
            <a:r>
              <a:rPr sz="1000" spc="35" dirty="0">
                <a:latin typeface="Microsoft Sans Serif"/>
                <a:cs typeface="Microsoft Sans Serif"/>
              </a:rPr>
              <a:t>cantidad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aplicaciones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pueden </a:t>
            </a:r>
            <a:r>
              <a:rPr sz="1000" spc="35" dirty="0">
                <a:latin typeface="Microsoft Sans Serif"/>
                <a:cs typeface="Microsoft Sans Serif"/>
              </a:rPr>
              <a:t>utilizar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dirty="0">
                <a:latin typeface="Microsoft Sans Serif"/>
                <a:cs typeface="Microsoft Sans Serif"/>
              </a:rPr>
              <a:t>y,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30" dirty="0">
                <a:latin typeface="Microsoft Sans Serif"/>
                <a:cs typeface="Microsoft Sans Serif"/>
              </a:rPr>
              <a:t>ha </a:t>
            </a:r>
            <a:r>
              <a:rPr sz="1000" spc="25" dirty="0">
                <a:latin typeface="Microsoft Sans Serif"/>
                <a:cs typeface="Microsoft Sans Serif"/>
              </a:rPr>
              <a:t>visto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35" dirty="0">
                <a:latin typeface="Microsoft Sans Serif"/>
                <a:cs typeface="Microsoft Sans Serif"/>
              </a:rPr>
              <a:t>lo </a:t>
            </a:r>
            <a:r>
              <a:rPr sz="1000" spc="40" dirty="0">
                <a:latin typeface="Microsoft Sans Serif"/>
                <a:cs typeface="Microsoft Sans Serif"/>
              </a:rPr>
              <a:t>largo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este </a:t>
            </a:r>
            <a:r>
              <a:rPr sz="1000" spc="35" dirty="0">
                <a:latin typeface="Microsoft Sans Serif"/>
                <a:cs typeface="Microsoft Sans Serif"/>
              </a:rPr>
              <a:t>libro, </a:t>
            </a:r>
            <a:r>
              <a:rPr sz="1000" spc="25" dirty="0">
                <a:latin typeface="Microsoft Sans Serif"/>
                <a:cs typeface="Microsoft Sans Serif"/>
              </a:rPr>
              <a:t>hay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0" dirty="0">
                <a:latin typeface="Microsoft Sans Serif"/>
                <a:cs typeface="Microsoft Sans Serif"/>
              </a:rPr>
              <a:t>serie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sensores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25" dirty="0">
                <a:latin typeface="Microsoft Sans Serif"/>
                <a:cs typeface="Microsoft Sans Serif"/>
              </a:rPr>
              <a:t>elegir. </a:t>
            </a:r>
            <a:r>
              <a:rPr sz="1000" spc="15" dirty="0">
                <a:latin typeface="Microsoft Sans Serif"/>
                <a:cs typeface="Microsoft Sans Serif"/>
              </a:rPr>
              <a:t>Elegir el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5" dirty="0">
                <a:latin typeface="Microsoft Sans Serif"/>
                <a:cs typeface="Microsoft Sans Serif"/>
              </a:rPr>
              <a:t>correcto puede </a:t>
            </a:r>
            <a:r>
              <a:rPr sz="1000" spc="20" dirty="0">
                <a:latin typeface="Microsoft Sans Serif"/>
                <a:cs typeface="Microsoft Sans Serif"/>
              </a:rPr>
              <a:t>ser </a:t>
            </a:r>
            <a:r>
              <a:rPr sz="1000" spc="35" dirty="0">
                <a:latin typeface="Microsoft Sans Serif"/>
                <a:cs typeface="Microsoft Sans Serif"/>
              </a:rPr>
              <a:t>confuso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requiere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cuidadosa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reflexión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planificación.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menudo,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más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5" dirty="0">
                <a:latin typeface="Microsoft Sans Serif"/>
                <a:cs typeface="Microsoft Sans Serif"/>
              </a:rPr>
              <a:t>hará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5" dirty="0">
                <a:latin typeface="Microsoft Sans Serif"/>
                <a:cs typeface="Microsoft Sans Serif"/>
              </a:rPr>
              <a:t>trabajo. </a:t>
            </a: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medida que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aplicación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0" dirty="0">
                <a:latin typeface="Microsoft Sans Serif"/>
                <a:cs typeface="Microsoft Sans Serif"/>
              </a:rPr>
              <a:t>vuelve </a:t>
            </a:r>
            <a:r>
              <a:rPr sz="1000" spc="25" dirty="0">
                <a:latin typeface="Microsoft Sans Serif"/>
                <a:cs typeface="Microsoft Sans Serif"/>
              </a:rPr>
              <a:t>más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compleja, más </a:t>
            </a:r>
            <a:r>
              <a:rPr sz="1000" spc="30" dirty="0">
                <a:latin typeface="Microsoft Sans Serif"/>
                <a:cs typeface="Microsoft Sans Serif"/>
              </a:rPr>
              <a:t>difícil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5" dirty="0">
                <a:latin typeface="Microsoft Sans Serif"/>
                <a:cs typeface="Microsoft Sans Serif"/>
              </a:rPr>
              <a:t>elegir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sensor </a:t>
            </a:r>
            <a:r>
              <a:rPr sz="1000" spc="35" dirty="0">
                <a:latin typeface="Microsoft Sans Serif"/>
                <a:cs typeface="Microsoft Sans Serif"/>
              </a:rPr>
              <a:t>correcto para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0" dirty="0">
                <a:latin typeface="Microsoft Sans Serif"/>
                <a:cs typeface="Microsoft Sans Serif"/>
              </a:rPr>
              <a:t>aplicación 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determinada.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siguiente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guía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aplicación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ayudará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encontrar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correcto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aplicación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correcta.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227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04117" y="9475723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11640" y="1277677"/>
            <a:ext cx="1708785" cy="1141095"/>
            <a:chOff x="557039" y="1277676"/>
            <a:chExt cx="1708785" cy="1141095"/>
          </a:xfrm>
        </p:grpSpPr>
        <p:sp>
          <p:nvSpPr>
            <p:cNvPr id="3" name="object 3"/>
            <p:cNvSpPr/>
            <p:nvPr/>
          </p:nvSpPr>
          <p:spPr>
            <a:xfrm>
              <a:off x="559307" y="1279944"/>
              <a:ext cx="1704339" cy="1136650"/>
            </a:xfrm>
            <a:custGeom>
              <a:avLst/>
              <a:gdLst/>
              <a:ahLst/>
              <a:cxnLst/>
              <a:rect l="l" t="t" r="r" b="b"/>
              <a:pathLst>
                <a:path w="1704339" h="1136650">
                  <a:moveTo>
                    <a:pt x="1717436" y="52670"/>
                  </a:moveTo>
                  <a:lnTo>
                    <a:pt x="3355" y="52670"/>
                  </a:lnTo>
                  <a:lnTo>
                    <a:pt x="3355" y="1182361"/>
                  </a:lnTo>
                  <a:lnTo>
                    <a:pt x="1717436" y="1182361"/>
                  </a:lnTo>
                  <a:lnTo>
                    <a:pt x="1717436" y="5267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9307" y="1279944"/>
              <a:ext cx="1704339" cy="1136650"/>
            </a:xfrm>
            <a:custGeom>
              <a:avLst/>
              <a:gdLst/>
              <a:ahLst/>
              <a:cxnLst/>
              <a:rect l="l" t="t" r="r" b="b"/>
              <a:pathLst>
                <a:path w="1704339" h="1136650">
                  <a:moveTo>
                    <a:pt x="3355" y="52670"/>
                  </a:moveTo>
                  <a:lnTo>
                    <a:pt x="1717436" y="52670"/>
                  </a:lnTo>
                  <a:lnTo>
                    <a:pt x="1717436" y="1182361"/>
                  </a:lnTo>
                  <a:lnTo>
                    <a:pt x="3355" y="1182361"/>
                  </a:lnTo>
                  <a:lnTo>
                    <a:pt x="3355" y="52670"/>
                  </a:lnTo>
                  <a:close/>
                </a:path>
              </a:pathLst>
            </a:custGeom>
            <a:ln w="45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1234" y="1374495"/>
              <a:ext cx="91440" cy="26034"/>
            </a:xfrm>
            <a:custGeom>
              <a:avLst/>
              <a:gdLst/>
              <a:ahLst/>
              <a:cxnLst/>
              <a:rect l="l" t="t" r="r" b="b"/>
              <a:pathLst>
                <a:path w="91440" h="26034">
                  <a:moveTo>
                    <a:pt x="53166" y="52103"/>
                  </a:moveTo>
                  <a:lnTo>
                    <a:pt x="35744" y="53064"/>
                  </a:lnTo>
                  <a:lnTo>
                    <a:pt x="21495" y="55721"/>
                  </a:lnTo>
                  <a:lnTo>
                    <a:pt x="11877" y="59734"/>
                  </a:lnTo>
                  <a:lnTo>
                    <a:pt x="8347" y="64764"/>
                  </a:lnTo>
                  <a:lnTo>
                    <a:pt x="11877" y="69409"/>
                  </a:lnTo>
                  <a:lnTo>
                    <a:pt x="21495" y="73461"/>
                  </a:lnTo>
                  <a:lnTo>
                    <a:pt x="35744" y="76326"/>
                  </a:lnTo>
                  <a:lnTo>
                    <a:pt x="53166" y="77413"/>
                  </a:lnTo>
                  <a:lnTo>
                    <a:pt x="71261" y="76326"/>
                  </a:lnTo>
                  <a:lnTo>
                    <a:pt x="86095" y="73461"/>
                  </a:lnTo>
                  <a:lnTo>
                    <a:pt x="96126" y="69409"/>
                  </a:lnTo>
                  <a:lnTo>
                    <a:pt x="99812" y="64764"/>
                  </a:lnTo>
                  <a:lnTo>
                    <a:pt x="96126" y="59734"/>
                  </a:lnTo>
                  <a:lnTo>
                    <a:pt x="86095" y="55721"/>
                  </a:lnTo>
                  <a:lnTo>
                    <a:pt x="71261" y="53064"/>
                  </a:lnTo>
                  <a:lnTo>
                    <a:pt x="53166" y="52103"/>
                  </a:lnTo>
                  <a:close/>
                </a:path>
              </a:pathLst>
            </a:custGeom>
            <a:solidFill>
              <a:srgbClr val="C8C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1234" y="1374495"/>
              <a:ext cx="91440" cy="26034"/>
            </a:xfrm>
            <a:custGeom>
              <a:avLst/>
              <a:gdLst/>
              <a:ahLst/>
              <a:cxnLst/>
              <a:rect l="l" t="t" r="r" b="b"/>
              <a:pathLst>
                <a:path w="91440" h="26034">
                  <a:moveTo>
                    <a:pt x="99812" y="64764"/>
                  </a:moveTo>
                  <a:lnTo>
                    <a:pt x="96126" y="69409"/>
                  </a:lnTo>
                  <a:lnTo>
                    <a:pt x="86095" y="73461"/>
                  </a:lnTo>
                  <a:lnTo>
                    <a:pt x="71261" y="76326"/>
                  </a:lnTo>
                  <a:lnTo>
                    <a:pt x="53166" y="77413"/>
                  </a:lnTo>
                  <a:lnTo>
                    <a:pt x="35744" y="76326"/>
                  </a:lnTo>
                  <a:lnTo>
                    <a:pt x="21495" y="73461"/>
                  </a:lnTo>
                  <a:lnTo>
                    <a:pt x="11877" y="69409"/>
                  </a:lnTo>
                  <a:lnTo>
                    <a:pt x="8347" y="64764"/>
                  </a:lnTo>
                  <a:lnTo>
                    <a:pt x="11877" y="59734"/>
                  </a:lnTo>
                  <a:lnTo>
                    <a:pt x="21495" y="55721"/>
                  </a:lnTo>
                  <a:lnTo>
                    <a:pt x="35744" y="53064"/>
                  </a:lnTo>
                  <a:lnTo>
                    <a:pt x="53166" y="52103"/>
                  </a:lnTo>
                  <a:lnTo>
                    <a:pt x="71261" y="53064"/>
                  </a:lnTo>
                  <a:lnTo>
                    <a:pt x="86095" y="55721"/>
                  </a:lnTo>
                  <a:lnTo>
                    <a:pt x="96126" y="59734"/>
                  </a:lnTo>
                  <a:lnTo>
                    <a:pt x="99812" y="64764"/>
                  </a:lnTo>
                  <a:close/>
                </a:path>
              </a:pathLst>
            </a:custGeom>
            <a:ln w="4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1234" y="1387233"/>
              <a:ext cx="91440" cy="349250"/>
            </a:xfrm>
            <a:custGeom>
              <a:avLst/>
              <a:gdLst/>
              <a:ahLst/>
              <a:cxnLst/>
              <a:rect l="l" t="t" r="r" b="b"/>
              <a:pathLst>
                <a:path w="91440" h="349250">
                  <a:moveTo>
                    <a:pt x="99812" y="52026"/>
                  </a:moveTo>
                  <a:lnTo>
                    <a:pt x="96126" y="56671"/>
                  </a:lnTo>
                  <a:lnTo>
                    <a:pt x="86095" y="60723"/>
                  </a:lnTo>
                  <a:lnTo>
                    <a:pt x="71261" y="63588"/>
                  </a:lnTo>
                  <a:lnTo>
                    <a:pt x="53166" y="64675"/>
                  </a:lnTo>
                  <a:lnTo>
                    <a:pt x="35744" y="63588"/>
                  </a:lnTo>
                  <a:lnTo>
                    <a:pt x="21495" y="60723"/>
                  </a:lnTo>
                  <a:lnTo>
                    <a:pt x="11877" y="56671"/>
                  </a:lnTo>
                  <a:lnTo>
                    <a:pt x="8347" y="52026"/>
                  </a:lnTo>
                  <a:lnTo>
                    <a:pt x="8347" y="386406"/>
                  </a:lnTo>
                  <a:lnTo>
                    <a:pt x="11877" y="391436"/>
                  </a:lnTo>
                  <a:lnTo>
                    <a:pt x="21495" y="395449"/>
                  </a:lnTo>
                  <a:lnTo>
                    <a:pt x="35744" y="398106"/>
                  </a:lnTo>
                  <a:lnTo>
                    <a:pt x="53166" y="399067"/>
                  </a:lnTo>
                  <a:lnTo>
                    <a:pt x="71261" y="398106"/>
                  </a:lnTo>
                  <a:lnTo>
                    <a:pt x="86095" y="395449"/>
                  </a:lnTo>
                  <a:lnTo>
                    <a:pt x="96126" y="391436"/>
                  </a:lnTo>
                  <a:lnTo>
                    <a:pt x="99812" y="386406"/>
                  </a:lnTo>
                  <a:lnTo>
                    <a:pt x="99812" y="52026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9581" y="1439260"/>
              <a:ext cx="92075" cy="347345"/>
            </a:xfrm>
            <a:custGeom>
              <a:avLst/>
              <a:gdLst/>
              <a:ahLst/>
              <a:cxnLst/>
              <a:rect l="l" t="t" r="r" b="b"/>
              <a:pathLst>
                <a:path w="92075" h="347344">
                  <a:moveTo>
                    <a:pt x="44818" y="12649"/>
                  </a:moveTo>
                  <a:lnTo>
                    <a:pt x="27397" y="11562"/>
                  </a:lnTo>
                  <a:lnTo>
                    <a:pt x="13148" y="8696"/>
                  </a:lnTo>
                  <a:lnTo>
                    <a:pt x="3530" y="4644"/>
                  </a:lnTo>
                  <a:lnTo>
                    <a:pt x="0" y="0"/>
                  </a:lnTo>
                  <a:lnTo>
                    <a:pt x="0" y="334379"/>
                  </a:lnTo>
                  <a:lnTo>
                    <a:pt x="3530" y="339409"/>
                  </a:lnTo>
                  <a:lnTo>
                    <a:pt x="13148" y="343422"/>
                  </a:lnTo>
                  <a:lnTo>
                    <a:pt x="27397" y="346079"/>
                  </a:lnTo>
                  <a:lnTo>
                    <a:pt x="44818" y="347040"/>
                  </a:lnTo>
                  <a:lnTo>
                    <a:pt x="62914" y="346079"/>
                  </a:lnTo>
                  <a:lnTo>
                    <a:pt x="77747" y="343422"/>
                  </a:lnTo>
                  <a:lnTo>
                    <a:pt x="87778" y="339409"/>
                  </a:lnTo>
                  <a:lnTo>
                    <a:pt x="91464" y="334379"/>
                  </a:lnTo>
                  <a:lnTo>
                    <a:pt x="91464" y="0"/>
                  </a:lnTo>
                  <a:lnTo>
                    <a:pt x="87778" y="4644"/>
                  </a:lnTo>
                  <a:lnTo>
                    <a:pt x="77747" y="8696"/>
                  </a:lnTo>
                  <a:lnTo>
                    <a:pt x="62914" y="11562"/>
                  </a:lnTo>
                  <a:lnTo>
                    <a:pt x="44818" y="12649"/>
                  </a:lnTo>
                  <a:close/>
                </a:path>
                <a:path w="92075" h="347344">
                  <a:moveTo>
                    <a:pt x="91464" y="251238"/>
                  </a:moveTo>
                  <a:lnTo>
                    <a:pt x="87778" y="255883"/>
                  </a:lnTo>
                  <a:lnTo>
                    <a:pt x="77747" y="259935"/>
                  </a:lnTo>
                  <a:lnTo>
                    <a:pt x="62914" y="262800"/>
                  </a:lnTo>
                  <a:lnTo>
                    <a:pt x="44818" y="263887"/>
                  </a:lnTo>
                  <a:lnTo>
                    <a:pt x="27397" y="262800"/>
                  </a:lnTo>
                  <a:lnTo>
                    <a:pt x="13148" y="259935"/>
                  </a:lnTo>
                  <a:lnTo>
                    <a:pt x="3530" y="255883"/>
                  </a:lnTo>
                  <a:lnTo>
                    <a:pt x="0" y="251238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8974" y="1412240"/>
              <a:ext cx="95439" cy="1972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21231" y="1326311"/>
              <a:ext cx="29209" cy="8255"/>
            </a:xfrm>
            <a:custGeom>
              <a:avLst/>
              <a:gdLst/>
              <a:ahLst/>
              <a:cxnLst/>
              <a:rect l="l" t="t" r="r" b="b"/>
              <a:pathLst>
                <a:path w="29209" h="8255">
                  <a:moveTo>
                    <a:pt x="31396" y="52392"/>
                  </a:moveTo>
                  <a:lnTo>
                    <a:pt x="15848" y="52392"/>
                  </a:lnTo>
                  <a:lnTo>
                    <a:pt x="8527" y="54197"/>
                  </a:lnTo>
                  <a:lnTo>
                    <a:pt x="8527" y="58716"/>
                  </a:lnTo>
                  <a:lnTo>
                    <a:pt x="15848" y="60522"/>
                  </a:lnTo>
                  <a:lnTo>
                    <a:pt x="31396" y="60522"/>
                  </a:lnTo>
                  <a:lnTo>
                    <a:pt x="37797" y="58716"/>
                  </a:lnTo>
                  <a:lnTo>
                    <a:pt x="37797" y="56002"/>
                  </a:lnTo>
                  <a:lnTo>
                    <a:pt x="37797" y="54197"/>
                  </a:lnTo>
                  <a:lnTo>
                    <a:pt x="31396" y="523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21231" y="1326311"/>
              <a:ext cx="29209" cy="8255"/>
            </a:xfrm>
            <a:custGeom>
              <a:avLst/>
              <a:gdLst/>
              <a:ahLst/>
              <a:cxnLst/>
              <a:rect l="l" t="t" r="r" b="b"/>
              <a:pathLst>
                <a:path w="29209" h="8255">
                  <a:moveTo>
                    <a:pt x="37797" y="56002"/>
                  </a:moveTo>
                  <a:lnTo>
                    <a:pt x="37797" y="58716"/>
                  </a:lnTo>
                  <a:lnTo>
                    <a:pt x="31396" y="60522"/>
                  </a:lnTo>
                  <a:lnTo>
                    <a:pt x="23168" y="60522"/>
                  </a:lnTo>
                  <a:lnTo>
                    <a:pt x="15848" y="60522"/>
                  </a:lnTo>
                  <a:lnTo>
                    <a:pt x="8527" y="58716"/>
                  </a:lnTo>
                  <a:lnTo>
                    <a:pt x="8527" y="56002"/>
                  </a:lnTo>
                  <a:lnTo>
                    <a:pt x="8527" y="54197"/>
                  </a:lnTo>
                  <a:lnTo>
                    <a:pt x="15848" y="52392"/>
                  </a:lnTo>
                  <a:lnTo>
                    <a:pt x="23168" y="52392"/>
                  </a:lnTo>
                  <a:lnTo>
                    <a:pt x="31396" y="52392"/>
                  </a:lnTo>
                  <a:lnTo>
                    <a:pt x="37797" y="54197"/>
                  </a:lnTo>
                  <a:lnTo>
                    <a:pt x="37797" y="56002"/>
                  </a:lnTo>
                  <a:close/>
                </a:path>
              </a:pathLst>
            </a:custGeom>
            <a:ln w="4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21231" y="1332674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09" h="58419">
                  <a:moveTo>
                    <a:pt x="8527" y="52354"/>
                  </a:moveTo>
                  <a:lnTo>
                    <a:pt x="8527" y="109287"/>
                  </a:lnTo>
                  <a:lnTo>
                    <a:pt x="15848" y="110196"/>
                  </a:lnTo>
                  <a:lnTo>
                    <a:pt x="31396" y="110196"/>
                  </a:lnTo>
                  <a:lnTo>
                    <a:pt x="37797" y="109287"/>
                  </a:lnTo>
                  <a:lnTo>
                    <a:pt x="37797" y="54159"/>
                  </a:lnTo>
                  <a:lnTo>
                    <a:pt x="15848" y="54159"/>
                  </a:lnTo>
                  <a:lnTo>
                    <a:pt x="8527" y="52354"/>
                  </a:lnTo>
                  <a:close/>
                </a:path>
                <a:path w="29209" h="58419">
                  <a:moveTo>
                    <a:pt x="37797" y="52354"/>
                  </a:moveTo>
                  <a:lnTo>
                    <a:pt x="31396" y="54159"/>
                  </a:lnTo>
                  <a:lnTo>
                    <a:pt x="37797" y="54159"/>
                  </a:lnTo>
                  <a:lnTo>
                    <a:pt x="37797" y="52354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6406" y="1382314"/>
              <a:ext cx="537845" cy="554355"/>
            </a:xfrm>
            <a:custGeom>
              <a:avLst/>
              <a:gdLst/>
              <a:ahLst/>
              <a:cxnLst/>
              <a:rect l="l" t="t" r="r" b="b"/>
              <a:pathLst>
                <a:path w="537844" h="554355">
                  <a:moveTo>
                    <a:pt x="267993" y="4519"/>
                  </a:moveTo>
                  <a:lnTo>
                    <a:pt x="260672" y="4519"/>
                  </a:lnTo>
                  <a:lnTo>
                    <a:pt x="253352" y="2714"/>
                  </a:lnTo>
                  <a:lnTo>
                    <a:pt x="253352" y="0"/>
                  </a:lnTo>
                  <a:lnTo>
                    <a:pt x="253352" y="56945"/>
                  </a:lnTo>
                  <a:lnTo>
                    <a:pt x="253352" y="59647"/>
                  </a:lnTo>
                  <a:lnTo>
                    <a:pt x="260672" y="60556"/>
                  </a:lnTo>
                  <a:lnTo>
                    <a:pt x="267993" y="60556"/>
                  </a:lnTo>
                  <a:lnTo>
                    <a:pt x="276221" y="60556"/>
                  </a:lnTo>
                  <a:lnTo>
                    <a:pt x="282622" y="59647"/>
                  </a:lnTo>
                  <a:lnTo>
                    <a:pt x="282622" y="56945"/>
                  </a:lnTo>
                  <a:lnTo>
                    <a:pt x="282622" y="0"/>
                  </a:lnTo>
                  <a:lnTo>
                    <a:pt x="282622" y="2714"/>
                  </a:lnTo>
                  <a:lnTo>
                    <a:pt x="276221" y="4519"/>
                  </a:lnTo>
                  <a:lnTo>
                    <a:pt x="267993" y="4519"/>
                  </a:lnTo>
                  <a:close/>
                </a:path>
                <a:path w="537844" h="554355">
                  <a:moveTo>
                    <a:pt x="537814" y="491646"/>
                  </a:moveTo>
                  <a:lnTo>
                    <a:pt x="501024" y="523075"/>
                  </a:lnTo>
                  <a:lnTo>
                    <a:pt x="458925" y="535703"/>
                  </a:lnTo>
                  <a:lnTo>
                    <a:pt x="404479" y="545470"/>
                  </a:lnTo>
                  <a:lnTo>
                    <a:pt x="340278" y="551773"/>
                  </a:lnTo>
                  <a:lnTo>
                    <a:pt x="268913" y="554008"/>
                  </a:lnTo>
                  <a:lnTo>
                    <a:pt x="197543" y="551773"/>
                  </a:lnTo>
                  <a:lnTo>
                    <a:pt x="133338" y="545470"/>
                  </a:lnTo>
                  <a:lnTo>
                    <a:pt x="78889" y="535703"/>
                  </a:lnTo>
                  <a:lnTo>
                    <a:pt x="36789" y="523075"/>
                  </a:lnTo>
                  <a:lnTo>
                    <a:pt x="0" y="491646"/>
                  </a:lnTo>
                  <a:lnTo>
                    <a:pt x="9629" y="474655"/>
                  </a:lnTo>
                  <a:lnTo>
                    <a:pt x="78889" y="446346"/>
                  </a:lnTo>
                  <a:lnTo>
                    <a:pt x="133338" y="436283"/>
                  </a:lnTo>
                  <a:lnTo>
                    <a:pt x="197543" y="429785"/>
                  </a:lnTo>
                  <a:lnTo>
                    <a:pt x="268913" y="427479"/>
                  </a:lnTo>
                  <a:lnTo>
                    <a:pt x="340278" y="429785"/>
                  </a:lnTo>
                  <a:lnTo>
                    <a:pt x="404479" y="436283"/>
                  </a:lnTo>
                  <a:lnTo>
                    <a:pt x="458925" y="446346"/>
                  </a:lnTo>
                  <a:lnTo>
                    <a:pt x="501024" y="459345"/>
                  </a:lnTo>
                  <a:lnTo>
                    <a:pt x="537814" y="491646"/>
                  </a:lnTo>
                  <a:close/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69390" y="1960943"/>
              <a:ext cx="534670" cy="138430"/>
            </a:xfrm>
            <a:custGeom>
              <a:avLst/>
              <a:gdLst/>
              <a:ahLst/>
              <a:cxnLst/>
              <a:rect l="l" t="t" r="r" b="b"/>
              <a:pathLst>
                <a:path w="534669" h="138430">
                  <a:moveTo>
                    <a:pt x="275929" y="48584"/>
                  </a:moveTo>
                  <a:lnTo>
                    <a:pt x="204559" y="51036"/>
                  </a:lnTo>
                  <a:lnTo>
                    <a:pt x="140354" y="57956"/>
                  </a:lnTo>
                  <a:lnTo>
                    <a:pt x="85906" y="68692"/>
                  </a:lnTo>
                  <a:lnTo>
                    <a:pt x="43806" y="82592"/>
                  </a:lnTo>
                  <a:lnTo>
                    <a:pt x="7016" y="117270"/>
                  </a:lnTo>
                  <a:lnTo>
                    <a:pt x="16645" y="135533"/>
                  </a:lnTo>
                  <a:lnTo>
                    <a:pt x="85906" y="165837"/>
                  </a:lnTo>
                  <a:lnTo>
                    <a:pt x="140354" y="176572"/>
                  </a:lnTo>
                  <a:lnTo>
                    <a:pt x="204559" y="183492"/>
                  </a:lnTo>
                  <a:lnTo>
                    <a:pt x="275929" y="185944"/>
                  </a:lnTo>
                  <a:lnTo>
                    <a:pt x="347294" y="183492"/>
                  </a:lnTo>
                  <a:lnTo>
                    <a:pt x="411496" y="176572"/>
                  </a:lnTo>
                  <a:lnTo>
                    <a:pt x="465942" y="165837"/>
                  </a:lnTo>
                  <a:lnTo>
                    <a:pt x="508041" y="151940"/>
                  </a:lnTo>
                  <a:lnTo>
                    <a:pt x="544830" y="117270"/>
                  </a:lnTo>
                  <a:lnTo>
                    <a:pt x="535201" y="99002"/>
                  </a:lnTo>
                  <a:lnTo>
                    <a:pt x="465942" y="68692"/>
                  </a:lnTo>
                  <a:lnTo>
                    <a:pt x="411496" y="57956"/>
                  </a:lnTo>
                  <a:lnTo>
                    <a:pt x="347294" y="51036"/>
                  </a:lnTo>
                  <a:lnTo>
                    <a:pt x="275929" y="48584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69390" y="1960943"/>
              <a:ext cx="534670" cy="138430"/>
            </a:xfrm>
            <a:custGeom>
              <a:avLst/>
              <a:gdLst/>
              <a:ahLst/>
              <a:cxnLst/>
              <a:rect l="l" t="t" r="r" b="b"/>
              <a:pathLst>
                <a:path w="534669" h="138430">
                  <a:moveTo>
                    <a:pt x="544830" y="117270"/>
                  </a:moveTo>
                  <a:lnTo>
                    <a:pt x="508041" y="151940"/>
                  </a:lnTo>
                  <a:lnTo>
                    <a:pt x="465942" y="165837"/>
                  </a:lnTo>
                  <a:lnTo>
                    <a:pt x="411496" y="176572"/>
                  </a:lnTo>
                  <a:lnTo>
                    <a:pt x="347294" y="183492"/>
                  </a:lnTo>
                  <a:lnTo>
                    <a:pt x="275929" y="185944"/>
                  </a:lnTo>
                  <a:lnTo>
                    <a:pt x="204559" y="183492"/>
                  </a:lnTo>
                  <a:lnTo>
                    <a:pt x="140354" y="176572"/>
                  </a:lnTo>
                  <a:lnTo>
                    <a:pt x="85906" y="165837"/>
                  </a:lnTo>
                  <a:lnTo>
                    <a:pt x="43806" y="151940"/>
                  </a:lnTo>
                  <a:lnTo>
                    <a:pt x="7016" y="117270"/>
                  </a:lnTo>
                  <a:lnTo>
                    <a:pt x="16645" y="99002"/>
                  </a:lnTo>
                  <a:lnTo>
                    <a:pt x="85906" y="68692"/>
                  </a:lnTo>
                  <a:lnTo>
                    <a:pt x="140354" y="57956"/>
                  </a:lnTo>
                  <a:lnTo>
                    <a:pt x="204559" y="51036"/>
                  </a:lnTo>
                  <a:lnTo>
                    <a:pt x="275929" y="48584"/>
                  </a:lnTo>
                  <a:lnTo>
                    <a:pt x="347294" y="51036"/>
                  </a:lnTo>
                  <a:lnTo>
                    <a:pt x="411496" y="57956"/>
                  </a:lnTo>
                  <a:lnTo>
                    <a:pt x="465942" y="68692"/>
                  </a:lnTo>
                  <a:lnTo>
                    <a:pt x="508041" y="82592"/>
                  </a:lnTo>
                  <a:lnTo>
                    <a:pt x="544830" y="117270"/>
                  </a:lnTo>
                  <a:close/>
                </a:path>
              </a:pathLst>
            </a:custGeom>
            <a:ln w="45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69390" y="2030044"/>
              <a:ext cx="534670" cy="313690"/>
            </a:xfrm>
            <a:custGeom>
              <a:avLst/>
              <a:gdLst/>
              <a:ahLst/>
              <a:cxnLst/>
              <a:rect l="l" t="t" r="r" b="b"/>
              <a:pathLst>
                <a:path w="534669" h="313689">
                  <a:moveTo>
                    <a:pt x="544830" y="48169"/>
                  </a:moveTo>
                  <a:lnTo>
                    <a:pt x="508041" y="82839"/>
                  </a:lnTo>
                  <a:lnTo>
                    <a:pt x="465942" y="96736"/>
                  </a:lnTo>
                  <a:lnTo>
                    <a:pt x="411496" y="107471"/>
                  </a:lnTo>
                  <a:lnTo>
                    <a:pt x="347294" y="114391"/>
                  </a:lnTo>
                  <a:lnTo>
                    <a:pt x="275929" y="116843"/>
                  </a:lnTo>
                  <a:lnTo>
                    <a:pt x="204559" y="114391"/>
                  </a:lnTo>
                  <a:lnTo>
                    <a:pt x="140354" y="107471"/>
                  </a:lnTo>
                  <a:lnTo>
                    <a:pt x="85906" y="96736"/>
                  </a:lnTo>
                  <a:lnTo>
                    <a:pt x="43806" y="82839"/>
                  </a:lnTo>
                  <a:lnTo>
                    <a:pt x="7016" y="48169"/>
                  </a:lnTo>
                  <a:lnTo>
                    <a:pt x="7016" y="284941"/>
                  </a:lnTo>
                  <a:lnTo>
                    <a:pt x="43806" y="322469"/>
                  </a:lnTo>
                  <a:lnTo>
                    <a:pt x="85906" y="337706"/>
                  </a:lnTo>
                  <a:lnTo>
                    <a:pt x="140354" y="349553"/>
                  </a:lnTo>
                  <a:lnTo>
                    <a:pt x="204559" y="357232"/>
                  </a:lnTo>
                  <a:lnTo>
                    <a:pt x="275929" y="359965"/>
                  </a:lnTo>
                  <a:lnTo>
                    <a:pt x="347294" y="357232"/>
                  </a:lnTo>
                  <a:lnTo>
                    <a:pt x="411496" y="349553"/>
                  </a:lnTo>
                  <a:lnTo>
                    <a:pt x="465942" y="337706"/>
                  </a:lnTo>
                  <a:lnTo>
                    <a:pt x="508041" y="322469"/>
                  </a:lnTo>
                  <a:lnTo>
                    <a:pt x="544830" y="284941"/>
                  </a:lnTo>
                  <a:lnTo>
                    <a:pt x="544830" y="48169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6406" y="1799859"/>
              <a:ext cx="537845" cy="590550"/>
            </a:xfrm>
            <a:custGeom>
              <a:avLst/>
              <a:gdLst/>
              <a:ahLst/>
              <a:cxnLst/>
              <a:rect l="l" t="t" r="r" b="b"/>
              <a:pathLst>
                <a:path w="537844" h="590550">
                  <a:moveTo>
                    <a:pt x="268913" y="347028"/>
                  </a:moveTo>
                  <a:lnTo>
                    <a:pt x="197543" y="344576"/>
                  </a:lnTo>
                  <a:lnTo>
                    <a:pt x="133338" y="337656"/>
                  </a:lnTo>
                  <a:lnTo>
                    <a:pt x="78889" y="326921"/>
                  </a:lnTo>
                  <a:lnTo>
                    <a:pt x="36789" y="313024"/>
                  </a:lnTo>
                  <a:lnTo>
                    <a:pt x="0" y="278354"/>
                  </a:lnTo>
                  <a:lnTo>
                    <a:pt x="0" y="515126"/>
                  </a:lnTo>
                  <a:lnTo>
                    <a:pt x="36789" y="552654"/>
                  </a:lnTo>
                  <a:lnTo>
                    <a:pt x="78889" y="567891"/>
                  </a:lnTo>
                  <a:lnTo>
                    <a:pt x="133338" y="579738"/>
                  </a:lnTo>
                  <a:lnTo>
                    <a:pt x="197543" y="587417"/>
                  </a:lnTo>
                  <a:lnTo>
                    <a:pt x="268913" y="590150"/>
                  </a:lnTo>
                  <a:lnTo>
                    <a:pt x="340278" y="587417"/>
                  </a:lnTo>
                  <a:lnTo>
                    <a:pt x="404479" y="579738"/>
                  </a:lnTo>
                  <a:lnTo>
                    <a:pt x="458925" y="567891"/>
                  </a:lnTo>
                  <a:lnTo>
                    <a:pt x="501024" y="552654"/>
                  </a:lnTo>
                  <a:lnTo>
                    <a:pt x="537814" y="515126"/>
                  </a:lnTo>
                  <a:lnTo>
                    <a:pt x="537814" y="278354"/>
                  </a:lnTo>
                  <a:lnTo>
                    <a:pt x="528184" y="296617"/>
                  </a:lnTo>
                  <a:lnTo>
                    <a:pt x="501024" y="313024"/>
                  </a:lnTo>
                  <a:lnTo>
                    <a:pt x="458925" y="326921"/>
                  </a:lnTo>
                  <a:lnTo>
                    <a:pt x="404479" y="337656"/>
                  </a:lnTo>
                  <a:lnTo>
                    <a:pt x="340278" y="344576"/>
                  </a:lnTo>
                  <a:lnTo>
                    <a:pt x="268913" y="347028"/>
                  </a:lnTo>
                  <a:close/>
                </a:path>
                <a:path w="537844" h="590550">
                  <a:moveTo>
                    <a:pt x="502143" y="246719"/>
                  </a:moveTo>
                  <a:lnTo>
                    <a:pt x="458394" y="263057"/>
                  </a:lnTo>
                  <a:lnTo>
                    <a:pt x="412933" y="276144"/>
                  </a:lnTo>
                  <a:lnTo>
                    <a:pt x="366024" y="285761"/>
                  </a:lnTo>
                  <a:lnTo>
                    <a:pt x="317930" y="291692"/>
                  </a:lnTo>
                  <a:lnTo>
                    <a:pt x="268913" y="293717"/>
                  </a:lnTo>
                  <a:lnTo>
                    <a:pt x="220433" y="291787"/>
                  </a:lnTo>
                  <a:lnTo>
                    <a:pt x="172832" y="286081"/>
                  </a:lnTo>
                  <a:lnTo>
                    <a:pt x="126330" y="276730"/>
                  </a:lnTo>
                  <a:lnTo>
                    <a:pt x="81145" y="263865"/>
                  </a:lnTo>
                  <a:lnTo>
                    <a:pt x="37498" y="247615"/>
                  </a:lnTo>
                </a:path>
                <a:path w="537844" h="590550">
                  <a:moveTo>
                    <a:pt x="477446" y="216889"/>
                  </a:moveTo>
                  <a:lnTo>
                    <a:pt x="427755" y="233780"/>
                  </a:lnTo>
                  <a:lnTo>
                    <a:pt x="376265" y="246263"/>
                  </a:lnTo>
                  <a:lnTo>
                    <a:pt x="323232" y="254000"/>
                  </a:lnTo>
                  <a:lnTo>
                    <a:pt x="268913" y="256654"/>
                  </a:lnTo>
                  <a:lnTo>
                    <a:pt x="214742" y="254142"/>
                  </a:lnTo>
                  <a:lnTo>
                    <a:pt x="162118" y="246717"/>
                  </a:lnTo>
                  <a:lnTo>
                    <a:pt x="111212" y="234547"/>
                  </a:lnTo>
                  <a:lnTo>
                    <a:pt x="62194" y="217798"/>
                  </a:lnTo>
                </a:path>
                <a:path w="537844" h="590550">
                  <a:moveTo>
                    <a:pt x="452750" y="187072"/>
                  </a:moveTo>
                  <a:lnTo>
                    <a:pt x="408720" y="201446"/>
                  </a:lnTo>
                  <a:lnTo>
                    <a:pt x="363232" y="211925"/>
                  </a:lnTo>
                  <a:lnTo>
                    <a:pt x="316544" y="218337"/>
                  </a:lnTo>
                  <a:lnTo>
                    <a:pt x="268913" y="220512"/>
                  </a:lnTo>
                  <a:lnTo>
                    <a:pt x="221433" y="218351"/>
                  </a:lnTo>
                  <a:lnTo>
                    <a:pt x="175156" y="212038"/>
                  </a:lnTo>
                  <a:lnTo>
                    <a:pt x="130253" y="201830"/>
                  </a:lnTo>
                  <a:lnTo>
                    <a:pt x="86890" y="187981"/>
                  </a:lnTo>
                </a:path>
                <a:path w="537844" h="590550">
                  <a:moveTo>
                    <a:pt x="428053" y="157242"/>
                  </a:moveTo>
                  <a:lnTo>
                    <a:pt x="389813" y="168587"/>
                  </a:lnTo>
                  <a:lnTo>
                    <a:pt x="350543" y="176794"/>
                  </a:lnTo>
                  <a:lnTo>
                    <a:pt x="310243" y="181780"/>
                  </a:lnTo>
                  <a:lnTo>
                    <a:pt x="268913" y="183461"/>
                  </a:lnTo>
                  <a:lnTo>
                    <a:pt x="228121" y="181780"/>
                  </a:lnTo>
                  <a:lnTo>
                    <a:pt x="188190" y="176794"/>
                  </a:lnTo>
                  <a:lnTo>
                    <a:pt x="149288" y="168587"/>
                  </a:lnTo>
                  <a:lnTo>
                    <a:pt x="111587" y="157242"/>
                  </a:lnTo>
                </a:path>
                <a:path w="537844" h="590550">
                  <a:moveTo>
                    <a:pt x="402450" y="126515"/>
                  </a:moveTo>
                  <a:lnTo>
                    <a:pt x="370395" y="135342"/>
                  </a:lnTo>
                  <a:lnTo>
                    <a:pt x="337397" y="141541"/>
                  </a:lnTo>
                  <a:lnTo>
                    <a:pt x="303540" y="145198"/>
                  </a:lnTo>
                  <a:lnTo>
                    <a:pt x="268913" y="146398"/>
                  </a:lnTo>
                  <a:lnTo>
                    <a:pt x="234810" y="145212"/>
                  </a:lnTo>
                  <a:lnTo>
                    <a:pt x="201223" y="141654"/>
                  </a:lnTo>
                  <a:lnTo>
                    <a:pt x="168324" y="135725"/>
                  </a:lnTo>
                  <a:lnTo>
                    <a:pt x="136283" y="127424"/>
                  </a:lnTo>
                </a:path>
                <a:path w="537844" h="590550">
                  <a:moveTo>
                    <a:pt x="376834" y="96698"/>
                  </a:moveTo>
                  <a:lnTo>
                    <a:pt x="350583" y="102246"/>
                  </a:lnTo>
                  <a:lnTo>
                    <a:pt x="323903" y="106525"/>
                  </a:lnTo>
                  <a:lnTo>
                    <a:pt x="296708" y="109281"/>
                  </a:lnTo>
                  <a:lnTo>
                    <a:pt x="268913" y="110256"/>
                  </a:lnTo>
                  <a:lnTo>
                    <a:pt x="241513" y="109281"/>
                  </a:lnTo>
                  <a:lnTo>
                    <a:pt x="214370" y="106525"/>
                  </a:lnTo>
                  <a:lnTo>
                    <a:pt x="187742" y="102246"/>
                  </a:lnTo>
                  <a:lnTo>
                    <a:pt x="161887" y="96698"/>
                  </a:lnTo>
                </a:path>
                <a:path w="537844" h="590550">
                  <a:moveTo>
                    <a:pt x="351230" y="65063"/>
                  </a:moveTo>
                  <a:lnTo>
                    <a:pt x="331165" y="69143"/>
                  </a:lnTo>
                  <a:lnTo>
                    <a:pt x="310757" y="71954"/>
                  </a:lnTo>
                  <a:lnTo>
                    <a:pt x="290005" y="73578"/>
                  </a:lnTo>
                  <a:lnTo>
                    <a:pt x="268913" y="74101"/>
                  </a:lnTo>
                  <a:lnTo>
                    <a:pt x="247957" y="73593"/>
                  </a:lnTo>
                  <a:lnTo>
                    <a:pt x="227518" y="72067"/>
                  </a:lnTo>
                  <a:lnTo>
                    <a:pt x="207424" y="69526"/>
                  </a:lnTo>
                  <a:lnTo>
                    <a:pt x="187503" y="65971"/>
                  </a:lnTo>
                </a:path>
                <a:path w="537844" h="590550">
                  <a:moveTo>
                    <a:pt x="324707" y="33427"/>
                  </a:moveTo>
                  <a:lnTo>
                    <a:pt x="310841" y="35278"/>
                  </a:lnTo>
                  <a:lnTo>
                    <a:pt x="296805" y="36705"/>
                  </a:lnTo>
                  <a:lnTo>
                    <a:pt x="282771" y="37622"/>
                  </a:lnTo>
                  <a:lnTo>
                    <a:pt x="268913" y="37947"/>
                  </a:lnTo>
                  <a:lnTo>
                    <a:pt x="254803" y="37622"/>
                  </a:lnTo>
                  <a:lnTo>
                    <a:pt x="241125" y="36705"/>
                  </a:lnTo>
                  <a:lnTo>
                    <a:pt x="227619" y="35278"/>
                  </a:lnTo>
                  <a:lnTo>
                    <a:pt x="214026" y="33427"/>
                  </a:lnTo>
                </a:path>
                <a:path w="537844" h="590550">
                  <a:moveTo>
                    <a:pt x="297263" y="0"/>
                  </a:moveTo>
                  <a:lnTo>
                    <a:pt x="289871" y="518"/>
                  </a:lnTo>
                  <a:lnTo>
                    <a:pt x="282738" y="784"/>
                  </a:lnTo>
                  <a:lnTo>
                    <a:pt x="275781" y="882"/>
                  </a:lnTo>
                  <a:lnTo>
                    <a:pt x="268913" y="896"/>
                  </a:lnTo>
                  <a:lnTo>
                    <a:pt x="261520" y="882"/>
                  </a:lnTo>
                  <a:lnTo>
                    <a:pt x="254386" y="784"/>
                  </a:lnTo>
                  <a:lnTo>
                    <a:pt x="247425" y="518"/>
                  </a:lnTo>
                  <a:lnTo>
                    <a:pt x="240550" y="0"/>
                  </a:lnTo>
                </a:path>
                <a:path w="537844" h="590550">
                  <a:moveTo>
                    <a:pt x="0" y="74101"/>
                  </a:moveTo>
                  <a:lnTo>
                    <a:pt x="0" y="278354"/>
                  </a:lnTo>
                </a:path>
                <a:path w="537844" h="590550">
                  <a:moveTo>
                    <a:pt x="537814" y="74101"/>
                  </a:moveTo>
                  <a:lnTo>
                    <a:pt x="537814" y="278354"/>
                  </a:lnTo>
                </a:path>
              </a:pathLst>
            </a:custGeom>
            <a:ln w="45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0359" y="1324495"/>
            <a:ext cx="1714093" cy="114383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9488" y="2924403"/>
            <a:ext cx="1718652" cy="114475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8955083" y="2916767"/>
            <a:ext cx="1703705" cy="1137285"/>
            <a:chOff x="3900482" y="2916766"/>
            <a:chExt cx="1703705" cy="1137285"/>
          </a:xfrm>
        </p:grpSpPr>
        <p:sp>
          <p:nvSpPr>
            <p:cNvPr id="21" name="object 21"/>
            <p:cNvSpPr/>
            <p:nvPr/>
          </p:nvSpPr>
          <p:spPr>
            <a:xfrm>
              <a:off x="3902747" y="2919031"/>
              <a:ext cx="1697989" cy="1131570"/>
            </a:xfrm>
            <a:custGeom>
              <a:avLst/>
              <a:gdLst/>
              <a:ahLst/>
              <a:cxnLst/>
              <a:rect l="l" t="t" r="r" b="b"/>
              <a:pathLst>
                <a:path w="1697989" h="1131570">
                  <a:moveTo>
                    <a:pt x="1711113" y="16420"/>
                  </a:moveTo>
                  <a:lnTo>
                    <a:pt x="9366" y="16420"/>
                  </a:lnTo>
                  <a:lnTo>
                    <a:pt x="9366" y="1145299"/>
                  </a:lnTo>
                  <a:lnTo>
                    <a:pt x="1711113" y="1145299"/>
                  </a:lnTo>
                  <a:lnTo>
                    <a:pt x="1711113" y="1642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02747" y="2919031"/>
              <a:ext cx="1697989" cy="1131570"/>
            </a:xfrm>
            <a:custGeom>
              <a:avLst/>
              <a:gdLst/>
              <a:ahLst/>
              <a:cxnLst/>
              <a:rect l="l" t="t" r="r" b="b"/>
              <a:pathLst>
                <a:path w="1697989" h="1131570">
                  <a:moveTo>
                    <a:pt x="9366" y="16420"/>
                  </a:moveTo>
                  <a:lnTo>
                    <a:pt x="1711113" y="16420"/>
                  </a:lnTo>
                  <a:lnTo>
                    <a:pt x="1711113" y="1145299"/>
                  </a:lnTo>
                  <a:lnTo>
                    <a:pt x="9366" y="1145299"/>
                  </a:lnTo>
                  <a:lnTo>
                    <a:pt x="9366" y="16420"/>
                  </a:lnTo>
                  <a:close/>
                </a:path>
              </a:pathLst>
            </a:custGeom>
            <a:ln w="45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86909" y="3374694"/>
              <a:ext cx="814705" cy="676910"/>
            </a:xfrm>
            <a:custGeom>
              <a:avLst/>
              <a:gdLst/>
              <a:ahLst/>
              <a:cxnLst/>
              <a:rect l="l" t="t" r="r" b="b"/>
              <a:pathLst>
                <a:path w="814704" h="676910">
                  <a:moveTo>
                    <a:pt x="827856" y="15372"/>
                  </a:moveTo>
                  <a:lnTo>
                    <a:pt x="11488" y="690535"/>
                  </a:lnTo>
                  <a:lnTo>
                    <a:pt x="75052" y="690535"/>
                  </a:lnTo>
                  <a:lnTo>
                    <a:pt x="827856" y="46112"/>
                  </a:lnTo>
                  <a:lnTo>
                    <a:pt x="827856" y="15372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86909" y="3374694"/>
              <a:ext cx="814705" cy="676910"/>
            </a:xfrm>
            <a:custGeom>
              <a:avLst/>
              <a:gdLst/>
              <a:ahLst/>
              <a:cxnLst/>
              <a:rect l="l" t="t" r="r" b="b"/>
              <a:pathLst>
                <a:path w="814704" h="676910">
                  <a:moveTo>
                    <a:pt x="827856" y="46112"/>
                  </a:moveTo>
                  <a:lnTo>
                    <a:pt x="827856" y="15372"/>
                  </a:lnTo>
                  <a:lnTo>
                    <a:pt x="11488" y="690535"/>
                  </a:lnTo>
                  <a:lnTo>
                    <a:pt x="75052" y="690535"/>
                  </a:lnTo>
                  <a:lnTo>
                    <a:pt x="827856" y="46112"/>
                  </a:lnTo>
                  <a:close/>
                </a:path>
              </a:pathLst>
            </a:custGeom>
            <a:ln w="4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05109" y="3111982"/>
              <a:ext cx="1596390" cy="939800"/>
            </a:xfrm>
            <a:custGeom>
              <a:avLst/>
              <a:gdLst/>
              <a:ahLst/>
              <a:cxnLst/>
              <a:rect l="l" t="t" r="r" b="b"/>
              <a:pathLst>
                <a:path w="1596389" h="939800">
                  <a:moveTo>
                    <a:pt x="1609655" y="15976"/>
                  </a:moveTo>
                  <a:lnTo>
                    <a:pt x="9612" y="953247"/>
                  </a:lnTo>
                  <a:lnTo>
                    <a:pt x="793288" y="953247"/>
                  </a:lnTo>
                  <a:lnTo>
                    <a:pt x="1609655" y="278084"/>
                  </a:lnTo>
                  <a:lnTo>
                    <a:pt x="1609655" y="15976"/>
                  </a:lnTo>
                  <a:close/>
                </a:path>
              </a:pathLst>
            </a:custGeom>
            <a:solidFill>
              <a:srgbClr val="DFE2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05109" y="3111982"/>
              <a:ext cx="1596390" cy="939800"/>
            </a:xfrm>
            <a:custGeom>
              <a:avLst/>
              <a:gdLst/>
              <a:ahLst/>
              <a:cxnLst/>
              <a:rect l="l" t="t" r="r" b="b"/>
              <a:pathLst>
                <a:path w="1596389" h="939800">
                  <a:moveTo>
                    <a:pt x="1609655" y="278084"/>
                  </a:moveTo>
                  <a:lnTo>
                    <a:pt x="1609655" y="15976"/>
                  </a:lnTo>
                  <a:lnTo>
                    <a:pt x="9612" y="953247"/>
                  </a:lnTo>
                  <a:lnTo>
                    <a:pt x="793288" y="953247"/>
                  </a:lnTo>
                  <a:lnTo>
                    <a:pt x="1609655" y="278084"/>
                  </a:lnTo>
                  <a:close/>
                </a:path>
              </a:pathLst>
            </a:custGeom>
            <a:ln w="4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89221" y="3509683"/>
              <a:ext cx="476884" cy="194310"/>
            </a:xfrm>
            <a:custGeom>
              <a:avLst/>
              <a:gdLst/>
              <a:ahLst/>
              <a:cxnLst/>
              <a:rect l="l" t="t" r="r" b="b"/>
              <a:pathLst>
                <a:path w="476885" h="194310">
                  <a:moveTo>
                    <a:pt x="273877" y="15062"/>
                  </a:moveTo>
                  <a:lnTo>
                    <a:pt x="10534" y="147915"/>
                  </a:lnTo>
                  <a:lnTo>
                    <a:pt x="240281" y="208481"/>
                  </a:lnTo>
                  <a:lnTo>
                    <a:pt x="488181" y="62957"/>
                  </a:lnTo>
                  <a:lnTo>
                    <a:pt x="273877" y="150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89221" y="3509683"/>
              <a:ext cx="476884" cy="194310"/>
            </a:xfrm>
            <a:custGeom>
              <a:avLst/>
              <a:gdLst/>
              <a:ahLst/>
              <a:cxnLst/>
              <a:rect l="l" t="t" r="r" b="b"/>
              <a:pathLst>
                <a:path w="476885" h="194310">
                  <a:moveTo>
                    <a:pt x="488181" y="62957"/>
                  </a:moveTo>
                  <a:lnTo>
                    <a:pt x="273877" y="15062"/>
                  </a:lnTo>
                  <a:lnTo>
                    <a:pt x="10534" y="147915"/>
                  </a:lnTo>
                  <a:lnTo>
                    <a:pt x="240281" y="208481"/>
                  </a:lnTo>
                  <a:lnTo>
                    <a:pt x="488181" y="62957"/>
                  </a:lnTo>
                  <a:close/>
                </a:path>
              </a:pathLst>
            </a:custGeom>
            <a:ln w="4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0482" y="3828104"/>
              <a:ext cx="451140" cy="22557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902747" y="3738880"/>
              <a:ext cx="447040" cy="240665"/>
            </a:xfrm>
            <a:custGeom>
              <a:avLst/>
              <a:gdLst/>
              <a:ahLst/>
              <a:cxnLst/>
              <a:rect l="l" t="t" r="r" b="b"/>
              <a:pathLst>
                <a:path w="447039" h="240664">
                  <a:moveTo>
                    <a:pt x="175537" y="14535"/>
                  </a:moveTo>
                  <a:lnTo>
                    <a:pt x="9366" y="98580"/>
                  </a:lnTo>
                  <a:lnTo>
                    <a:pt x="9366" y="175403"/>
                  </a:lnTo>
                  <a:lnTo>
                    <a:pt x="214594" y="254038"/>
                  </a:lnTo>
                  <a:lnTo>
                    <a:pt x="457046" y="105815"/>
                  </a:lnTo>
                  <a:lnTo>
                    <a:pt x="175537" y="145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02747" y="3738880"/>
              <a:ext cx="447040" cy="240665"/>
            </a:xfrm>
            <a:custGeom>
              <a:avLst/>
              <a:gdLst/>
              <a:ahLst/>
              <a:cxnLst/>
              <a:rect l="l" t="t" r="r" b="b"/>
              <a:pathLst>
                <a:path w="447039" h="240664">
                  <a:moveTo>
                    <a:pt x="175537" y="14535"/>
                  </a:moveTo>
                  <a:lnTo>
                    <a:pt x="9366" y="98580"/>
                  </a:lnTo>
                  <a:lnTo>
                    <a:pt x="9366" y="175403"/>
                  </a:lnTo>
                  <a:lnTo>
                    <a:pt x="214594" y="254038"/>
                  </a:lnTo>
                  <a:lnTo>
                    <a:pt x="457046" y="105815"/>
                  </a:lnTo>
                  <a:lnTo>
                    <a:pt x="175537" y="14535"/>
                  </a:lnTo>
                  <a:close/>
                </a:path>
              </a:pathLst>
            </a:custGeom>
            <a:ln w="4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2453" y="3544549"/>
              <a:ext cx="268148" cy="16670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894719" y="3516020"/>
              <a:ext cx="264160" cy="107950"/>
            </a:xfrm>
            <a:custGeom>
              <a:avLst/>
              <a:gdLst/>
              <a:ahLst/>
              <a:cxnLst/>
              <a:rect l="l" t="t" r="r" b="b"/>
              <a:pathLst>
                <a:path w="264160" h="107950">
                  <a:moveTo>
                    <a:pt x="129797" y="15047"/>
                  </a:moveTo>
                  <a:lnTo>
                    <a:pt x="11747" y="88259"/>
                  </a:lnTo>
                  <a:lnTo>
                    <a:pt x="163393" y="122597"/>
                  </a:lnTo>
                  <a:lnTo>
                    <a:pt x="275994" y="45774"/>
                  </a:lnTo>
                  <a:lnTo>
                    <a:pt x="129797" y="150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94719" y="3516020"/>
              <a:ext cx="264160" cy="107950"/>
            </a:xfrm>
            <a:custGeom>
              <a:avLst/>
              <a:gdLst/>
              <a:ahLst/>
              <a:cxnLst/>
              <a:rect l="l" t="t" r="r" b="b"/>
              <a:pathLst>
                <a:path w="264160" h="107950">
                  <a:moveTo>
                    <a:pt x="11747" y="88259"/>
                  </a:moveTo>
                  <a:lnTo>
                    <a:pt x="163393" y="122597"/>
                  </a:lnTo>
                  <a:lnTo>
                    <a:pt x="275994" y="45774"/>
                  </a:lnTo>
                  <a:lnTo>
                    <a:pt x="129797" y="15047"/>
                  </a:lnTo>
                  <a:lnTo>
                    <a:pt x="11747" y="88259"/>
                  </a:lnTo>
                  <a:close/>
                </a:path>
              </a:pathLst>
            </a:custGeom>
            <a:ln w="4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7114" y="3320786"/>
              <a:ext cx="271771" cy="22739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119382" y="3299510"/>
              <a:ext cx="267335" cy="100965"/>
            </a:xfrm>
            <a:custGeom>
              <a:avLst/>
              <a:gdLst/>
              <a:ahLst/>
              <a:cxnLst/>
              <a:rect l="l" t="t" r="r" b="b"/>
              <a:pathLst>
                <a:path w="267335" h="100964">
                  <a:moveTo>
                    <a:pt x="137592" y="15545"/>
                  </a:moveTo>
                  <a:lnTo>
                    <a:pt x="12286" y="88757"/>
                  </a:lnTo>
                  <a:lnTo>
                    <a:pt x="163932" y="115872"/>
                  </a:lnTo>
                  <a:lnTo>
                    <a:pt x="280161" y="39037"/>
                  </a:lnTo>
                  <a:lnTo>
                    <a:pt x="137592" y="155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19382" y="3299510"/>
              <a:ext cx="267335" cy="100965"/>
            </a:xfrm>
            <a:custGeom>
              <a:avLst/>
              <a:gdLst/>
              <a:ahLst/>
              <a:cxnLst/>
              <a:rect l="l" t="t" r="r" b="b"/>
              <a:pathLst>
                <a:path w="267335" h="100964">
                  <a:moveTo>
                    <a:pt x="12286" y="88757"/>
                  </a:moveTo>
                  <a:lnTo>
                    <a:pt x="163932" y="115872"/>
                  </a:lnTo>
                  <a:lnTo>
                    <a:pt x="280161" y="39037"/>
                  </a:lnTo>
                  <a:lnTo>
                    <a:pt x="137592" y="15545"/>
                  </a:lnTo>
                  <a:lnTo>
                    <a:pt x="12286" y="88757"/>
                  </a:lnTo>
                  <a:close/>
                </a:path>
              </a:pathLst>
            </a:custGeom>
            <a:ln w="4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13341" y="3203941"/>
              <a:ext cx="154919" cy="15399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580369" y="2996031"/>
              <a:ext cx="83820" cy="24130"/>
            </a:xfrm>
            <a:custGeom>
              <a:avLst/>
              <a:gdLst/>
              <a:ahLst/>
              <a:cxnLst/>
              <a:rect l="l" t="t" r="r" b="b"/>
              <a:pathLst>
                <a:path w="83820" h="24130">
                  <a:moveTo>
                    <a:pt x="52761" y="16243"/>
                  </a:moveTo>
                  <a:lnTo>
                    <a:pt x="36659" y="17189"/>
                  </a:lnTo>
                  <a:lnTo>
                    <a:pt x="23365" y="19745"/>
                  </a:lnTo>
                  <a:lnTo>
                    <a:pt x="14327" y="23486"/>
                  </a:lnTo>
                  <a:lnTo>
                    <a:pt x="10993" y="27989"/>
                  </a:lnTo>
                  <a:lnTo>
                    <a:pt x="14327" y="32492"/>
                  </a:lnTo>
                  <a:lnTo>
                    <a:pt x="23365" y="36233"/>
                  </a:lnTo>
                  <a:lnTo>
                    <a:pt x="36659" y="38789"/>
                  </a:lnTo>
                  <a:lnTo>
                    <a:pt x="52761" y="39735"/>
                  </a:lnTo>
                  <a:lnTo>
                    <a:pt x="69245" y="38789"/>
                  </a:lnTo>
                  <a:lnTo>
                    <a:pt x="82496" y="36233"/>
                  </a:lnTo>
                  <a:lnTo>
                    <a:pt x="91323" y="32492"/>
                  </a:lnTo>
                  <a:lnTo>
                    <a:pt x="94530" y="27989"/>
                  </a:lnTo>
                  <a:lnTo>
                    <a:pt x="91323" y="23486"/>
                  </a:lnTo>
                  <a:lnTo>
                    <a:pt x="82496" y="19745"/>
                  </a:lnTo>
                  <a:lnTo>
                    <a:pt x="69245" y="17189"/>
                  </a:lnTo>
                  <a:lnTo>
                    <a:pt x="52761" y="16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80369" y="2996031"/>
              <a:ext cx="83820" cy="24130"/>
            </a:xfrm>
            <a:custGeom>
              <a:avLst/>
              <a:gdLst/>
              <a:ahLst/>
              <a:cxnLst/>
              <a:rect l="l" t="t" r="r" b="b"/>
              <a:pathLst>
                <a:path w="83820" h="24130">
                  <a:moveTo>
                    <a:pt x="94530" y="27989"/>
                  </a:moveTo>
                  <a:lnTo>
                    <a:pt x="91323" y="32492"/>
                  </a:lnTo>
                  <a:lnTo>
                    <a:pt x="82496" y="36233"/>
                  </a:lnTo>
                  <a:lnTo>
                    <a:pt x="69245" y="38789"/>
                  </a:lnTo>
                  <a:lnTo>
                    <a:pt x="52761" y="39735"/>
                  </a:lnTo>
                  <a:lnTo>
                    <a:pt x="36659" y="38789"/>
                  </a:lnTo>
                  <a:lnTo>
                    <a:pt x="23365" y="36233"/>
                  </a:lnTo>
                  <a:lnTo>
                    <a:pt x="14327" y="32492"/>
                  </a:lnTo>
                  <a:lnTo>
                    <a:pt x="10993" y="27989"/>
                  </a:lnTo>
                  <a:lnTo>
                    <a:pt x="14327" y="23486"/>
                  </a:lnTo>
                  <a:lnTo>
                    <a:pt x="23365" y="19745"/>
                  </a:lnTo>
                  <a:lnTo>
                    <a:pt x="36659" y="17189"/>
                  </a:lnTo>
                  <a:lnTo>
                    <a:pt x="52761" y="16243"/>
                  </a:lnTo>
                  <a:lnTo>
                    <a:pt x="69245" y="17189"/>
                  </a:lnTo>
                  <a:lnTo>
                    <a:pt x="82496" y="19745"/>
                  </a:lnTo>
                  <a:lnTo>
                    <a:pt x="91323" y="23486"/>
                  </a:lnTo>
                  <a:lnTo>
                    <a:pt x="94530" y="27989"/>
                  </a:lnTo>
                  <a:close/>
                </a:path>
              </a:pathLst>
            </a:custGeom>
            <a:ln w="4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80369" y="3007804"/>
              <a:ext cx="83820" cy="319405"/>
            </a:xfrm>
            <a:custGeom>
              <a:avLst/>
              <a:gdLst/>
              <a:ahLst/>
              <a:cxnLst/>
              <a:rect l="l" t="t" r="r" b="b"/>
              <a:pathLst>
                <a:path w="83820" h="319404">
                  <a:moveTo>
                    <a:pt x="94530" y="16216"/>
                  </a:moveTo>
                  <a:lnTo>
                    <a:pt x="91323" y="20719"/>
                  </a:lnTo>
                  <a:lnTo>
                    <a:pt x="82496" y="24460"/>
                  </a:lnTo>
                  <a:lnTo>
                    <a:pt x="69245" y="27016"/>
                  </a:lnTo>
                  <a:lnTo>
                    <a:pt x="52761" y="27962"/>
                  </a:lnTo>
                  <a:lnTo>
                    <a:pt x="36659" y="27016"/>
                  </a:lnTo>
                  <a:lnTo>
                    <a:pt x="23365" y="24460"/>
                  </a:lnTo>
                  <a:lnTo>
                    <a:pt x="14327" y="20719"/>
                  </a:lnTo>
                  <a:lnTo>
                    <a:pt x="10993" y="16216"/>
                  </a:lnTo>
                  <a:lnTo>
                    <a:pt x="10993" y="323521"/>
                  </a:lnTo>
                  <a:lnTo>
                    <a:pt x="14327" y="327883"/>
                  </a:lnTo>
                  <a:lnTo>
                    <a:pt x="23365" y="331315"/>
                  </a:lnTo>
                  <a:lnTo>
                    <a:pt x="36659" y="333561"/>
                  </a:lnTo>
                  <a:lnTo>
                    <a:pt x="52761" y="334367"/>
                  </a:lnTo>
                  <a:lnTo>
                    <a:pt x="69245" y="333561"/>
                  </a:lnTo>
                  <a:lnTo>
                    <a:pt x="82496" y="331315"/>
                  </a:lnTo>
                  <a:lnTo>
                    <a:pt x="91323" y="327883"/>
                  </a:lnTo>
                  <a:lnTo>
                    <a:pt x="94530" y="323521"/>
                  </a:lnTo>
                  <a:lnTo>
                    <a:pt x="94530" y="16216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91362" y="3024021"/>
              <a:ext cx="83820" cy="318770"/>
            </a:xfrm>
            <a:custGeom>
              <a:avLst/>
              <a:gdLst/>
              <a:ahLst/>
              <a:cxnLst/>
              <a:rect l="l" t="t" r="r" b="b"/>
              <a:pathLst>
                <a:path w="83820" h="318770">
                  <a:moveTo>
                    <a:pt x="41768" y="11745"/>
                  </a:moveTo>
                  <a:lnTo>
                    <a:pt x="25666" y="10799"/>
                  </a:lnTo>
                  <a:lnTo>
                    <a:pt x="12372" y="8243"/>
                  </a:lnTo>
                  <a:lnTo>
                    <a:pt x="3334" y="4502"/>
                  </a:lnTo>
                  <a:lnTo>
                    <a:pt x="0" y="0"/>
                  </a:lnTo>
                  <a:lnTo>
                    <a:pt x="0" y="307304"/>
                  </a:lnTo>
                  <a:lnTo>
                    <a:pt x="3334" y="311666"/>
                  </a:lnTo>
                  <a:lnTo>
                    <a:pt x="12372" y="315098"/>
                  </a:lnTo>
                  <a:lnTo>
                    <a:pt x="25666" y="317345"/>
                  </a:lnTo>
                  <a:lnTo>
                    <a:pt x="41768" y="318150"/>
                  </a:lnTo>
                  <a:lnTo>
                    <a:pt x="58252" y="317345"/>
                  </a:lnTo>
                  <a:lnTo>
                    <a:pt x="71503" y="315098"/>
                  </a:lnTo>
                  <a:lnTo>
                    <a:pt x="80330" y="311666"/>
                  </a:lnTo>
                  <a:lnTo>
                    <a:pt x="83537" y="307304"/>
                  </a:lnTo>
                  <a:lnTo>
                    <a:pt x="83537" y="0"/>
                  </a:lnTo>
                  <a:lnTo>
                    <a:pt x="80330" y="4502"/>
                  </a:lnTo>
                  <a:lnTo>
                    <a:pt x="71503" y="8243"/>
                  </a:lnTo>
                  <a:lnTo>
                    <a:pt x="58252" y="10799"/>
                  </a:lnTo>
                  <a:lnTo>
                    <a:pt x="41768" y="11745"/>
                  </a:lnTo>
                  <a:close/>
                </a:path>
                <a:path w="83820" h="318770">
                  <a:moveTo>
                    <a:pt x="83537" y="230481"/>
                  </a:moveTo>
                  <a:lnTo>
                    <a:pt x="80330" y="234984"/>
                  </a:lnTo>
                  <a:lnTo>
                    <a:pt x="71503" y="238725"/>
                  </a:lnTo>
                  <a:lnTo>
                    <a:pt x="58252" y="241281"/>
                  </a:lnTo>
                  <a:lnTo>
                    <a:pt x="41768" y="242227"/>
                  </a:lnTo>
                  <a:lnTo>
                    <a:pt x="25666" y="241281"/>
                  </a:lnTo>
                  <a:lnTo>
                    <a:pt x="12372" y="238725"/>
                  </a:lnTo>
                  <a:lnTo>
                    <a:pt x="3334" y="234984"/>
                  </a:lnTo>
                  <a:lnTo>
                    <a:pt x="0" y="230481"/>
                  </a:lnTo>
                </a:path>
              </a:pathLst>
            </a:custGeom>
            <a:ln w="4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8107" y="2950284"/>
              <a:ext cx="87861" cy="26089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449697" y="3500341"/>
              <a:ext cx="367030" cy="118110"/>
            </a:xfrm>
            <a:custGeom>
              <a:avLst/>
              <a:gdLst/>
              <a:ahLst/>
              <a:cxnLst/>
              <a:rect l="l" t="t" r="r" b="b"/>
              <a:pathLst>
                <a:path w="367029" h="118110">
                  <a:moveTo>
                    <a:pt x="366866" y="59654"/>
                  </a:moveTo>
                  <a:lnTo>
                    <a:pt x="326073" y="83942"/>
                  </a:lnTo>
                  <a:lnTo>
                    <a:pt x="281618" y="102131"/>
                  </a:lnTo>
                  <a:lnTo>
                    <a:pt x="233930" y="113541"/>
                  </a:lnTo>
                  <a:lnTo>
                    <a:pt x="183433" y="117496"/>
                  </a:lnTo>
                  <a:lnTo>
                    <a:pt x="133317" y="113541"/>
                  </a:lnTo>
                  <a:lnTo>
                    <a:pt x="85587" y="102131"/>
                  </a:lnTo>
                  <a:lnTo>
                    <a:pt x="40920" y="83942"/>
                  </a:lnTo>
                  <a:lnTo>
                    <a:pt x="0" y="59654"/>
                  </a:lnTo>
                </a:path>
                <a:path w="367029" h="118110">
                  <a:moveTo>
                    <a:pt x="347796" y="29827"/>
                  </a:moveTo>
                  <a:lnTo>
                    <a:pt x="311259" y="52264"/>
                  </a:lnTo>
                  <a:lnTo>
                    <a:pt x="271401" y="69025"/>
                  </a:lnTo>
                  <a:lnTo>
                    <a:pt x="228650" y="79516"/>
                  </a:lnTo>
                  <a:lnTo>
                    <a:pt x="183433" y="83145"/>
                  </a:lnTo>
                  <a:lnTo>
                    <a:pt x="138598" y="79516"/>
                  </a:lnTo>
                  <a:lnTo>
                    <a:pt x="95804" y="69025"/>
                  </a:lnTo>
                  <a:lnTo>
                    <a:pt x="55735" y="52264"/>
                  </a:lnTo>
                  <a:lnTo>
                    <a:pt x="19070" y="29827"/>
                  </a:lnTo>
                </a:path>
                <a:path w="367029" h="118110">
                  <a:moveTo>
                    <a:pt x="327822" y="0"/>
                  </a:moveTo>
                  <a:lnTo>
                    <a:pt x="296065" y="19926"/>
                  </a:lnTo>
                  <a:lnTo>
                    <a:pt x="261075" y="34683"/>
                  </a:lnTo>
                  <a:lnTo>
                    <a:pt x="223361" y="43847"/>
                  </a:lnTo>
                  <a:lnTo>
                    <a:pt x="183433" y="46995"/>
                  </a:lnTo>
                  <a:lnTo>
                    <a:pt x="143505" y="43847"/>
                  </a:lnTo>
                  <a:lnTo>
                    <a:pt x="105791" y="34683"/>
                  </a:lnTo>
                  <a:lnTo>
                    <a:pt x="70801" y="19926"/>
                  </a:lnTo>
                  <a:lnTo>
                    <a:pt x="39044" y="0"/>
                  </a:lnTo>
                </a:path>
              </a:pathLst>
            </a:custGeom>
            <a:ln w="45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95658" y="3331665"/>
              <a:ext cx="253659" cy="1675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389221" y="3642842"/>
              <a:ext cx="229235" cy="408940"/>
            </a:xfrm>
            <a:custGeom>
              <a:avLst/>
              <a:gdLst/>
              <a:ahLst/>
              <a:cxnLst/>
              <a:rect l="l" t="t" r="r" b="b"/>
              <a:pathLst>
                <a:path w="229235" h="408939">
                  <a:moveTo>
                    <a:pt x="10534" y="14755"/>
                  </a:moveTo>
                  <a:lnTo>
                    <a:pt x="10534" y="369968"/>
                  </a:lnTo>
                  <a:lnTo>
                    <a:pt x="161275" y="422387"/>
                  </a:lnTo>
                  <a:lnTo>
                    <a:pt x="240281" y="422387"/>
                  </a:lnTo>
                  <a:lnTo>
                    <a:pt x="240281" y="75322"/>
                  </a:lnTo>
                  <a:lnTo>
                    <a:pt x="10534" y="14755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89221" y="3642842"/>
              <a:ext cx="229235" cy="408940"/>
            </a:xfrm>
            <a:custGeom>
              <a:avLst/>
              <a:gdLst/>
              <a:ahLst/>
              <a:cxnLst/>
              <a:rect l="l" t="t" r="r" b="b"/>
              <a:pathLst>
                <a:path w="229235" h="408939">
                  <a:moveTo>
                    <a:pt x="240281" y="75322"/>
                  </a:moveTo>
                  <a:lnTo>
                    <a:pt x="10534" y="14755"/>
                  </a:lnTo>
                  <a:lnTo>
                    <a:pt x="10534" y="369968"/>
                  </a:lnTo>
                  <a:lnTo>
                    <a:pt x="161275" y="422387"/>
                  </a:lnTo>
                  <a:lnTo>
                    <a:pt x="240281" y="422387"/>
                  </a:lnTo>
                  <a:lnTo>
                    <a:pt x="240281" y="75322"/>
                  </a:lnTo>
                  <a:close/>
                </a:path>
              </a:pathLst>
            </a:custGeom>
            <a:ln w="4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18418" y="3557689"/>
              <a:ext cx="247650" cy="494030"/>
            </a:xfrm>
            <a:custGeom>
              <a:avLst/>
              <a:gdLst/>
              <a:ahLst/>
              <a:cxnLst/>
              <a:rect l="l" t="t" r="r" b="b"/>
              <a:pathLst>
                <a:path w="247650" h="494029">
                  <a:moveTo>
                    <a:pt x="258985" y="14951"/>
                  </a:moveTo>
                  <a:lnTo>
                    <a:pt x="11084" y="160475"/>
                  </a:lnTo>
                  <a:lnTo>
                    <a:pt x="11084" y="507541"/>
                  </a:lnTo>
                  <a:lnTo>
                    <a:pt x="45583" y="507541"/>
                  </a:lnTo>
                  <a:lnTo>
                    <a:pt x="258985" y="343036"/>
                  </a:lnTo>
                  <a:lnTo>
                    <a:pt x="258985" y="14951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18418" y="3557689"/>
              <a:ext cx="247650" cy="494030"/>
            </a:xfrm>
            <a:custGeom>
              <a:avLst/>
              <a:gdLst/>
              <a:ahLst/>
              <a:cxnLst/>
              <a:rect l="l" t="t" r="r" b="b"/>
              <a:pathLst>
                <a:path w="247650" h="494029">
                  <a:moveTo>
                    <a:pt x="258985" y="343036"/>
                  </a:moveTo>
                  <a:lnTo>
                    <a:pt x="258985" y="14951"/>
                  </a:lnTo>
                  <a:lnTo>
                    <a:pt x="11084" y="160475"/>
                  </a:lnTo>
                  <a:lnTo>
                    <a:pt x="11084" y="507541"/>
                  </a:lnTo>
                  <a:lnTo>
                    <a:pt x="45583" y="507541"/>
                  </a:lnTo>
                  <a:lnTo>
                    <a:pt x="258985" y="343036"/>
                  </a:lnTo>
                  <a:close/>
                </a:path>
              </a:pathLst>
            </a:custGeom>
            <a:ln w="4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09386" y="4514025"/>
            <a:ext cx="1721408" cy="1147495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54161" y="4516666"/>
            <a:ext cx="1718665" cy="1143838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21197" y="6097816"/>
            <a:ext cx="1729726" cy="1175216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8956295" y="6096953"/>
            <a:ext cx="1718945" cy="1146175"/>
            <a:chOff x="3901694" y="6096952"/>
            <a:chExt cx="1718945" cy="1146175"/>
          </a:xfrm>
        </p:grpSpPr>
        <p:sp>
          <p:nvSpPr>
            <p:cNvPr id="54" name="object 54"/>
            <p:cNvSpPr/>
            <p:nvPr/>
          </p:nvSpPr>
          <p:spPr>
            <a:xfrm>
              <a:off x="3903980" y="6099238"/>
              <a:ext cx="1714500" cy="1141095"/>
            </a:xfrm>
            <a:custGeom>
              <a:avLst/>
              <a:gdLst/>
              <a:ahLst/>
              <a:cxnLst/>
              <a:rect l="l" t="t" r="r" b="b"/>
              <a:pathLst>
                <a:path w="1714500" h="1141095">
                  <a:moveTo>
                    <a:pt x="1714080" y="0"/>
                  </a:moveTo>
                  <a:lnTo>
                    <a:pt x="0" y="0"/>
                  </a:lnTo>
                  <a:lnTo>
                    <a:pt x="0" y="1141095"/>
                  </a:lnTo>
                  <a:lnTo>
                    <a:pt x="1714080" y="1141095"/>
                  </a:lnTo>
                  <a:lnTo>
                    <a:pt x="1714080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03980" y="6099238"/>
              <a:ext cx="1714500" cy="1141095"/>
            </a:xfrm>
            <a:custGeom>
              <a:avLst/>
              <a:gdLst/>
              <a:ahLst/>
              <a:cxnLst/>
              <a:rect l="l" t="t" r="r" b="b"/>
              <a:pathLst>
                <a:path w="1714500" h="1141095">
                  <a:moveTo>
                    <a:pt x="0" y="1141095"/>
                  </a:moveTo>
                  <a:lnTo>
                    <a:pt x="1714080" y="1141095"/>
                  </a:lnTo>
                  <a:lnTo>
                    <a:pt x="1714080" y="0"/>
                  </a:lnTo>
                  <a:lnTo>
                    <a:pt x="0" y="0"/>
                  </a:lnTo>
                  <a:lnTo>
                    <a:pt x="0" y="11410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38752" y="6501231"/>
              <a:ext cx="1126490" cy="701040"/>
            </a:xfrm>
            <a:custGeom>
              <a:avLst/>
              <a:gdLst/>
              <a:ahLst/>
              <a:cxnLst/>
              <a:rect l="l" t="t" r="r" b="b"/>
              <a:pathLst>
                <a:path w="1126489" h="701040">
                  <a:moveTo>
                    <a:pt x="831430" y="0"/>
                  </a:moveTo>
                  <a:lnTo>
                    <a:pt x="0" y="258546"/>
                  </a:lnTo>
                  <a:lnTo>
                    <a:pt x="0" y="550900"/>
                  </a:lnTo>
                  <a:lnTo>
                    <a:pt x="347573" y="700735"/>
                  </a:lnTo>
                  <a:lnTo>
                    <a:pt x="1125956" y="256717"/>
                  </a:lnTo>
                  <a:lnTo>
                    <a:pt x="1125956" y="46596"/>
                  </a:lnTo>
                  <a:lnTo>
                    <a:pt x="831430" y="0"/>
                  </a:lnTo>
                  <a:close/>
                </a:path>
              </a:pathLst>
            </a:custGeom>
            <a:solidFill>
              <a:srgbClr val="F5F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38752" y="6501231"/>
              <a:ext cx="1126490" cy="701040"/>
            </a:xfrm>
            <a:custGeom>
              <a:avLst/>
              <a:gdLst/>
              <a:ahLst/>
              <a:cxnLst/>
              <a:rect l="l" t="t" r="r" b="b"/>
              <a:pathLst>
                <a:path w="1126489" h="701040">
                  <a:moveTo>
                    <a:pt x="831430" y="0"/>
                  </a:moveTo>
                  <a:lnTo>
                    <a:pt x="0" y="258546"/>
                  </a:lnTo>
                  <a:lnTo>
                    <a:pt x="0" y="550900"/>
                  </a:lnTo>
                  <a:lnTo>
                    <a:pt x="347573" y="700735"/>
                  </a:lnTo>
                  <a:lnTo>
                    <a:pt x="1125956" y="256717"/>
                  </a:lnTo>
                  <a:lnTo>
                    <a:pt x="1125956" y="46596"/>
                  </a:lnTo>
                  <a:lnTo>
                    <a:pt x="83143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87557" y="6182385"/>
              <a:ext cx="99060" cy="26670"/>
            </a:xfrm>
            <a:custGeom>
              <a:avLst/>
              <a:gdLst/>
              <a:ahLst/>
              <a:cxnLst/>
              <a:rect l="l" t="t" r="r" b="b"/>
              <a:pathLst>
                <a:path w="99060" h="26670">
                  <a:moveTo>
                    <a:pt x="49390" y="0"/>
                  </a:moveTo>
                  <a:lnTo>
                    <a:pt x="30094" y="969"/>
                  </a:lnTo>
                  <a:lnTo>
                    <a:pt x="14403" y="3651"/>
                  </a:lnTo>
                  <a:lnTo>
                    <a:pt x="3857" y="7704"/>
                  </a:lnTo>
                  <a:lnTo>
                    <a:pt x="0" y="12788"/>
                  </a:lnTo>
                  <a:lnTo>
                    <a:pt x="3857" y="18010"/>
                  </a:lnTo>
                  <a:lnTo>
                    <a:pt x="14403" y="22378"/>
                  </a:lnTo>
                  <a:lnTo>
                    <a:pt x="30094" y="25377"/>
                  </a:lnTo>
                  <a:lnTo>
                    <a:pt x="49390" y="26492"/>
                  </a:lnTo>
                  <a:lnTo>
                    <a:pt x="68680" y="25377"/>
                  </a:lnTo>
                  <a:lnTo>
                    <a:pt x="84372" y="22378"/>
                  </a:lnTo>
                  <a:lnTo>
                    <a:pt x="94920" y="18010"/>
                  </a:lnTo>
                  <a:lnTo>
                    <a:pt x="98780" y="12788"/>
                  </a:lnTo>
                  <a:lnTo>
                    <a:pt x="94920" y="7704"/>
                  </a:lnTo>
                  <a:lnTo>
                    <a:pt x="84372" y="3651"/>
                  </a:lnTo>
                  <a:lnTo>
                    <a:pt x="68680" y="969"/>
                  </a:lnTo>
                  <a:lnTo>
                    <a:pt x="4939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787557" y="6182385"/>
              <a:ext cx="99060" cy="26670"/>
            </a:xfrm>
            <a:custGeom>
              <a:avLst/>
              <a:gdLst/>
              <a:ahLst/>
              <a:cxnLst/>
              <a:rect l="l" t="t" r="r" b="b"/>
              <a:pathLst>
                <a:path w="99060" h="26670">
                  <a:moveTo>
                    <a:pt x="98780" y="12788"/>
                  </a:moveTo>
                  <a:lnTo>
                    <a:pt x="94920" y="18010"/>
                  </a:lnTo>
                  <a:lnTo>
                    <a:pt x="84372" y="22378"/>
                  </a:lnTo>
                  <a:lnTo>
                    <a:pt x="68680" y="25377"/>
                  </a:lnTo>
                  <a:lnTo>
                    <a:pt x="49390" y="26492"/>
                  </a:lnTo>
                  <a:lnTo>
                    <a:pt x="30094" y="25377"/>
                  </a:lnTo>
                  <a:lnTo>
                    <a:pt x="14403" y="22378"/>
                  </a:lnTo>
                  <a:lnTo>
                    <a:pt x="3857" y="18010"/>
                  </a:lnTo>
                  <a:lnTo>
                    <a:pt x="0" y="12788"/>
                  </a:lnTo>
                  <a:lnTo>
                    <a:pt x="3857" y="7704"/>
                  </a:lnTo>
                  <a:lnTo>
                    <a:pt x="14403" y="3651"/>
                  </a:lnTo>
                  <a:lnTo>
                    <a:pt x="30094" y="969"/>
                  </a:lnTo>
                  <a:lnTo>
                    <a:pt x="49390" y="0"/>
                  </a:lnTo>
                  <a:lnTo>
                    <a:pt x="68680" y="969"/>
                  </a:lnTo>
                  <a:lnTo>
                    <a:pt x="84372" y="3651"/>
                  </a:lnTo>
                  <a:lnTo>
                    <a:pt x="94920" y="7704"/>
                  </a:lnTo>
                  <a:lnTo>
                    <a:pt x="98780" y="127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87557" y="6195174"/>
              <a:ext cx="99060" cy="374650"/>
            </a:xfrm>
            <a:custGeom>
              <a:avLst/>
              <a:gdLst/>
              <a:ahLst/>
              <a:cxnLst/>
              <a:rect l="l" t="t" r="r" b="b"/>
              <a:pathLst>
                <a:path w="99060" h="374650">
                  <a:moveTo>
                    <a:pt x="98780" y="0"/>
                  </a:moveTo>
                  <a:lnTo>
                    <a:pt x="94920" y="5221"/>
                  </a:lnTo>
                  <a:lnTo>
                    <a:pt x="84372" y="9590"/>
                  </a:lnTo>
                  <a:lnTo>
                    <a:pt x="68680" y="12589"/>
                  </a:lnTo>
                  <a:lnTo>
                    <a:pt x="49390" y="13703"/>
                  </a:lnTo>
                  <a:lnTo>
                    <a:pt x="30094" y="12589"/>
                  </a:lnTo>
                  <a:lnTo>
                    <a:pt x="14403" y="9590"/>
                  </a:lnTo>
                  <a:lnTo>
                    <a:pt x="3857" y="5221"/>
                  </a:lnTo>
                  <a:lnTo>
                    <a:pt x="0" y="0"/>
                  </a:lnTo>
                  <a:lnTo>
                    <a:pt x="0" y="360870"/>
                  </a:lnTo>
                  <a:lnTo>
                    <a:pt x="3857" y="366097"/>
                  </a:lnTo>
                  <a:lnTo>
                    <a:pt x="14403" y="370465"/>
                  </a:lnTo>
                  <a:lnTo>
                    <a:pt x="30094" y="373461"/>
                  </a:lnTo>
                  <a:lnTo>
                    <a:pt x="49390" y="374573"/>
                  </a:lnTo>
                  <a:lnTo>
                    <a:pt x="68680" y="373461"/>
                  </a:lnTo>
                  <a:lnTo>
                    <a:pt x="84372" y="370465"/>
                  </a:lnTo>
                  <a:lnTo>
                    <a:pt x="94920" y="366097"/>
                  </a:lnTo>
                  <a:lnTo>
                    <a:pt x="98780" y="360870"/>
                  </a:lnTo>
                  <a:lnTo>
                    <a:pt x="98780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87557" y="6195174"/>
              <a:ext cx="99060" cy="374650"/>
            </a:xfrm>
            <a:custGeom>
              <a:avLst/>
              <a:gdLst/>
              <a:ahLst/>
              <a:cxnLst/>
              <a:rect l="l" t="t" r="r" b="b"/>
              <a:pathLst>
                <a:path w="99060" h="374650">
                  <a:moveTo>
                    <a:pt x="49390" y="13703"/>
                  </a:moveTo>
                  <a:lnTo>
                    <a:pt x="30094" y="12589"/>
                  </a:lnTo>
                  <a:lnTo>
                    <a:pt x="14403" y="9590"/>
                  </a:lnTo>
                  <a:lnTo>
                    <a:pt x="3857" y="5221"/>
                  </a:lnTo>
                  <a:lnTo>
                    <a:pt x="0" y="0"/>
                  </a:lnTo>
                  <a:lnTo>
                    <a:pt x="0" y="360870"/>
                  </a:lnTo>
                  <a:lnTo>
                    <a:pt x="3857" y="366097"/>
                  </a:lnTo>
                  <a:lnTo>
                    <a:pt x="14403" y="370465"/>
                  </a:lnTo>
                  <a:lnTo>
                    <a:pt x="30094" y="373461"/>
                  </a:lnTo>
                  <a:lnTo>
                    <a:pt x="49390" y="374573"/>
                  </a:lnTo>
                  <a:lnTo>
                    <a:pt x="68680" y="373461"/>
                  </a:lnTo>
                  <a:lnTo>
                    <a:pt x="84372" y="370465"/>
                  </a:lnTo>
                  <a:lnTo>
                    <a:pt x="94920" y="366097"/>
                  </a:lnTo>
                  <a:lnTo>
                    <a:pt x="98780" y="360870"/>
                  </a:lnTo>
                  <a:lnTo>
                    <a:pt x="98780" y="0"/>
                  </a:lnTo>
                  <a:lnTo>
                    <a:pt x="94920" y="5221"/>
                  </a:lnTo>
                  <a:lnTo>
                    <a:pt x="84372" y="9590"/>
                  </a:lnTo>
                  <a:lnTo>
                    <a:pt x="68680" y="12589"/>
                  </a:lnTo>
                  <a:lnTo>
                    <a:pt x="49390" y="13703"/>
                  </a:lnTo>
                  <a:close/>
                </a:path>
                <a:path w="99060" h="374650">
                  <a:moveTo>
                    <a:pt x="98780" y="271335"/>
                  </a:moveTo>
                  <a:lnTo>
                    <a:pt x="94920" y="276419"/>
                  </a:lnTo>
                  <a:lnTo>
                    <a:pt x="84372" y="280473"/>
                  </a:lnTo>
                  <a:lnTo>
                    <a:pt x="68680" y="283154"/>
                  </a:lnTo>
                  <a:lnTo>
                    <a:pt x="49390" y="284124"/>
                  </a:lnTo>
                  <a:lnTo>
                    <a:pt x="30094" y="283154"/>
                  </a:lnTo>
                  <a:lnTo>
                    <a:pt x="14403" y="280473"/>
                  </a:lnTo>
                  <a:lnTo>
                    <a:pt x="3857" y="276419"/>
                  </a:lnTo>
                  <a:lnTo>
                    <a:pt x="0" y="27133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85271" y="6222123"/>
              <a:ext cx="103352" cy="21196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821389" y="6130302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4" h="8254">
                  <a:moveTo>
                    <a:pt x="23787" y="0"/>
                  </a:moveTo>
                  <a:lnTo>
                    <a:pt x="7327" y="0"/>
                  </a:lnTo>
                  <a:lnTo>
                    <a:pt x="0" y="1828"/>
                  </a:lnTo>
                  <a:lnTo>
                    <a:pt x="0" y="6400"/>
                  </a:lnTo>
                  <a:lnTo>
                    <a:pt x="7327" y="8229"/>
                  </a:lnTo>
                  <a:lnTo>
                    <a:pt x="23787" y="8229"/>
                  </a:lnTo>
                  <a:lnTo>
                    <a:pt x="31102" y="6400"/>
                  </a:lnTo>
                  <a:lnTo>
                    <a:pt x="31102" y="4571"/>
                  </a:lnTo>
                  <a:lnTo>
                    <a:pt x="31102" y="1828"/>
                  </a:lnTo>
                  <a:lnTo>
                    <a:pt x="23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821389" y="6130302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4" h="8254">
                  <a:moveTo>
                    <a:pt x="31102" y="4571"/>
                  </a:moveTo>
                  <a:lnTo>
                    <a:pt x="31102" y="6400"/>
                  </a:lnTo>
                  <a:lnTo>
                    <a:pt x="23787" y="8229"/>
                  </a:lnTo>
                  <a:lnTo>
                    <a:pt x="15557" y="8229"/>
                  </a:lnTo>
                  <a:lnTo>
                    <a:pt x="7327" y="8229"/>
                  </a:lnTo>
                  <a:lnTo>
                    <a:pt x="0" y="6400"/>
                  </a:lnTo>
                  <a:lnTo>
                    <a:pt x="0" y="4571"/>
                  </a:lnTo>
                  <a:lnTo>
                    <a:pt x="0" y="1828"/>
                  </a:lnTo>
                  <a:lnTo>
                    <a:pt x="7327" y="0"/>
                  </a:lnTo>
                  <a:lnTo>
                    <a:pt x="15557" y="0"/>
                  </a:lnTo>
                  <a:lnTo>
                    <a:pt x="23787" y="0"/>
                  </a:lnTo>
                  <a:lnTo>
                    <a:pt x="31102" y="1828"/>
                  </a:lnTo>
                  <a:lnTo>
                    <a:pt x="31102" y="45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21389" y="6136703"/>
              <a:ext cx="31115" cy="63500"/>
            </a:xfrm>
            <a:custGeom>
              <a:avLst/>
              <a:gdLst/>
              <a:ahLst/>
              <a:cxnLst/>
              <a:rect l="l" t="t" r="r" b="b"/>
              <a:pathLst>
                <a:path w="31114" h="63500">
                  <a:moveTo>
                    <a:pt x="0" y="0"/>
                  </a:moveTo>
                  <a:lnTo>
                    <a:pt x="0" y="61213"/>
                  </a:lnTo>
                  <a:lnTo>
                    <a:pt x="7327" y="63042"/>
                  </a:lnTo>
                  <a:lnTo>
                    <a:pt x="23787" y="63042"/>
                  </a:lnTo>
                  <a:lnTo>
                    <a:pt x="31102" y="61213"/>
                  </a:lnTo>
                  <a:lnTo>
                    <a:pt x="31102" y="1828"/>
                  </a:lnTo>
                  <a:lnTo>
                    <a:pt x="7327" y="1828"/>
                  </a:lnTo>
                  <a:lnTo>
                    <a:pt x="0" y="0"/>
                  </a:lnTo>
                  <a:close/>
                </a:path>
                <a:path w="31114" h="63500">
                  <a:moveTo>
                    <a:pt x="31102" y="0"/>
                  </a:moveTo>
                  <a:lnTo>
                    <a:pt x="23787" y="1828"/>
                  </a:lnTo>
                  <a:lnTo>
                    <a:pt x="31102" y="1828"/>
                  </a:lnTo>
                  <a:lnTo>
                    <a:pt x="31102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02492" y="6134874"/>
              <a:ext cx="269240" cy="657860"/>
            </a:xfrm>
            <a:custGeom>
              <a:avLst/>
              <a:gdLst/>
              <a:ahLst/>
              <a:cxnLst/>
              <a:rect l="l" t="t" r="r" b="b"/>
              <a:pathLst>
                <a:path w="269239" h="657859">
                  <a:moveTo>
                    <a:pt x="134454" y="3657"/>
                  </a:moveTo>
                  <a:lnTo>
                    <a:pt x="126225" y="3657"/>
                  </a:lnTo>
                  <a:lnTo>
                    <a:pt x="118897" y="1828"/>
                  </a:lnTo>
                  <a:lnTo>
                    <a:pt x="118897" y="0"/>
                  </a:lnTo>
                  <a:lnTo>
                    <a:pt x="118897" y="61213"/>
                  </a:lnTo>
                  <a:lnTo>
                    <a:pt x="118897" y="63042"/>
                  </a:lnTo>
                  <a:lnTo>
                    <a:pt x="126225" y="64871"/>
                  </a:lnTo>
                  <a:lnTo>
                    <a:pt x="134454" y="64871"/>
                  </a:lnTo>
                  <a:lnTo>
                    <a:pt x="142684" y="64871"/>
                  </a:lnTo>
                  <a:lnTo>
                    <a:pt x="149999" y="63042"/>
                  </a:lnTo>
                  <a:lnTo>
                    <a:pt x="149999" y="61213"/>
                  </a:lnTo>
                  <a:lnTo>
                    <a:pt x="149999" y="0"/>
                  </a:lnTo>
                  <a:lnTo>
                    <a:pt x="149999" y="1828"/>
                  </a:lnTo>
                  <a:lnTo>
                    <a:pt x="142684" y="3657"/>
                  </a:lnTo>
                  <a:lnTo>
                    <a:pt x="134454" y="3657"/>
                  </a:lnTo>
                  <a:close/>
                </a:path>
                <a:path w="269239" h="657859">
                  <a:moveTo>
                    <a:pt x="268909" y="627646"/>
                  </a:moveTo>
                  <a:lnTo>
                    <a:pt x="237353" y="640453"/>
                  </a:lnTo>
                  <a:lnTo>
                    <a:pt x="204425" y="649917"/>
                  </a:lnTo>
                  <a:lnTo>
                    <a:pt x="170126" y="655784"/>
                  </a:lnTo>
                  <a:lnTo>
                    <a:pt x="134454" y="657796"/>
                  </a:lnTo>
                  <a:lnTo>
                    <a:pt x="98783" y="655784"/>
                  </a:lnTo>
                  <a:lnTo>
                    <a:pt x="64484" y="649917"/>
                  </a:lnTo>
                  <a:lnTo>
                    <a:pt x="31556" y="640453"/>
                  </a:lnTo>
                  <a:lnTo>
                    <a:pt x="0" y="62764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13008" y="6574777"/>
              <a:ext cx="247878" cy="190944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238752" y="6501231"/>
              <a:ext cx="1126490" cy="701040"/>
            </a:xfrm>
            <a:custGeom>
              <a:avLst/>
              <a:gdLst/>
              <a:ahLst/>
              <a:cxnLst/>
              <a:rect l="l" t="t" r="r" b="b"/>
              <a:pathLst>
                <a:path w="1126489" h="701040">
                  <a:moveTo>
                    <a:pt x="0" y="258546"/>
                  </a:moveTo>
                  <a:lnTo>
                    <a:pt x="347573" y="367271"/>
                  </a:lnTo>
                  <a:lnTo>
                    <a:pt x="347573" y="700735"/>
                  </a:lnTo>
                  <a:lnTo>
                    <a:pt x="0" y="550900"/>
                  </a:lnTo>
                  <a:lnTo>
                    <a:pt x="0" y="258546"/>
                  </a:lnTo>
                  <a:close/>
                </a:path>
                <a:path w="1126489" h="701040">
                  <a:moveTo>
                    <a:pt x="1125956" y="46596"/>
                  </a:moveTo>
                  <a:lnTo>
                    <a:pt x="347573" y="367271"/>
                  </a:lnTo>
                  <a:lnTo>
                    <a:pt x="347573" y="700735"/>
                  </a:lnTo>
                  <a:lnTo>
                    <a:pt x="1125956" y="256717"/>
                  </a:lnTo>
                  <a:lnTo>
                    <a:pt x="1125956" y="46596"/>
                  </a:lnTo>
                  <a:close/>
                </a:path>
                <a:path w="1126489" h="701040">
                  <a:moveTo>
                    <a:pt x="347573" y="367271"/>
                  </a:moveTo>
                  <a:lnTo>
                    <a:pt x="0" y="258546"/>
                  </a:lnTo>
                  <a:lnTo>
                    <a:pt x="831430" y="0"/>
                  </a:lnTo>
                  <a:lnTo>
                    <a:pt x="1125956" y="46596"/>
                  </a:lnTo>
                  <a:lnTo>
                    <a:pt x="347573" y="367271"/>
                  </a:lnTo>
                  <a:close/>
                </a:path>
                <a:path w="1126489" h="701040">
                  <a:moveTo>
                    <a:pt x="831430" y="0"/>
                  </a:moveTo>
                  <a:lnTo>
                    <a:pt x="831430" y="194589"/>
                  </a:lnTo>
                </a:path>
                <a:path w="1126489" h="701040">
                  <a:moveTo>
                    <a:pt x="1125956" y="256717"/>
                  </a:moveTo>
                  <a:lnTo>
                    <a:pt x="831430" y="194589"/>
                  </a:lnTo>
                  <a:lnTo>
                    <a:pt x="0" y="5509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20323" y="6790385"/>
              <a:ext cx="219519" cy="166281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607964" y="7685774"/>
            <a:ext cx="1718652" cy="1147013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8982972" y="7688372"/>
            <a:ext cx="1726564" cy="1156970"/>
            <a:chOff x="3928372" y="7688372"/>
            <a:chExt cx="1726564" cy="1156970"/>
          </a:xfrm>
        </p:grpSpPr>
        <p:sp>
          <p:nvSpPr>
            <p:cNvPr id="72" name="object 72"/>
            <p:cNvSpPr/>
            <p:nvPr/>
          </p:nvSpPr>
          <p:spPr>
            <a:xfrm>
              <a:off x="3930675" y="7690675"/>
              <a:ext cx="1722120" cy="1152525"/>
            </a:xfrm>
            <a:custGeom>
              <a:avLst/>
              <a:gdLst/>
              <a:ahLst/>
              <a:cxnLst/>
              <a:rect l="l" t="t" r="r" b="b"/>
              <a:pathLst>
                <a:path w="1722120" h="1152525">
                  <a:moveTo>
                    <a:pt x="1695197" y="-11364"/>
                  </a:moveTo>
                  <a:lnTo>
                    <a:pt x="-18474" y="-11364"/>
                  </a:lnTo>
                  <a:lnTo>
                    <a:pt x="-18474" y="1146296"/>
                  </a:lnTo>
                  <a:lnTo>
                    <a:pt x="1695197" y="1146296"/>
                  </a:lnTo>
                  <a:lnTo>
                    <a:pt x="1695197" y="-11364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30675" y="7690675"/>
              <a:ext cx="1722120" cy="1152525"/>
            </a:xfrm>
            <a:custGeom>
              <a:avLst/>
              <a:gdLst/>
              <a:ahLst/>
              <a:cxnLst/>
              <a:rect l="l" t="t" r="r" b="b"/>
              <a:pathLst>
                <a:path w="1722120" h="1152525">
                  <a:moveTo>
                    <a:pt x="-18474" y="1146296"/>
                  </a:moveTo>
                  <a:lnTo>
                    <a:pt x="1695197" y="1146296"/>
                  </a:lnTo>
                  <a:lnTo>
                    <a:pt x="1695197" y="-11364"/>
                  </a:lnTo>
                  <a:lnTo>
                    <a:pt x="-18474" y="-11364"/>
                  </a:lnTo>
                  <a:lnTo>
                    <a:pt x="-18474" y="1146296"/>
                  </a:lnTo>
                  <a:close/>
                </a:path>
              </a:pathLst>
            </a:custGeom>
            <a:ln w="46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019791" y="8630564"/>
              <a:ext cx="335915" cy="212725"/>
            </a:xfrm>
            <a:custGeom>
              <a:avLst/>
              <a:gdLst/>
              <a:ahLst/>
              <a:cxnLst/>
              <a:rect l="l" t="t" r="r" b="b"/>
              <a:pathLst>
                <a:path w="335914" h="212725">
                  <a:moveTo>
                    <a:pt x="-18893" y="-6853"/>
                  </a:moveTo>
                  <a:lnTo>
                    <a:pt x="-18893" y="28226"/>
                  </a:lnTo>
                  <a:lnTo>
                    <a:pt x="258182" y="206407"/>
                  </a:lnTo>
                  <a:lnTo>
                    <a:pt x="314874" y="206407"/>
                  </a:lnTo>
                  <a:lnTo>
                    <a:pt x="-18893" y="-6853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019791" y="8630564"/>
              <a:ext cx="335915" cy="212725"/>
            </a:xfrm>
            <a:custGeom>
              <a:avLst/>
              <a:gdLst/>
              <a:ahLst/>
              <a:cxnLst/>
              <a:rect l="l" t="t" r="r" b="b"/>
              <a:pathLst>
                <a:path w="335914" h="212725">
                  <a:moveTo>
                    <a:pt x="-18893" y="-6853"/>
                  </a:moveTo>
                  <a:lnTo>
                    <a:pt x="-18893" y="28226"/>
                  </a:lnTo>
                  <a:lnTo>
                    <a:pt x="258182" y="206407"/>
                  </a:lnTo>
                  <a:lnTo>
                    <a:pt x="314874" y="206407"/>
                  </a:lnTo>
                  <a:lnTo>
                    <a:pt x="-18893" y="-6853"/>
                  </a:lnTo>
                  <a:close/>
                </a:path>
              </a:pathLst>
            </a:custGeom>
            <a:ln w="46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19791" y="8116976"/>
              <a:ext cx="1450340" cy="726440"/>
            </a:xfrm>
            <a:custGeom>
              <a:avLst/>
              <a:gdLst/>
              <a:ahLst/>
              <a:cxnLst/>
              <a:rect l="l" t="t" r="r" b="b"/>
              <a:pathLst>
                <a:path w="1450339" h="726440">
                  <a:moveTo>
                    <a:pt x="1124157" y="-9318"/>
                  </a:moveTo>
                  <a:lnTo>
                    <a:pt x="-18893" y="506734"/>
                  </a:lnTo>
                  <a:lnTo>
                    <a:pt x="314874" y="719995"/>
                  </a:lnTo>
                  <a:lnTo>
                    <a:pt x="383460" y="719995"/>
                  </a:lnTo>
                  <a:lnTo>
                    <a:pt x="1424099" y="119924"/>
                  </a:lnTo>
                  <a:lnTo>
                    <a:pt x="1124157" y="-93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19791" y="8116976"/>
              <a:ext cx="1450340" cy="726440"/>
            </a:xfrm>
            <a:custGeom>
              <a:avLst/>
              <a:gdLst/>
              <a:ahLst/>
              <a:cxnLst/>
              <a:rect l="l" t="t" r="r" b="b"/>
              <a:pathLst>
                <a:path w="1450339" h="726440">
                  <a:moveTo>
                    <a:pt x="383460" y="719995"/>
                  </a:moveTo>
                  <a:lnTo>
                    <a:pt x="1424099" y="119924"/>
                  </a:lnTo>
                  <a:lnTo>
                    <a:pt x="1124157" y="-9318"/>
                  </a:lnTo>
                  <a:lnTo>
                    <a:pt x="-18893" y="506734"/>
                  </a:lnTo>
                  <a:lnTo>
                    <a:pt x="314874" y="719995"/>
                  </a:lnTo>
                  <a:lnTo>
                    <a:pt x="383460" y="719995"/>
                  </a:lnTo>
                  <a:close/>
                </a:path>
              </a:pathLst>
            </a:custGeom>
            <a:ln w="4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24044" y="8245602"/>
              <a:ext cx="1045844" cy="597535"/>
            </a:xfrm>
            <a:custGeom>
              <a:avLst/>
              <a:gdLst/>
              <a:ahLst/>
              <a:cxnLst/>
              <a:rect l="l" t="t" r="r" b="b"/>
              <a:pathLst>
                <a:path w="1045845" h="597534">
                  <a:moveTo>
                    <a:pt x="1019845" y="-8701"/>
                  </a:moveTo>
                  <a:lnTo>
                    <a:pt x="-20793" y="591369"/>
                  </a:lnTo>
                  <a:lnTo>
                    <a:pt x="41397" y="591369"/>
                  </a:lnTo>
                  <a:lnTo>
                    <a:pt x="1019845" y="19921"/>
                  </a:lnTo>
                  <a:lnTo>
                    <a:pt x="1019845" y="-8701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24044" y="8245602"/>
              <a:ext cx="1045844" cy="597535"/>
            </a:xfrm>
            <a:custGeom>
              <a:avLst/>
              <a:gdLst/>
              <a:ahLst/>
              <a:cxnLst/>
              <a:rect l="l" t="t" r="r" b="b"/>
              <a:pathLst>
                <a:path w="1045845" h="597534">
                  <a:moveTo>
                    <a:pt x="41397" y="591369"/>
                  </a:moveTo>
                  <a:lnTo>
                    <a:pt x="1019845" y="19921"/>
                  </a:lnTo>
                  <a:lnTo>
                    <a:pt x="1019845" y="-8701"/>
                  </a:lnTo>
                  <a:lnTo>
                    <a:pt x="-20793" y="591369"/>
                  </a:lnTo>
                  <a:lnTo>
                    <a:pt x="41397" y="591369"/>
                  </a:lnTo>
                  <a:close/>
                </a:path>
              </a:pathLst>
            </a:custGeom>
            <a:ln w="4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58373" y="8552472"/>
              <a:ext cx="373380" cy="262890"/>
            </a:xfrm>
            <a:custGeom>
              <a:avLst/>
              <a:gdLst/>
              <a:ahLst/>
              <a:cxnLst/>
              <a:rect l="l" t="t" r="r" b="b"/>
              <a:pathLst>
                <a:path w="373379" h="262890">
                  <a:moveTo>
                    <a:pt x="-19074" y="-7228"/>
                  </a:moveTo>
                  <a:lnTo>
                    <a:pt x="-19074" y="27851"/>
                  </a:lnTo>
                  <a:lnTo>
                    <a:pt x="352196" y="256795"/>
                  </a:lnTo>
                  <a:lnTo>
                    <a:pt x="352196" y="219878"/>
                  </a:lnTo>
                  <a:lnTo>
                    <a:pt x="-19074" y="-7228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58373" y="8552472"/>
              <a:ext cx="373380" cy="262890"/>
            </a:xfrm>
            <a:custGeom>
              <a:avLst/>
              <a:gdLst/>
              <a:ahLst/>
              <a:cxnLst/>
              <a:rect l="l" t="t" r="r" b="b"/>
              <a:pathLst>
                <a:path w="373379" h="262890">
                  <a:moveTo>
                    <a:pt x="352196" y="256795"/>
                  </a:moveTo>
                  <a:lnTo>
                    <a:pt x="-19074" y="27851"/>
                  </a:lnTo>
                  <a:lnTo>
                    <a:pt x="-19074" y="-7228"/>
                  </a:lnTo>
                  <a:lnTo>
                    <a:pt x="352196" y="219878"/>
                  </a:lnTo>
                  <a:lnTo>
                    <a:pt x="352196" y="256795"/>
                  </a:lnTo>
                  <a:close/>
                </a:path>
              </a:pathLst>
            </a:custGeom>
            <a:ln w="46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58373" y="8062772"/>
              <a:ext cx="1444625" cy="716280"/>
            </a:xfrm>
            <a:custGeom>
              <a:avLst/>
              <a:gdLst/>
              <a:ahLst/>
              <a:cxnLst/>
              <a:rect l="l" t="t" r="r" b="b"/>
              <a:pathLst>
                <a:path w="1444625" h="716279">
                  <a:moveTo>
                    <a:pt x="1116670" y="-9578"/>
                  </a:moveTo>
                  <a:lnTo>
                    <a:pt x="-19074" y="482470"/>
                  </a:lnTo>
                  <a:lnTo>
                    <a:pt x="352196" y="709577"/>
                  </a:lnTo>
                  <a:lnTo>
                    <a:pt x="1418432" y="103968"/>
                  </a:lnTo>
                  <a:lnTo>
                    <a:pt x="1116670" y="-95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58373" y="8062772"/>
              <a:ext cx="1444625" cy="716280"/>
            </a:xfrm>
            <a:custGeom>
              <a:avLst/>
              <a:gdLst/>
              <a:ahLst/>
              <a:cxnLst/>
              <a:rect l="l" t="t" r="r" b="b"/>
              <a:pathLst>
                <a:path w="1444625" h="716279">
                  <a:moveTo>
                    <a:pt x="-19074" y="482470"/>
                  </a:moveTo>
                  <a:lnTo>
                    <a:pt x="1116670" y="-9578"/>
                  </a:lnTo>
                  <a:lnTo>
                    <a:pt x="1418432" y="103968"/>
                  </a:lnTo>
                  <a:lnTo>
                    <a:pt x="352196" y="709577"/>
                  </a:lnTo>
                  <a:lnTo>
                    <a:pt x="-19074" y="482470"/>
                  </a:lnTo>
                  <a:close/>
                </a:path>
              </a:pathLst>
            </a:custGeom>
            <a:ln w="4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431398" y="8175777"/>
              <a:ext cx="1071880" cy="640080"/>
            </a:xfrm>
            <a:custGeom>
              <a:avLst/>
              <a:gdLst/>
              <a:ahLst/>
              <a:cxnLst/>
              <a:rect l="l" t="t" r="r" b="b"/>
              <a:pathLst>
                <a:path w="1071879" h="640079">
                  <a:moveTo>
                    <a:pt x="1045407" y="-9036"/>
                  </a:moveTo>
                  <a:lnTo>
                    <a:pt x="-20827" y="596573"/>
                  </a:lnTo>
                  <a:lnTo>
                    <a:pt x="-20827" y="633490"/>
                  </a:lnTo>
                  <a:lnTo>
                    <a:pt x="1045407" y="20505"/>
                  </a:lnTo>
                  <a:lnTo>
                    <a:pt x="1045407" y="-9036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31398" y="8175777"/>
              <a:ext cx="1071880" cy="640080"/>
            </a:xfrm>
            <a:custGeom>
              <a:avLst/>
              <a:gdLst/>
              <a:ahLst/>
              <a:cxnLst/>
              <a:rect l="l" t="t" r="r" b="b"/>
              <a:pathLst>
                <a:path w="1071879" h="640079">
                  <a:moveTo>
                    <a:pt x="1045407" y="20505"/>
                  </a:moveTo>
                  <a:lnTo>
                    <a:pt x="-20827" y="633490"/>
                  </a:lnTo>
                  <a:lnTo>
                    <a:pt x="-20827" y="596573"/>
                  </a:lnTo>
                  <a:lnTo>
                    <a:pt x="1045407" y="-9036"/>
                  </a:lnTo>
                  <a:lnTo>
                    <a:pt x="1045407" y="20505"/>
                  </a:lnTo>
                  <a:close/>
                </a:path>
              </a:pathLst>
            </a:custGeom>
            <a:ln w="4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44746" y="8423846"/>
              <a:ext cx="380365" cy="238125"/>
            </a:xfrm>
            <a:custGeom>
              <a:avLst/>
              <a:gdLst/>
              <a:ahLst/>
              <a:cxnLst/>
              <a:rect l="l" t="t" r="r" b="b"/>
              <a:pathLst>
                <a:path w="380364" h="238125">
                  <a:moveTo>
                    <a:pt x="-19480" y="-7845"/>
                  </a:moveTo>
                  <a:lnTo>
                    <a:pt x="-19480" y="25383"/>
                  </a:lnTo>
                  <a:lnTo>
                    <a:pt x="359096" y="231256"/>
                  </a:lnTo>
                  <a:lnTo>
                    <a:pt x="359096" y="197095"/>
                  </a:lnTo>
                  <a:lnTo>
                    <a:pt x="-19480" y="-7845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144746" y="8423846"/>
              <a:ext cx="380365" cy="238125"/>
            </a:xfrm>
            <a:custGeom>
              <a:avLst/>
              <a:gdLst/>
              <a:ahLst/>
              <a:cxnLst/>
              <a:rect l="l" t="t" r="r" b="b"/>
              <a:pathLst>
                <a:path w="380364" h="238125">
                  <a:moveTo>
                    <a:pt x="359096" y="231256"/>
                  </a:moveTo>
                  <a:lnTo>
                    <a:pt x="-19480" y="25383"/>
                  </a:lnTo>
                  <a:lnTo>
                    <a:pt x="-19480" y="-7845"/>
                  </a:lnTo>
                  <a:lnTo>
                    <a:pt x="359096" y="197095"/>
                  </a:lnTo>
                  <a:lnTo>
                    <a:pt x="359096" y="231256"/>
                  </a:lnTo>
                  <a:close/>
                </a:path>
              </a:pathLst>
            </a:custGeom>
            <a:ln w="4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144746" y="7970901"/>
              <a:ext cx="1436370" cy="657225"/>
            </a:xfrm>
            <a:custGeom>
              <a:avLst/>
              <a:gdLst/>
              <a:ahLst/>
              <a:cxnLst/>
              <a:rect l="l" t="t" r="r" b="b"/>
              <a:pathLst>
                <a:path w="1436370" h="657225">
                  <a:moveTo>
                    <a:pt x="1105279" y="-10019"/>
                  </a:moveTo>
                  <a:lnTo>
                    <a:pt x="-19480" y="445099"/>
                  </a:lnTo>
                  <a:lnTo>
                    <a:pt x="359096" y="650040"/>
                  </a:lnTo>
                  <a:lnTo>
                    <a:pt x="1409797" y="95219"/>
                  </a:lnTo>
                  <a:lnTo>
                    <a:pt x="1105279" y="-100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144746" y="7970901"/>
              <a:ext cx="1436370" cy="657225"/>
            </a:xfrm>
            <a:custGeom>
              <a:avLst/>
              <a:gdLst/>
              <a:ahLst/>
              <a:cxnLst/>
              <a:rect l="l" t="t" r="r" b="b"/>
              <a:pathLst>
                <a:path w="1436370" h="657225">
                  <a:moveTo>
                    <a:pt x="-19480" y="445099"/>
                  </a:moveTo>
                  <a:lnTo>
                    <a:pt x="1105279" y="-10019"/>
                  </a:lnTo>
                  <a:lnTo>
                    <a:pt x="1409797" y="95219"/>
                  </a:lnTo>
                  <a:lnTo>
                    <a:pt x="359096" y="650040"/>
                  </a:lnTo>
                  <a:lnTo>
                    <a:pt x="-19480" y="445099"/>
                  </a:lnTo>
                  <a:close/>
                </a:path>
              </a:pathLst>
            </a:custGeom>
            <a:ln w="46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525111" y="8075637"/>
              <a:ext cx="1056005" cy="586740"/>
            </a:xfrm>
            <a:custGeom>
              <a:avLst/>
              <a:gdLst/>
              <a:ahLst/>
              <a:cxnLst/>
              <a:rect l="l" t="t" r="r" b="b"/>
              <a:pathLst>
                <a:path w="1056004" h="586740">
                  <a:moveTo>
                    <a:pt x="1029432" y="-9517"/>
                  </a:moveTo>
                  <a:lnTo>
                    <a:pt x="-21268" y="545303"/>
                  </a:lnTo>
                  <a:lnTo>
                    <a:pt x="-21268" y="579464"/>
                  </a:lnTo>
                  <a:lnTo>
                    <a:pt x="1029432" y="17255"/>
                  </a:lnTo>
                  <a:lnTo>
                    <a:pt x="1029432" y="-9517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525111" y="8075637"/>
              <a:ext cx="1056005" cy="586740"/>
            </a:xfrm>
            <a:custGeom>
              <a:avLst/>
              <a:gdLst/>
              <a:ahLst/>
              <a:cxnLst/>
              <a:rect l="l" t="t" r="r" b="b"/>
              <a:pathLst>
                <a:path w="1056004" h="586740">
                  <a:moveTo>
                    <a:pt x="1029432" y="17255"/>
                  </a:moveTo>
                  <a:lnTo>
                    <a:pt x="-21268" y="579464"/>
                  </a:lnTo>
                  <a:lnTo>
                    <a:pt x="-21268" y="545303"/>
                  </a:lnTo>
                  <a:lnTo>
                    <a:pt x="1029432" y="-9517"/>
                  </a:lnTo>
                  <a:lnTo>
                    <a:pt x="1029432" y="17255"/>
                  </a:lnTo>
                  <a:close/>
                </a:path>
              </a:pathLst>
            </a:custGeom>
            <a:ln w="46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29125" y="8359533"/>
              <a:ext cx="373380" cy="233679"/>
            </a:xfrm>
            <a:custGeom>
              <a:avLst/>
              <a:gdLst/>
              <a:ahLst/>
              <a:cxnLst/>
              <a:rect l="l" t="t" r="r" b="b"/>
              <a:pathLst>
                <a:path w="373379" h="233679">
                  <a:moveTo>
                    <a:pt x="-19406" y="-8154"/>
                  </a:moveTo>
                  <a:lnTo>
                    <a:pt x="-19406" y="24156"/>
                  </a:lnTo>
                  <a:lnTo>
                    <a:pt x="351851" y="226328"/>
                  </a:lnTo>
                  <a:lnTo>
                    <a:pt x="351851" y="191248"/>
                  </a:lnTo>
                  <a:lnTo>
                    <a:pt x="-19406" y="-8154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29125" y="8359533"/>
              <a:ext cx="373380" cy="233679"/>
            </a:xfrm>
            <a:custGeom>
              <a:avLst/>
              <a:gdLst/>
              <a:ahLst/>
              <a:cxnLst/>
              <a:rect l="l" t="t" r="r" b="b"/>
              <a:pathLst>
                <a:path w="373379" h="233679">
                  <a:moveTo>
                    <a:pt x="351851" y="226328"/>
                  </a:moveTo>
                  <a:lnTo>
                    <a:pt x="-19406" y="24156"/>
                  </a:lnTo>
                  <a:lnTo>
                    <a:pt x="-19406" y="-8154"/>
                  </a:lnTo>
                  <a:lnTo>
                    <a:pt x="351851" y="191248"/>
                  </a:lnTo>
                  <a:lnTo>
                    <a:pt x="351851" y="226328"/>
                  </a:lnTo>
                  <a:close/>
                </a:path>
              </a:pathLst>
            </a:custGeom>
            <a:ln w="46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29125" y="7924038"/>
              <a:ext cx="1426845" cy="634365"/>
            </a:xfrm>
            <a:custGeom>
              <a:avLst/>
              <a:gdLst/>
              <a:ahLst/>
              <a:cxnLst/>
              <a:rect l="l" t="t" r="r" b="b"/>
              <a:pathLst>
                <a:path w="1426845" h="634365">
                  <a:moveTo>
                    <a:pt x="1110839" y="-10244"/>
                  </a:moveTo>
                  <a:lnTo>
                    <a:pt x="-19406" y="427341"/>
                  </a:lnTo>
                  <a:lnTo>
                    <a:pt x="351851" y="626743"/>
                  </a:lnTo>
                  <a:lnTo>
                    <a:pt x="1400719" y="89456"/>
                  </a:lnTo>
                  <a:lnTo>
                    <a:pt x="1110839" y="-102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129125" y="7924038"/>
              <a:ext cx="1426845" cy="634365"/>
            </a:xfrm>
            <a:custGeom>
              <a:avLst/>
              <a:gdLst/>
              <a:ahLst/>
              <a:cxnLst/>
              <a:rect l="l" t="t" r="r" b="b"/>
              <a:pathLst>
                <a:path w="1426845" h="634365">
                  <a:moveTo>
                    <a:pt x="-19406" y="427341"/>
                  </a:moveTo>
                  <a:lnTo>
                    <a:pt x="1110839" y="-10244"/>
                  </a:lnTo>
                  <a:lnTo>
                    <a:pt x="1400719" y="89456"/>
                  </a:lnTo>
                  <a:lnTo>
                    <a:pt x="351851" y="626743"/>
                  </a:lnTo>
                  <a:lnTo>
                    <a:pt x="-19406" y="427341"/>
                  </a:lnTo>
                  <a:close/>
                </a:path>
              </a:pathLst>
            </a:custGeom>
            <a:ln w="46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02137" y="8023263"/>
              <a:ext cx="1054100" cy="570230"/>
            </a:xfrm>
            <a:custGeom>
              <a:avLst/>
              <a:gdLst/>
              <a:ahLst/>
              <a:cxnLst/>
              <a:rect l="l" t="t" r="r" b="b"/>
              <a:pathLst>
                <a:path w="1054100" h="570229">
                  <a:moveTo>
                    <a:pt x="1027707" y="-9768"/>
                  </a:moveTo>
                  <a:lnTo>
                    <a:pt x="-21160" y="527518"/>
                  </a:lnTo>
                  <a:lnTo>
                    <a:pt x="-21160" y="562598"/>
                  </a:lnTo>
                  <a:lnTo>
                    <a:pt x="1027707" y="17003"/>
                  </a:lnTo>
                  <a:lnTo>
                    <a:pt x="1027707" y="-9768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502137" y="8023263"/>
              <a:ext cx="1054100" cy="570230"/>
            </a:xfrm>
            <a:custGeom>
              <a:avLst/>
              <a:gdLst/>
              <a:ahLst/>
              <a:cxnLst/>
              <a:rect l="l" t="t" r="r" b="b"/>
              <a:pathLst>
                <a:path w="1054100" h="570229">
                  <a:moveTo>
                    <a:pt x="1027707" y="17003"/>
                  </a:moveTo>
                  <a:lnTo>
                    <a:pt x="-21160" y="562598"/>
                  </a:lnTo>
                  <a:lnTo>
                    <a:pt x="-21160" y="527518"/>
                  </a:lnTo>
                  <a:lnTo>
                    <a:pt x="1027707" y="-9768"/>
                  </a:lnTo>
                  <a:lnTo>
                    <a:pt x="1027707" y="17003"/>
                  </a:lnTo>
                  <a:close/>
                </a:path>
              </a:pathLst>
            </a:custGeom>
            <a:ln w="46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526025" y="7761414"/>
              <a:ext cx="98425" cy="26670"/>
            </a:xfrm>
            <a:custGeom>
              <a:avLst/>
              <a:gdLst/>
              <a:ahLst/>
              <a:cxnLst/>
              <a:rect l="l" t="t" r="r" b="b"/>
              <a:pathLst>
                <a:path w="98425" h="26670">
                  <a:moveTo>
                    <a:pt x="28113" y="-11025"/>
                  </a:moveTo>
                  <a:lnTo>
                    <a:pt x="8825" y="-9899"/>
                  </a:lnTo>
                  <a:lnTo>
                    <a:pt x="-6865" y="-6868"/>
                  </a:lnTo>
                  <a:lnTo>
                    <a:pt x="-17413" y="-2454"/>
                  </a:lnTo>
                  <a:lnTo>
                    <a:pt x="-21272" y="2820"/>
                  </a:lnTo>
                  <a:lnTo>
                    <a:pt x="-17413" y="7957"/>
                  </a:lnTo>
                  <a:lnTo>
                    <a:pt x="-6865" y="12054"/>
                  </a:lnTo>
                  <a:lnTo>
                    <a:pt x="8825" y="14766"/>
                  </a:lnTo>
                  <a:lnTo>
                    <a:pt x="28113" y="15747"/>
                  </a:lnTo>
                  <a:lnTo>
                    <a:pt x="46873" y="14766"/>
                  </a:lnTo>
                  <a:lnTo>
                    <a:pt x="62289" y="12054"/>
                  </a:lnTo>
                  <a:lnTo>
                    <a:pt x="72733" y="7957"/>
                  </a:lnTo>
                  <a:lnTo>
                    <a:pt x="76576" y="2820"/>
                  </a:lnTo>
                  <a:lnTo>
                    <a:pt x="72733" y="-2454"/>
                  </a:lnTo>
                  <a:lnTo>
                    <a:pt x="62289" y="-6868"/>
                  </a:lnTo>
                  <a:lnTo>
                    <a:pt x="46873" y="-9899"/>
                  </a:lnTo>
                  <a:lnTo>
                    <a:pt x="28113" y="-110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526025" y="7761414"/>
              <a:ext cx="98425" cy="26670"/>
            </a:xfrm>
            <a:custGeom>
              <a:avLst/>
              <a:gdLst/>
              <a:ahLst/>
              <a:cxnLst/>
              <a:rect l="l" t="t" r="r" b="b"/>
              <a:pathLst>
                <a:path w="98425" h="26670">
                  <a:moveTo>
                    <a:pt x="76576" y="2820"/>
                  </a:moveTo>
                  <a:lnTo>
                    <a:pt x="72733" y="7957"/>
                  </a:lnTo>
                  <a:lnTo>
                    <a:pt x="62289" y="12054"/>
                  </a:lnTo>
                  <a:lnTo>
                    <a:pt x="46873" y="14766"/>
                  </a:lnTo>
                  <a:lnTo>
                    <a:pt x="28113" y="15747"/>
                  </a:lnTo>
                  <a:lnTo>
                    <a:pt x="8825" y="14766"/>
                  </a:lnTo>
                  <a:lnTo>
                    <a:pt x="-6865" y="12054"/>
                  </a:lnTo>
                  <a:lnTo>
                    <a:pt x="-17413" y="7957"/>
                  </a:lnTo>
                  <a:lnTo>
                    <a:pt x="-21272" y="2820"/>
                  </a:lnTo>
                  <a:lnTo>
                    <a:pt x="-17413" y="-2454"/>
                  </a:lnTo>
                  <a:lnTo>
                    <a:pt x="-6865" y="-6868"/>
                  </a:lnTo>
                  <a:lnTo>
                    <a:pt x="8825" y="-9899"/>
                  </a:lnTo>
                  <a:lnTo>
                    <a:pt x="28113" y="-11025"/>
                  </a:lnTo>
                  <a:lnTo>
                    <a:pt x="46873" y="-9899"/>
                  </a:lnTo>
                  <a:lnTo>
                    <a:pt x="62289" y="-6868"/>
                  </a:lnTo>
                  <a:lnTo>
                    <a:pt x="72733" y="-2454"/>
                  </a:lnTo>
                  <a:lnTo>
                    <a:pt x="76576" y="2820"/>
                  </a:lnTo>
                  <a:close/>
                </a:path>
              </a:pathLst>
            </a:custGeom>
            <a:ln w="46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526025" y="7775194"/>
              <a:ext cx="98425" cy="375285"/>
            </a:xfrm>
            <a:custGeom>
              <a:avLst/>
              <a:gdLst/>
              <a:ahLst/>
              <a:cxnLst/>
              <a:rect l="l" t="t" r="r" b="b"/>
              <a:pathLst>
                <a:path w="98425" h="375284">
                  <a:moveTo>
                    <a:pt x="76576" y="-10959"/>
                  </a:moveTo>
                  <a:lnTo>
                    <a:pt x="72733" y="-5822"/>
                  </a:lnTo>
                  <a:lnTo>
                    <a:pt x="62289" y="-1725"/>
                  </a:lnTo>
                  <a:lnTo>
                    <a:pt x="46873" y="986"/>
                  </a:lnTo>
                  <a:lnTo>
                    <a:pt x="28113" y="1967"/>
                  </a:lnTo>
                  <a:lnTo>
                    <a:pt x="8825" y="986"/>
                  </a:lnTo>
                  <a:lnTo>
                    <a:pt x="-6865" y="-1725"/>
                  </a:lnTo>
                  <a:lnTo>
                    <a:pt x="-17413" y="-5822"/>
                  </a:lnTo>
                  <a:lnTo>
                    <a:pt x="-21272" y="-10959"/>
                  </a:lnTo>
                  <a:lnTo>
                    <a:pt x="-21272" y="352779"/>
                  </a:lnTo>
                  <a:lnTo>
                    <a:pt x="-17413" y="357915"/>
                  </a:lnTo>
                  <a:lnTo>
                    <a:pt x="-6865" y="362013"/>
                  </a:lnTo>
                  <a:lnTo>
                    <a:pt x="8825" y="364725"/>
                  </a:lnTo>
                  <a:lnTo>
                    <a:pt x="28113" y="365705"/>
                  </a:lnTo>
                  <a:lnTo>
                    <a:pt x="46873" y="364725"/>
                  </a:lnTo>
                  <a:lnTo>
                    <a:pt x="62289" y="362013"/>
                  </a:lnTo>
                  <a:lnTo>
                    <a:pt x="72733" y="357915"/>
                  </a:lnTo>
                  <a:lnTo>
                    <a:pt x="76576" y="352779"/>
                  </a:lnTo>
                  <a:lnTo>
                    <a:pt x="76576" y="-10959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504753" y="7764234"/>
              <a:ext cx="98425" cy="377190"/>
            </a:xfrm>
            <a:custGeom>
              <a:avLst/>
              <a:gdLst/>
              <a:ahLst/>
              <a:cxnLst/>
              <a:rect l="l" t="t" r="r" b="b"/>
              <a:pathLst>
                <a:path w="98425" h="377190">
                  <a:moveTo>
                    <a:pt x="49385" y="12926"/>
                  </a:moveTo>
                  <a:lnTo>
                    <a:pt x="30097" y="11946"/>
                  </a:lnTo>
                  <a:lnTo>
                    <a:pt x="14406" y="9234"/>
                  </a:lnTo>
                  <a:lnTo>
                    <a:pt x="3859" y="5136"/>
                  </a:lnTo>
                  <a:lnTo>
                    <a:pt x="0" y="0"/>
                  </a:lnTo>
                  <a:lnTo>
                    <a:pt x="0" y="363738"/>
                  </a:lnTo>
                  <a:lnTo>
                    <a:pt x="3859" y="368875"/>
                  </a:lnTo>
                  <a:lnTo>
                    <a:pt x="14406" y="372972"/>
                  </a:lnTo>
                  <a:lnTo>
                    <a:pt x="30097" y="375684"/>
                  </a:lnTo>
                  <a:lnTo>
                    <a:pt x="49385" y="376665"/>
                  </a:lnTo>
                  <a:lnTo>
                    <a:pt x="68145" y="375684"/>
                  </a:lnTo>
                  <a:lnTo>
                    <a:pt x="83561" y="372972"/>
                  </a:lnTo>
                  <a:lnTo>
                    <a:pt x="94005" y="368875"/>
                  </a:lnTo>
                  <a:lnTo>
                    <a:pt x="97848" y="363738"/>
                  </a:lnTo>
                  <a:lnTo>
                    <a:pt x="97848" y="0"/>
                  </a:lnTo>
                  <a:lnTo>
                    <a:pt x="94005" y="5136"/>
                  </a:lnTo>
                  <a:lnTo>
                    <a:pt x="83561" y="9234"/>
                  </a:lnTo>
                  <a:lnTo>
                    <a:pt x="68145" y="11946"/>
                  </a:lnTo>
                  <a:lnTo>
                    <a:pt x="49385" y="12926"/>
                  </a:lnTo>
                  <a:close/>
                </a:path>
                <a:path w="98425" h="377190">
                  <a:moveTo>
                    <a:pt x="97848" y="272344"/>
                  </a:moveTo>
                  <a:lnTo>
                    <a:pt x="94005" y="277624"/>
                  </a:lnTo>
                  <a:lnTo>
                    <a:pt x="83561" y="282037"/>
                  </a:lnTo>
                  <a:lnTo>
                    <a:pt x="68145" y="285065"/>
                  </a:lnTo>
                  <a:lnTo>
                    <a:pt x="49385" y="286190"/>
                  </a:lnTo>
                  <a:lnTo>
                    <a:pt x="30097" y="285065"/>
                  </a:lnTo>
                  <a:lnTo>
                    <a:pt x="14406" y="282037"/>
                  </a:lnTo>
                  <a:lnTo>
                    <a:pt x="3859" y="277624"/>
                  </a:lnTo>
                  <a:lnTo>
                    <a:pt x="0" y="272344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3716" y="7802285"/>
              <a:ext cx="102929" cy="211349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4560023" y="7709966"/>
              <a:ext cx="31750" cy="8890"/>
            </a:xfrm>
            <a:custGeom>
              <a:avLst/>
              <a:gdLst/>
              <a:ahLst/>
              <a:cxnLst/>
              <a:rect l="l" t="t" r="r" b="b"/>
              <a:pathLst>
                <a:path w="31750" h="8890">
                  <a:moveTo>
                    <a:pt x="2344" y="-11272"/>
                  </a:moveTo>
                  <a:lnTo>
                    <a:pt x="-15036" y="-11272"/>
                  </a:lnTo>
                  <a:lnTo>
                    <a:pt x="-21432" y="-9422"/>
                  </a:lnTo>
                  <a:lnTo>
                    <a:pt x="-21432" y="-4815"/>
                  </a:lnTo>
                  <a:lnTo>
                    <a:pt x="-15036" y="-2965"/>
                  </a:lnTo>
                  <a:lnTo>
                    <a:pt x="2344" y="-2965"/>
                  </a:lnTo>
                  <a:lnTo>
                    <a:pt x="9663" y="-4815"/>
                  </a:lnTo>
                  <a:lnTo>
                    <a:pt x="9663" y="-7584"/>
                  </a:lnTo>
                  <a:lnTo>
                    <a:pt x="9663" y="-9422"/>
                  </a:lnTo>
                  <a:lnTo>
                    <a:pt x="2344" y="-112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60023" y="7709966"/>
              <a:ext cx="31750" cy="8890"/>
            </a:xfrm>
            <a:custGeom>
              <a:avLst/>
              <a:gdLst/>
              <a:ahLst/>
              <a:cxnLst/>
              <a:rect l="l" t="t" r="r" b="b"/>
              <a:pathLst>
                <a:path w="31750" h="8890">
                  <a:moveTo>
                    <a:pt x="9663" y="-7584"/>
                  </a:moveTo>
                  <a:lnTo>
                    <a:pt x="9663" y="-4815"/>
                  </a:lnTo>
                  <a:lnTo>
                    <a:pt x="2344" y="-2965"/>
                  </a:lnTo>
                  <a:lnTo>
                    <a:pt x="-5884" y="-2965"/>
                  </a:lnTo>
                  <a:lnTo>
                    <a:pt x="-15036" y="-2965"/>
                  </a:lnTo>
                  <a:lnTo>
                    <a:pt x="-21432" y="-4815"/>
                  </a:lnTo>
                  <a:lnTo>
                    <a:pt x="-21432" y="-7584"/>
                  </a:lnTo>
                  <a:lnTo>
                    <a:pt x="-21432" y="-9422"/>
                  </a:lnTo>
                  <a:lnTo>
                    <a:pt x="-15036" y="-11272"/>
                  </a:lnTo>
                  <a:lnTo>
                    <a:pt x="-5884" y="-11272"/>
                  </a:lnTo>
                  <a:lnTo>
                    <a:pt x="2344" y="-11272"/>
                  </a:lnTo>
                  <a:lnTo>
                    <a:pt x="9663" y="-9422"/>
                  </a:lnTo>
                  <a:lnTo>
                    <a:pt x="9663" y="-7584"/>
                  </a:lnTo>
                  <a:close/>
                </a:path>
              </a:pathLst>
            </a:custGeom>
            <a:ln w="46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560023" y="7716393"/>
              <a:ext cx="31750" cy="62865"/>
            </a:xfrm>
            <a:custGeom>
              <a:avLst/>
              <a:gdLst/>
              <a:ahLst/>
              <a:cxnLst/>
              <a:rect l="l" t="t" r="r" b="b"/>
              <a:pathLst>
                <a:path w="31750" h="62865">
                  <a:moveTo>
                    <a:pt x="-21432" y="-11241"/>
                  </a:moveTo>
                  <a:lnTo>
                    <a:pt x="-21432" y="49692"/>
                  </a:lnTo>
                  <a:lnTo>
                    <a:pt x="-15036" y="51542"/>
                  </a:lnTo>
                  <a:lnTo>
                    <a:pt x="2344" y="51542"/>
                  </a:lnTo>
                  <a:lnTo>
                    <a:pt x="9663" y="49692"/>
                  </a:lnTo>
                  <a:lnTo>
                    <a:pt x="9663" y="-9391"/>
                  </a:lnTo>
                  <a:lnTo>
                    <a:pt x="-15036" y="-9391"/>
                  </a:lnTo>
                  <a:lnTo>
                    <a:pt x="-21432" y="-11241"/>
                  </a:lnTo>
                  <a:close/>
                </a:path>
                <a:path w="31750" h="62865">
                  <a:moveTo>
                    <a:pt x="9663" y="-11241"/>
                  </a:moveTo>
                  <a:lnTo>
                    <a:pt x="2344" y="-9391"/>
                  </a:lnTo>
                  <a:lnTo>
                    <a:pt x="9663" y="-9391"/>
                  </a:lnTo>
                  <a:lnTo>
                    <a:pt x="9663" y="-11241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72169" y="7702382"/>
              <a:ext cx="354965" cy="713740"/>
            </a:xfrm>
            <a:custGeom>
              <a:avLst/>
              <a:gdLst/>
              <a:ahLst/>
              <a:cxnLst/>
              <a:rect l="l" t="t" r="r" b="b"/>
              <a:pathLst>
                <a:path w="354964" h="713740">
                  <a:moveTo>
                    <a:pt x="181969" y="4619"/>
                  </a:moveTo>
                  <a:lnTo>
                    <a:pt x="172818" y="4619"/>
                  </a:lnTo>
                  <a:lnTo>
                    <a:pt x="166422" y="2769"/>
                  </a:lnTo>
                  <a:lnTo>
                    <a:pt x="166422" y="0"/>
                  </a:lnTo>
                  <a:lnTo>
                    <a:pt x="166422" y="61852"/>
                  </a:lnTo>
                  <a:lnTo>
                    <a:pt x="166422" y="63702"/>
                  </a:lnTo>
                  <a:lnTo>
                    <a:pt x="172818" y="65553"/>
                  </a:lnTo>
                  <a:lnTo>
                    <a:pt x="181969" y="65553"/>
                  </a:lnTo>
                  <a:lnTo>
                    <a:pt x="190198" y="65553"/>
                  </a:lnTo>
                  <a:lnTo>
                    <a:pt x="197517" y="63702"/>
                  </a:lnTo>
                  <a:lnTo>
                    <a:pt x="197517" y="61852"/>
                  </a:lnTo>
                  <a:lnTo>
                    <a:pt x="197517" y="0"/>
                  </a:lnTo>
                  <a:lnTo>
                    <a:pt x="197517" y="2769"/>
                  </a:lnTo>
                  <a:lnTo>
                    <a:pt x="190198" y="4619"/>
                  </a:lnTo>
                  <a:lnTo>
                    <a:pt x="181969" y="4619"/>
                  </a:lnTo>
                  <a:close/>
                </a:path>
                <a:path w="354964" h="713740">
                  <a:moveTo>
                    <a:pt x="354800" y="677619"/>
                  </a:moveTo>
                  <a:lnTo>
                    <a:pt x="314178" y="692977"/>
                  </a:lnTo>
                  <a:lnTo>
                    <a:pt x="271926" y="704270"/>
                  </a:lnTo>
                  <a:lnTo>
                    <a:pt x="228131" y="711238"/>
                  </a:lnTo>
                  <a:lnTo>
                    <a:pt x="182880" y="713618"/>
                  </a:lnTo>
                  <a:lnTo>
                    <a:pt x="134759" y="710921"/>
                  </a:lnTo>
                  <a:lnTo>
                    <a:pt x="88008" y="703119"/>
                  </a:lnTo>
                  <a:lnTo>
                    <a:pt x="42973" y="690641"/>
                  </a:lnTo>
                  <a:lnTo>
                    <a:pt x="0" y="673919"/>
                  </a:lnTo>
                </a:path>
                <a:path w="354964" h="713740">
                  <a:moveTo>
                    <a:pt x="334677" y="642539"/>
                  </a:moveTo>
                  <a:lnTo>
                    <a:pt x="298873" y="655476"/>
                  </a:lnTo>
                  <a:lnTo>
                    <a:pt x="261523" y="665039"/>
                  </a:lnTo>
                  <a:lnTo>
                    <a:pt x="222800" y="670966"/>
                  </a:lnTo>
                  <a:lnTo>
                    <a:pt x="182880" y="673000"/>
                  </a:lnTo>
                  <a:lnTo>
                    <a:pt x="140233" y="670777"/>
                  </a:lnTo>
                  <a:lnTo>
                    <a:pt x="98869" y="664227"/>
                  </a:lnTo>
                  <a:lnTo>
                    <a:pt x="59045" y="653522"/>
                  </a:lnTo>
                  <a:lnTo>
                    <a:pt x="21020" y="638839"/>
                  </a:lnTo>
                </a:path>
                <a:path w="354964" h="713740">
                  <a:moveTo>
                    <a:pt x="314566" y="606528"/>
                  </a:moveTo>
                  <a:lnTo>
                    <a:pt x="283186" y="617044"/>
                  </a:lnTo>
                  <a:lnTo>
                    <a:pt x="250780" y="624875"/>
                  </a:lnTo>
                  <a:lnTo>
                    <a:pt x="217345" y="629763"/>
                  </a:lnTo>
                  <a:lnTo>
                    <a:pt x="182880" y="631450"/>
                  </a:lnTo>
                  <a:lnTo>
                    <a:pt x="145701" y="629576"/>
                  </a:lnTo>
                  <a:lnTo>
                    <a:pt x="109722" y="624069"/>
                  </a:lnTo>
                  <a:lnTo>
                    <a:pt x="75116" y="615100"/>
                  </a:lnTo>
                  <a:lnTo>
                    <a:pt x="42054" y="60284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53891" y="8203795"/>
              <a:ext cx="237067" cy="99246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520513" y="8169351"/>
              <a:ext cx="106680" cy="8890"/>
            </a:xfrm>
            <a:custGeom>
              <a:avLst/>
              <a:gdLst/>
              <a:ahLst/>
              <a:cxnLst/>
              <a:rect l="l" t="t" r="r" b="b"/>
              <a:pathLst>
                <a:path w="106679" h="8890">
                  <a:moveTo>
                    <a:pt x="84831" y="-7217"/>
                  </a:moveTo>
                  <a:lnTo>
                    <a:pt x="72473" y="-4264"/>
                  </a:lnTo>
                  <a:lnTo>
                    <a:pt x="60029" y="-2260"/>
                  </a:lnTo>
                  <a:lnTo>
                    <a:pt x="47411" y="-1121"/>
                  </a:lnTo>
                  <a:lnTo>
                    <a:pt x="34535" y="-759"/>
                  </a:lnTo>
                  <a:lnTo>
                    <a:pt x="20163" y="-1279"/>
                  </a:lnTo>
                  <a:lnTo>
                    <a:pt x="5961" y="-2836"/>
                  </a:lnTo>
                  <a:lnTo>
                    <a:pt x="-7898" y="-5432"/>
                  </a:lnTo>
                  <a:lnTo>
                    <a:pt x="-21246" y="-9067"/>
                  </a:lnTo>
                </a:path>
              </a:pathLst>
            </a:custGeom>
            <a:ln w="4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7779004" y="565657"/>
            <a:ext cx="178562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5" dirty="0">
                <a:latin typeface="Microsoft Sans Serif"/>
                <a:cs typeface="Microsoft Sans Serif"/>
              </a:rPr>
              <a:t>Sensores</a:t>
            </a:r>
            <a:r>
              <a:rPr sz="1350" spc="-40" dirty="0">
                <a:latin typeface="Microsoft Sans Serif"/>
                <a:cs typeface="Microsoft Sans Serif"/>
              </a:rPr>
              <a:t> </a:t>
            </a:r>
            <a:r>
              <a:rPr sz="1350" spc="40" dirty="0">
                <a:latin typeface="Microsoft Sans Serif"/>
                <a:cs typeface="Microsoft Sans Serif"/>
              </a:rPr>
              <a:t>ultrasónicos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480300" y="1279398"/>
            <a:ext cx="1189990" cy="6350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950" spc="30" dirty="0">
                <a:latin typeface="Microsoft Sans Serif"/>
                <a:cs typeface="Microsoft Sans Serif"/>
              </a:rPr>
              <a:t>Medición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nivel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700" spc="10" dirty="0">
                <a:latin typeface="Microsoft Sans Serif"/>
                <a:cs typeface="Microsoft Sans Serif"/>
              </a:rPr>
              <a:t>Grandes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Buques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(Tanques,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950" spc="5" dirty="0">
                <a:latin typeface="Microsoft Sans Serif"/>
                <a:cs typeface="Microsoft Sans Serif"/>
              </a:rPr>
              <a:t>silos)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0827004" y="1272272"/>
            <a:ext cx="724535" cy="3365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30" dirty="0">
                <a:latin typeface="Microsoft Sans Serif"/>
                <a:cs typeface="Microsoft Sans Serif"/>
              </a:rPr>
              <a:t>Anti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choques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827003" y="1729472"/>
            <a:ext cx="931544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14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7480301" y="2034272"/>
            <a:ext cx="100520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13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480300" y="2882646"/>
            <a:ext cx="1189990" cy="4749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950" spc="30" dirty="0">
                <a:latin typeface="Microsoft Sans Serif"/>
                <a:cs typeface="Microsoft Sans Serif"/>
              </a:rPr>
              <a:t>Medición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nivel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650" spc="10" dirty="0">
                <a:latin typeface="Microsoft Sans Serif"/>
                <a:cs typeface="Microsoft Sans Serif"/>
              </a:rPr>
              <a:t>Botellas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pequeñas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827004" y="2836836"/>
            <a:ext cx="837565" cy="37020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Detección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altura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0827004" y="3332720"/>
            <a:ext cx="96837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13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480301" y="3485120"/>
            <a:ext cx="100520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480301" y="4433400"/>
            <a:ext cx="838835" cy="3594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25" dirty="0">
                <a:latin typeface="Microsoft Sans Serif"/>
                <a:cs typeface="Microsoft Sans Serif"/>
              </a:rPr>
              <a:t>Control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calidad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0827004" y="4443555"/>
            <a:ext cx="97345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15" dirty="0">
                <a:latin typeface="Microsoft Sans Serif"/>
                <a:cs typeface="Microsoft Sans Serif"/>
              </a:rPr>
              <a:t>Detección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rotura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480301" y="4917680"/>
            <a:ext cx="100520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827003" y="4917680"/>
            <a:ext cx="931544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480300" y="6015312"/>
            <a:ext cx="862330" cy="3594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20" dirty="0">
                <a:latin typeface="Microsoft Sans Serif"/>
                <a:cs typeface="Microsoft Sans Serif"/>
              </a:rPr>
              <a:t>Conteo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botellas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0827003" y="5990316"/>
            <a:ext cx="838200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650" spc="15" dirty="0">
                <a:latin typeface="Microsoft Sans Serif"/>
                <a:cs typeface="Microsoft Sans Serif"/>
              </a:rPr>
              <a:t>Detección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objetos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480301" y="6506718"/>
            <a:ext cx="614045" cy="4787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950" spc="-20" dirty="0">
                <a:latin typeface="Microsoft Sans Serif"/>
                <a:cs typeface="Microsoft Sans Serif"/>
              </a:rPr>
              <a:t>3RG62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43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800" spc="-5" dirty="0">
                <a:latin typeface="Microsoft Sans Serif"/>
                <a:cs typeface="Microsoft Sans Serif"/>
              </a:rPr>
              <a:t>Haz </a:t>
            </a:r>
            <a:r>
              <a:rPr sz="800" spc="20" dirty="0">
                <a:latin typeface="Microsoft Sans Serif"/>
                <a:cs typeface="Microsoft Sans Serif"/>
              </a:rPr>
              <a:t>pasante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0827004" y="6499592"/>
            <a:ext cx="96837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480301" y="7588668"/>
            <a:ext cx="1049655" cy="52006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Detección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vehículos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5" dirty="0">
                <a:latin typeface="Microsoft Sans Serif"/>
                <a:cs typeface="Microsoft Sans Serif"/>
              </a:rPr>
              <a:t>y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600" spc="15" dirty="0">
                <a:latin typeface="Microsoft Sans Serif"/>
                <a:cs typeface="Microsoft Sans Serif"/>
              </a:rPr>
              <a:t>Posicionamiento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827003" y="7588668"/>
            <a:ext cx="1139190" cy="37020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Detección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altura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pila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827004" y="8084551"/>
            <a:ext cx="96837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13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480301" y="8236951"/>
            <a:ext cx="100520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14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6428739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5163" y="1374837"/>
            <a:ext cx="1730939" cy="11538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37854" y="1330211"/>
            <a:ext cx="1718945" cy="1147445"/>
            <a:chOff x="4083253" y="1330210"/>
            <a:chExt cx="1718945" cy="1147445"/>
          </a:xfrm>
        </p:grpSpPr>
        <p:sp>
          <p:nvSpPr>
            <p:cNvPr id="4" name="object 4"/>
            <p:cNvSpPr/>
            <p:nvPr/>
          </p:nvSpPr>
          <p:spPr>
            <a:xfrm>
              <a:off x="4085539" y="1332496"/>
              <a:ext cx="1714500" cy="1143000"/>
            </a:xfrm>
            <a:custGeom>
              <a:avLst/>
              <a:gdLst/>
              <a:ahLst/>
              <a:cxnLst/>
              <a:rect l="l" t="t" r="r" b="b"/>
              <a:pathLst>
                <a:path w="1714500" h="1143000">
                  <a:moveTo>
                    <a:pt x="1714080" y="0"/>
                  </a:moveTo>
                  <a:lnTo>
                    <a:pt x="0" y="0"/>
                  </a:lnTo>
                  <a:lnTo>
                    <a:pt x="0" y="1142644"/>
                  </a:lnTo>
                  <a:lnTo>
                    <a:pt x="1714080" y="1142644"/>
                  </a:lnTo>
                  <a:lnTo>
                    <a:pt x="1714080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85539" y="1332496"/>
              <a:ext cx="1714500" cy="1143000"/>
            </a:xfrm>
            <a:custGeom>
              <a:avLst/>
              <a:gdLst/>
              <a:ahLst/>
              <a:cxnLst/>
              <a:rect l="l" t="t" r="r" b="b"/>
              <a:pathLst>
                <a:path w="1714500" h="1143000">
                  <a:moveTo>
                    <a:pt x="0" y="0"/>
                  </a:moveTo>
                  <a:lnTo>
                    <a:pt x="1714080" y="0"/>
                  </a:lnTo>
                  <a:lnTo>
                    <a:pt x="1714080" y="1142644"/>
                  </a:lnTo>
                  <a:lnTo>
                    <a:pt x="0" y="114264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16958" y="1418564"/>
              <a:ext cx="98425" cy="26670"/>
            </a:xfrm>
            <a:custGeom>
              <a:avLst/>
              <a:gdLst/>
              <a:ahLst/>
              <a:cxnLst/>
              <a:rect l="l" t="t" r="r" b="b"/>
              <a:pathLst>
                <a:path w="98425" h="26669">
                  <a:moveTo>
                    <a:pt x="49390" y="0"/>
                  </a:moveTo>
                  <a:lnTo>
                    <a:pt x="30094" y="973"/>
                  </a:lnTo>
                  <a:lnTo>
                    <a:pt x="14403" y="3663"/>
                  </a:lnTo>
                  <a:lnTo>
                    <a:pt x="3857" y="7725"/>
                  </a:lnTo>
                  <a:lnTo>
                    <a:pt x="0" y="12814"/>
                  </a:lnTo>
                  <a:lnTo>
                    <a:pt x="3857" y="18052"/>
                  </a:lnTo>
                  <a:lnTo>
                    <a:pt x="14403" y="22432"/>
                  </a:lnTo>
                  <a:lnTo>
                    <a:pt x="30094" y="25439"/>
                  </a:lnTo>
                  <a:lnTo>
                    <a:pt x="49390" y="26555"/>
                  </a:lnTo>
                  <a:lnTo>
                    <a:pt x="68157" y="25439"/>
                  </a:lnTo>
                  <a:lnTo>
                    <a:pt x="83577" y="22432"/>
                  </a:lnTo>
                  <a:lnTo>
                    <a:pt x="94022" y="18052"/>
                  </a:lnTo>
                  <a:lnTo>
                    <a:pt x="97866" y="12814"/>
                  </a:lnTo>
                  <a:lnTo>
                    <a:pt x="94022" y="7725"/>
                  </a:lnTo>
                  <a:lnTo>
                    <a:pt x="83577" y="3663"/>
                  </a:lnTo>
                  <a:lnTo>
                    <a:pt x="68157" y="973"/>
                  </a:lnTo>
                  <a:lnTo>
                    <a:pt x="49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16958" y="1418564"/>
              <a:ext cx="98425" cy="26670"/>
            </a:xfrm>
            <a:custGeom>
              <a:avLst/>
              <a:gdLst/>
              <a:ahLst/>
              <a:cxnLst/>
              <a:rect l="l" t="t" r="r" b="b"/>
              <a:pathLst>
                <a:path w="98425" h="26669">
                  <a:moveTo>
                    <a:pt x="97866" y="12814"/>
                  </a:moveTo>
                  <a:lnTo>
                    <a:pt x="94022" y="18052"/>
                  </a:lnTo>
                  <a:lnTo>
                    <a:pt x="83577" y="22432"/>
                  </a:lnTo>
                  <a:lnTo>
                    <a:pt x="68157" y="25439"/>
                  </a:lnTo>
                  <a:lnTo>
                    <a:pt x="49390" y="26555"/>
                  </a:lnTo>
                  <a:lnTo>
                    <a:pt x="30094" y="25439"/>
                  </a:lnTo>
                  <a:lnTo>
                    <a:pt x="14403" y="22432"/>
                  </a:lnTo>
                  <a:lnTo>
                    <a:pt x="3857" y="18052"/>
                  </a:lnTo>
                  <a:lnTo>
                    <a:pt x="0" y="12814"/>
                  </a:lnTo>
                  <a:lnTo>
                    <a:pt x="3857" y="7725"/>
                  </a:lnTo>
                  <a:lnTo>
                    <a:pt x="14403" y="3663"/>
                  </a:lnTo>
                  <a:lnTo>
                    <a:pt x="30094" y="973"/>
                  </a:lnTo>
                  <a:lnTo>
                    <a:pt x="49390" y="0"/>
                  </a:lnTo>
                  <a:lnTo>
                    <a:pt x="68157" y="973"/>
                  </a:lnTo>
                  <a:lnTo>
                    <a:pt x="83577" y="3663"/>
                  </a:lnTo>
                  <a:lnTo>
                    <a:pt x="94022" y="7725"/>
                  </a:lnTo>
                  <a:lnTo>
                    <a:pt x="97866" y="1281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16958" y="1431378"/>
              <a:ext cx="98425" cy="374015"/>
            </a:xfrm>
            <a:custGeom>
              <a:avLst/>
              <a:gdLst/>
              <a:ahLst/>
              <a:cxnLst/>
              <a:rect l="l" t="t" r="r" b="b"/>
              <a:pathLst>
                <a:path w="98425" h="374014">
                  <a:moveTo>
                    <a:pt x="97866" y="0"/>
                  </a:moveTo>
                  <a:lnTo>
                    <a:pt x="94022" y="5238"/>
                  </a:lnTo>
                  <a:lnTo>
                    <a:pt x="83577" y="9618"/>
                  </a:lnTo>
                  <a:lnTo>
                    <a:pt x="68157" y="12624"/>
                  </a:lnTo>
                  <a:lnTo>
                    <a:pt x="49390" y="13741"/>
                  </a:lnTo>
                  <a:lnTo>
                    <a:pt x="30094" y="12624"/>
                  </a:lnTo>
                  <a:lnTo>
                    <a:pt x="14403" y="9618"/>
                  </a:lnTo>
                  <a:lnTo>
                    <a:pt x="3857" y="5238"/>
                  </a:lnTo>
                  <a:lnTo>
                    <a:pt x="0" y="0"/>
                  </a:lnTo>
                  <a:lnTo>
                    <a:pt x="0" y="359829"/>
                  </a:lnTo>
                  <a:lnTo>
                    <a:pt x="3857" y="365065"/>
                  </a:lnTo>
                  <a:lnTo>
                    <a:pt x="14403" y="369441"/>
                  </a:lnTo>
                  <a:lnTo>
                    <a:pt x="30094" y="372443"/>
                  </a:lnTo>
                  <a:lnTo>
                    <a:pt x="49390" y="373557"/>
                  </a:lnTo>
                  <a:lnTo>
                    <a:pt x="68157" y="372443"/>
                  </a:lnTo>
                  <a:lnTo>
                    <a:pt x="83577" y="369441"/>
                  </a:lnTo>
                  <a:lnTo>
                    <a:pt x="94022" y="365065"/>
                  </a:lnTo>
                  <a:lnTo>
                    <a:pt x="97866" y="359829"/>
                  </a:lnTo>
                  <a:lnTo>
                    <a:pt x="97866" y="0"/>
                  </a:lnTo>
                  <a:close/>
                </a:path>
              </a:pathLst>
            </a:custGeom>
            <a:solidFill>
              <a:srgbClr val="C8C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6958" y="1431378"/>
              <a:ext cx="98425" cy="374015"/>
            </a:xfrm>
            <a:custGeom>
              <a:avLst/>
              <a:gdLst/>
              <a:ahLst/>
              <a:cxnLst/>
              <a:rect l="l" t="t" r="r" b="b"/>
              <a:pathLst>
                <a:path w="98425" h="374014">
                  <a:moveTo>
                    <a:pt x="49390" y="13741"/>
                  </a:moveTo>
                  <a:lnTo>
                    <a:pt x="30094" y="12624"/>
                  </a:lnTo>
                  <a:lnTo>
                    <a:pt x="14403" y="9618"/>
                  </a:lnTo>
                  <a:lnTo>
                    <a:pt x="3857" y="5238"/>
                  </a:lnTo>
                  <a:lnTo>
                    <a:pt x="0" y="0"/>
                  </a:lnTo>
                  <a:lnTo>
                    <a:pt x="0" y="359829"/>
                  </a:lnTo>
                  <a:lnTo>
                    <a:pt x="3857" y="365065"/>
                  </a:lnTo>
                  <a:lnTo>
                    <a:pt x="14403" y="369441"/>
                  </a:lnTo>
                  <a:lnTo>
                    <a:pt x="30094" y="372443"/>
                  </a:lnTo>
                  <a:lnTo>
                    <a:pt x="49390" y="373557"/>
                  </a:lnTo>
                  <a:lnTo>
                    <a:pt x="68157" y="372443"/>
                  </a:lnTo>
                  <a:lnTo>
                    <a:pt x="83577" y="369441"/>
                  </a:lnTo>
                  <a:lnTo>
                    <a:pt x="94022" y="365065"/>
                  </a:lnTo>
                  <a:lnTo>
                    <a:pt x="97866" y="359829"/>
                  </a:lnTo>
                  <a:lnTo>
                    <a:pt x="97866" y="0"/>
                  </a:lnTo>
                  <a:lnTo>
                    <a:pt x="94022" y="5238"/>
                  </a:lnTo>
                  <a:lnTo>
                    <a:pt x="83577" y="9618"/>
                  </a:lnTo>
                  <a:lnTo>
                    <a:pt x="68157" y="12624"/>
                  </a:lnTo>
                  <a:lnTo>
                    <a:pt x="49390" y="13741"/>
                  </a:lnTo>
                  <a:close/>
                </a:path>
                <a:path w="98425" h="374014">
                  <a:moveTo>
                    <a:pt x="97866" y="270103"/>
                  </a:moveTo>
                  <a:lnTo>
                    <a:pt x="94022" y="275334"/>
                  </a:lnTo>
                  <a:lnTo>
                    <a:pt x="83577" y="279711"/>
                  </a:lnTo>
                  <a:lnTo>
                    <a:pt x="68157" y="282715"/>
                  </a:lnTo>
                  <a:lnTo>
                    <a:pt x="49390" y="283832"/>
                  </a:lnTo>
                  <a:lnTo>
                    <a:pt x="30094" y="282715"/>
                  </a:lnTo>
                  <a:lnTo>
                    <a:pt x="14403" y="279711"/>
                  </a:lnTo>
                  <a:lnTo>
                    <a:pt x="3857" y="275334"/>
                  </a:lnTo>
                  <a:lnTo>
                    <a:pt x="0" y="2701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4672" y="1458391"/>
              <a:ext cx="102438" cy="2105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350803" y="1367294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4" h="8255">
                  <a:moveTo>
                    <a:pt x="23774" y="0"/>
                  </a:moveTo>
                  <a:lnTo>
                    <a:pt x="7315" y="0"/>
                  </a:lnTo>
                  <a:lnTo>
                    <a:pt x="0" y="1828"/>
                  </a:lnTo>
                  <a:lnTo>
                    <a:pt x="0" y="6400"/>
                  </a:lnTo>
                  <a:lnTo>
                    <a:pt x="7315" y="8242"/>
                  </a:lnTo>
                  <a:lnTo>
                    <a:pt x="23774" y="8242"/>
                  </a:lnTo>
                  <a:lnTo>
                    <a:pt x="31089" y="6400"/>
                  </a:lnTo>
                  <a:lnTo>
                    <a:pt x="31089" y="3657"/>
                  </a:lnTo>
                  <a:lnTo>
                    <a:pt x="31089" y="1828"/>
                  </a:lnTo>
                  <a:lnTo>
                    <a:pt x="237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50803" y="1367294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4" h="8255">
                  <a:moveTo>
                    <a:pt x="31089" y="3657"/>
                  </a:moveTo>
                  <a:lnTo>
                    <a:pt x="31089" y="6400"/>
                  </a:lnTo>
                  <a:lnTo>
                    <a:pt x="23774" y="8242"/>
                  </a:lnTo>
                  <a:lnTo>
                    <a:pt x="15544" y="8242"/>
                  </a:lnTo>
                  <a:lnTo>
                    <a:pt x="7315" y="8242"/>
                  </a:lnTo>
                  <a:lnTo>
                    <a:pt x="0" y="6400"/>
                  </a:lnTo>
                  <a:lnTo>
                    <a:pt x="0" y="3657"/>
                  </a:lnTo>
                  <a:lnTo>
                    <a:pt x="0" y="1828"/>
                  </a:lnTo>
                  <a:lnTo>
                    <a:pt x="7315" y="0"/>
                  </a:lnTo>
                  <a:lnTo>
                    <a:pt x="15544" y="0"/>
                  </a:lnTo>
                  <a:lnTo>
                    <a:pt x="23774" y="0"/>
                  </a:lnTo>
                  <a:lnTo>
                    <a:pt x="31089" y="1828"/>
                  </a:lnTo>
                  <a:lnTo>
                    <a:pt x="31089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50803" y="1373695"/>
              <a:ext cx="31115" cy="62865"/>
            </a:xfrm>
            <a:custGeom>
              <a:avLst/>
              <a:gdLst/>
              <a:ahLst/>
              <a:cxnLst/>
              <a:rect l="l" t="t" r="r" b="b"/>
              <a:pathLst>
                <a:path w="31114" h="62865">
                  <a:moveTo>
                    <a:pt x="0" y="0"/>
                  </a:moveTo>
                  <a:lnTo>
                    <a:pt x="0" y="60439"/>
                  </a:lnTo>
                  <a:lnTo>
                    <a:pt x="7315" y="62268"/>
                  </a:lnTo>
                  <a:lnTo>
                    <a:pt x="23774" y="62268"/>
                  </a:lnTo>
                  <a:lnTo>
                    <a:pt x="31089" y="60439"/>
                  </a:lnTo>
                  <a:lnTo>
                    <a:pt x="31089" y="1841"/>
                  </a:lnTo>
                  <a:lnTo>
                    <a:pt x="7315" y="1841"/>
                  </a:lnTo>
                  <a:lnTo>
                    <a:pt x="0" y="0"/>
                  </a:lnTo>
                  <a:close/>
                </a:path>
                <a:path w="31114" h="62865">
                  <a:moveTo>
                    <a:pt x="31089" y="0"/>
                  </a:moveTo>
                  <a:lnTo>
                    <a:pt x="23774" y="1841"/>
                  </a:lnTo>
                  <a:lnTo>
                    <a:pt x="31089" y="1841"/>
                  </a:lnTo>
                  <a:lnTo>
                    <a:pt x="31089" y="0"/>
                  </a:lnTo>
                  <a:close/>
                </a:path>
              </a:pathLst>
            </a:custGeom>
            <a:solidFill>
              <a:srgbClr val="C8C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50803" y="1370952"/>
              <a:ext cx="387350" cy="1089660"/>
            </a:xfrm>
            <a:custGeom>
              <a:avLst/>
              <a:gdLst/>
              <a:ahLst/>
              <a:cxnLst/>
              <a:rect l="l" t="t" r="r" b="b"/>
              <a:pathLst>
                <a:path w="387350" h="1089660">
                  <a:moveTo>
                    <a:pt x="15544" y="4584"/>
                  </a:moveTo>
                  <a:lnTo>
                    <a:pt x="7315" y="4584"/>
                  </a:lnTo>
                  <a:lnTo>
                    <a:pt x="0" y="2743"/>
                  </a:lnTo>
                  <a:lnTo>
                    <a:pt x="0" y="0"/>
                  </a:lnTo>
                  <a:lnTo>
                    <a:pt x="0" y="61341"/>
                  </a:lnTo>
                  <a:lnTo>
                    <a:pt x="0" y="63182"/>
                  </a:lnTo>
                  <a:lnTo>
                    <a:pt x="7315" y="65011"/>
                  </a:lnTo>
                  <a:lnTo>
                    <a:pt x="15544" y="65011"/>
                  </a:lnTo>
                  <a:lnTo>
                    <a:pt x="23774" y="65011"/>
                  </a:lnTo>
                  <a:lnTo>
                    <a:pt x="31089" y="63182"/>
                  </a:lnTo>
                  <a:lnTo>
                    <a:pt x="31089" y="61341"/>
                  </a:lnTo>
                  <a:lnTo>
                    <a:pt x="31089" y="0"/>
                  </a:lnTo>
                  <a:lnTo>
                    <a:pt x="31089" y="2743"/>
                  </a:lnTo>
                  <a:lnTo>
                    <a:pt x="23774" y="4584"/>
                  </a:lnTo>
                  <a:lnTo>
                    <a:pt x="15544" y="4584"/>
                  </a:lnTo>
                  <a:close/>
                </a:path>
                <a:path w="387350" h="1089660">
                  <a:moveTo>
                    <a:pt x="386892" y="827684"/>
                  </a:moveTo>
                  <a:lnTo>
                    <a:pt x="381876" y="878550"/>
                  </a:lnTo>
                  <a:lnTo>
                    <a:pt x="367596" y="927319"/>
                  </a:lnTo>
                  <a:lnTo>
                    <a:pt x="345204" y="972452"/>
                  </a:lnTo>
                  <a:lnTo>
                    <a:pt x="315853" y="1012412"/>
                  </a:lnTo>
                  <a:lnTo>
                    <a:pt x="280694" y="1045661"/>
                  </a:lnTo>
                  <a:lnTo>
                    <a:pt x="240879" y="1070661"/>
                  </a:lnTo>
                  <a:lnTo>
                    <a:pt x="197561" y="1085875"/>
                  </a:lnTo>
                  <a:lnTo>
                    <a:pt x="153955" y="1089645"/>
                  </a:lnTo>
                  <a:lnTo>
                    <a:pt x="114028" y="1082042"/>
                  </a:lnTo>
                  <a:lnTo>
                    <a:pt x="78885" y="1064140"/>
                  </a:lnTo>
                  <a:lnTo>
                    <a:pt x="49629" y="1037013"/>
                  </a:lnTo>
                  <a:lnTo>
                    <a:pt x="27365" y="1001733"/>
                  </a:lnTo>
                  <a:lnTo>
                    <a:pt x="13197" y="959374"/>
                  </a:lnTo>
                  <a:lnTo>
                    <a:pt x="8229" y="911009"/>
                  </a:lnTo>
                  <a:lnTo>
                    <a:pt x="13197" y="860138"/>
                  </a:lnTo>
                  <a:lnTo>
                    <a:pt x="27365" y="811368"/>
                  </a:lnTo>
                  <a:lnTo>
                    <a:pt x="49629" y="766234"/>
                  </a:lnTo>
                  <a:lnTo>
                    <a:pt x="78885" y="726274"/>
                  </a:lnTo>
                  <a:lnTo>
                    <a:pt x="114028" y="693025"/>
                  </a:lnTo>
                  <a:lnTo>
                    <a:pt x="153955" y="668023"/>
                  </a:lnTo>
                  <a:lnTo>
                    <a:pt x="197561" y="652805"/>
                  </a:lnTo>
                  <a:lnTo>
                    <a:pt x="240879" y="648992"/>
                  </a:lnTo>
                  <a:lnTo>
                    <a:pt x="280694" y="656486"/>
                  </a:lnTo>
                  <a:lnTo>
                    <a:pt x="315853" y="674262"/>
                  </a:lnTo>
                  <a:lnTo>
                    <a:pt x="345204" y="701295"/>
                  </a:lnTo>
                  <a:lnTo>
                    <a:pt x="367596" y="736559"/>
                  </a:lnTo>
                  <a:lnTo>
                    <a:pt x="381876" y="779031"/>
                  </a:lnTo>
                  <a:lnTo>
                    <a:pt x="386892" y="827684"/>
                  </a:lnTo>
                  <a:close/>
                </a:path>
                <a:path w="387350" h="1089660">
                  <a:moveTo>
                    <a:pt x="369519" y="831354"/>
                  </a:moveTo>
                  <a:lnTo>
                    <a:pt x="364985" y="877589"/>
                  </a:lnTo>
                  <a:lnTo>
                    <a:pt x="352067" y="921965"/>
                  </a:lnTo>
                  <a:lnTo>
                    <a:pt x="331790" y="963073"/>
                  </a:lnTo>
                  <a:lnTo>
                    <a:pt x="305176" y="999505"/>
                  </a:lnTo>
                  <a:lnTo>
                    <a:pt x="273250" y="1029851"/>
                  </a:lnTo>
                  <a:lnTo>
                    <a:pt x="237037" y="1052701"/>
                  </a:lnTo>
                  <a:lnTo>
                    <a:pt x="197561" y="1066647"/>
                  </a:lnTo>
                  <a:lnTo>
                    <a:pt x="151409" y="1069724"/>
                  </a:lnTo>
                  <a:lnTo>
                    <a:pt x="110059" y="1058887"/>
                  </a:lnTo>
                  <a:lnTo>
                    <a:pt x="75110" y="1035637"/>
                  </a:lnTo>
                  <a:lnTo>
                    <a:pt x="48165" y="1001475"/>
                  </a:lnTo>
                  <a:lnTo>
                    <a:pt x="30824" y="957904"/>
                  </a:lnTo>
                  <a:lnTo>
                    <a:pt x="24688" y="906424"/>
                  </a:lnTo>
                  <a:lnTo>
                    <a:pt x="29224" y="860239"/>
                  </a:lnTo>
                  <a:lnTo>
                    <a:pt x="42161" y="815992"/>
                  </a:lnTo>
                  <a:lnTo>
                    <a:pt x="62489" y="775060"/>
                  </a:lnTo>
                  <a:lnTo>
                    <a:pt x="89202" y="738820"/>
                  </a:lnTo>
                  <a:lnTo>
                    <a:pt x="121290" y="708650"/>
                  </a:lnTo>
                  <a:lnTo>
                    <a:pt x="157745" y="685929"/>
                  </a:lnTo>
                  <a:lnTo>
                    <a:pt x="197561" y="672033"/>
                  </a:lnTo>
                  <a:lnTo>
                    <a:pt x="243327" y="668956"/>
                  </a:lnTo>
                  <a:lnTo>
                    <a:pt x="284419" y="679765"/>
                  </a:lnTo>
                  <a:lnTo>
                    <a:pt x="319211" y="702935"/>
                  </a:lnTo>
                  <a:lnTo>
                    <a:pt x="346075" y="736940"/>
                  </a:lnTo>
                  <a:lnTo>
                    <a:pt x="363387" y="780255"/>
                  </a:lnTo>
                  <a:lnTo>
                    <a:pt x="369519" y="831354"/>
                  </a:lnTo>
                  <a:close/>
                </a:path>
                <a:path w="387350" h="1089660">
                  <a:moveTo>
                    <a:pt x="353059" y="835012"/>
                  </a:moveTo>
                  <a:lnTo>
                    <a:pt x="347448" y="883745"/>
                  </a:lnTo>
                  <a:lnTo>
                    <a:pt x="331648" y="929755"/>
                  </a:lnTo>
                  <a:lnTo>
                    <a:pt x="307209" y="971086"/>
                  </a:lnTo>
                  <a:lnTo>
                    <a:pt x="275682" y="1005779"/>
                  </a:lnTo>
                  <a:lnTo>
                    <a:pt x="238615" y="1031876"/>
                  </a:lnTo>
                  <a:lnTo>
                    <a:pt x="197561" y="1047419"/>
                  </a:lnTo>
                  <a:lnTo>
                    <a:pt x="156121" y="1049930"/>
                  </a:lnTo>
                  <a:lnTo>
                    <a:pt x="118796" y="1040030"/>
                  </a:lnTo>
                  <a:lnTo>
                    <a:pt x="87112" y="1019041"/>
                  </a:lnTo>
                  <a:lnTo>
                    <a:pt x="62593" y="988286"/>
                  </a:lnTo>
                  <a:lnTo>
                    <a:pt x="46763" y="949087"/>
                  </a:lnTo>
                  <a:lnTo>
                    <a:pt x="41147" y="902766"/>
                  </a:lnTo>
                  <a:lnTo>
                    <a:pt x="46763" y="854354"/>
                  </a:lnTo>
                  <a:lnTo>
                    <a:pt x="62593" y="808460"/>
                  </a:lnTo>
                  <a:lnTo>
                    <a:pt x="87112" y="767143"/>
                  </a:lnTo>
                  <a:lnTo>
                    <a:pt x="118796" y="732464"/>
                  </a:lnTo>
                  <a:lnTo>
                    <a:pt x="156121" y="706483"/>
                  </a:lnTo>
                  <a:lnTo>
                    <a:pt x="197561" y="691261"/>
                  </a:lnTo>
                  <a:lnTo>
                    <a:pt x="238615" y="688429"/>
                  </a:lnTo>
                  <a:lnTo>
                    <a:pt x="275682" y="698213"/>
                  </a:lnTo>
                  <a:lnTo>
                    <a:pt x="307209" y="719188"/>
                  </a:lnTo>
                  <a:lnTo>
                    <a:pt x="331648" y="749929"/>
                  </a:lnTo>
                  <a:lnTo>
                    <a:pt x="347448" y="789012"/>
                  </a:lnTo>
                  <a:lnTo>
                    <a:pt x="353059" y="835012"/>
                  </a:lnTo>
                  <a:close/>
                </a:path>
                <a:path w="387350" h="1089660">
                  <a:moveTo>
                    <a:pt x="335673" y="838669"/>
                  </a:moveTo>
                  <a:lnTo>
                    <a:pt x="328598" y="890463"/>
                  </a:lnTo>
                  <a:lnTo>
                    <a:pt x="308923" y="938345"/>
                  </a:lnTo>
                  <a:lnTo>
                    <a:pt x="278974" y="979283"/>
                  </a:lnTo>
                  <a:lnTo>
                    <a:pt x="241078" y="1010243"/>
                  </a:lnTo>
                  <a:lnTo>
                    <a:pt x="197561" y="1028192"/>
                  </a:lnTo>
                  <a:lnTo>
                    <a:pt x="153597" y="1029534"/>
                  </a:lnTo>
                  <a:lnTo>
                    <a:pt x="115431" y="1015185"/>
                  </a:lnTo>
                  <a:lnTo>
                    <a:pt x="85343" y="987257"/>
                  </a:lnTo>
                  <a:lnTo>
                    <a:pt x="65616" y="947857"/>
                  </a:lnTo>
                  <a:lnTo>
                    <a:pt x="58534" y="899096"/>
                  </a:lnTo>
                  <a:lnTo>
                    <a:pt x="65616" y="847667"/>
                  </a:lnTo>
                  <a:lnTo>
                    <a:pt x="85343" y="799883"/>
                  </a:lnTo>
                  <a:lnTo>
                    <a:pt x="115431" y="758952"/>
                  </a:lnTo>
                  <a:lnTo>
                    <a:pt x="153597" y="728085"/>
                  </a:lnTo>
                  <a:lnTo>
                    <a:pt x="197561" y="710488"/>
                  </a:lnTo>
                  <a:lnTo>
                    <a:pt x="241078" y="709144"/>
                  </a:lnTo>
                  <a:lnTo>
                    <a:pt x="278974" y="723441"/>
                  </a:lnTo>
                  <a:lnTo>
                    <a:pt x="308923" y="751229"/>
                  </a:lnTo>
                  <a:lnTo>
                    <a:pt x="328598" y="790356"/>
                  </a:lnTo>
                  <a:lnTo>
                    <a:pt x="335673" y="838669"/>
                  </a:lnTo>
                  <a:close/>
                </a:path>
                <a:path w="387350" h="1089660">
                  <a:moveTo>
                    <a:pt x="319214" y="842340"/>
                  </a:moveTo>
                  <a:lnTo>
                    <a:pt x="312973" y="887792"/>
                  </a:lnTo>
                  <a:lnTo>
                    <a:pt x="295624" y="929995"/>
                  </a:lnTo>
                  <a:lnTo>
                    <a:pt x="269230" y="966136"/>
                  </a:lnTo>
                  <a:lnTo>
                    <a:pt x="235855" y="993401"/>
                  </a:lnTo>
                  <a:lnTo>
                    <a:pt x="197561" y="1008976"/>
                  </a:lnTo>
                  <a:lnTo>
                    <a:pt x="149858" y="1008229"/>
                  </a:lnTo>
                  <a:lnTo>
                    <a:pt x="110897" y="986540"/>
                  </a:lnTo>
                  <a:lnTo>
                    <a:pt x="84627" y="947685"/>
                  </a:lnTo>
                  <a:lnTo>
                    <a:pt x="74993" y="895438"/>
                  </a:lnTo>
                  <a:lnTo>
                    <a:pt x="81243" y="850076"/>
                  </a:lnTo>
                  <a:lnTo>
                    <a:pt x="98645" y="808099"/>
                  </a:lnTo>
                  <a:lnTo>
                    <a:pt x="125180" y="772231"/>
                  </a:lnTo>
                  <a:lnTo>
                    <a:pt x="158825" y="745196"/>
                  </a:lnTo>
                  <a:lnTo>
                    <a:pt x="197561" y="729716"/>
                  </a:lnTo>
                  <a:lnTo>
                    <a:pt x="244740" y="730320"/>
                  </a:lnTo>
                  <a:lnTo>
                    <a:pt x="283429" y="751695"/>
                  </a:lnTo>
                  <a:lnTo>
                    <a:pt x="309596" y="790236"/>
                  </a:lnTo>
                  <a:lnTo>
                    <a:pt x="319214" y="8423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0897" y="2117610"/>
              <a:ext cx="214020" cy="24446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79150" y="1410322"/>
              <a:ext cx="1420495" cy="1017269"/>
            </a:xfrm>
            <a:custGeom>
              <a:avLst/>
              <a:gdLst/>
              <a:ahLst/>
              <a:cxnLst/>
              <a:rect l="l" t="t" r="r" b="b"/>
              <a:pathLst>
                <a:path w="1420495" h="1017269">
                  <a:moveTo>
                    <a:pt x="1420482" y="0"/>
                  </a:moveTo>
                  <a:lnTo>
                    <a:pt x="0" y="448640"/>
                  </a:lnTo>
                  <a:lnTo>
                    <a:pt x="276237" y="628091"/>
                  </a:lnTo>
                  <a:lnTo>
                    <a:pt x="309934" y="654672"/>
                  </a:lnTo>
                  <a:lnTo>
                    <a:pt x="335913" y="691038"/>
                  </a:lnTo>
                  <a:lnTo>
                    <a:pt x="352631" y="735986"/>
                  </a:lnTo>
                  <a:lnTo>
                    <a:pt x="358546" y="788314"/>
                  </a:lnTo>
                  <a:lnTo>
                    <a:pt x="354426" y="834138"/>
                  </a:lnTo>
                  <a:lnTo>
                    <a:pt x="342659" y="878385"/>
                  </a:lnTo>
                  <a:lnTo>
                    <a:pt x="324134" y="919934"/>
                  </a:lnTo>
                  <a:lnTo>
                    <a:pt x="299740" y="957666"/>
                  </a:lnTo>
                  <a:lnTo>
                    <a:pt x="270368" y="990463"/>
                  </a:lnTo>
                  <a:lnTo>
                    <a:pt x="236905" y="1017206"/>
                  </a:lnTo>
                  <a:lnTo>
                    <a:pt x="1420482" y="371728"/>
                  </a:lnTo>
                  <a:lnTo>
                    <a:pt x="1420482" y="0"/>
                  </a:lnTo>
                  <a:close/>
                </a:path>
              </a:pathLst>
            </a:custGeom>
            <a:solidFill>
              <a:srgbClr val="F5F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79150" y="1410322"/>
              <a:ext cx="1420495" cy="1017269"/>
            </a:xfrm>
            <a:custGeom>
              <a:avLst/>
              <a:gdLst/>
              <a:ahLst/>
              <a:cxnLst/>
              <a:rect l="l" t="t" r="r" b="b"/>
              <a:pathLst>
                <a:path w="1420495" h="1017269">
                  <a:moveTo>
                    <a:pt x="0" y="448640"/>
                  </a:moveTo>
                  <a:lnTo>
                    <a:pt x="276237" y="628091"/>
                  </a:lnTo>
                  <a:lnTo>
                    <a:pt x="309934" y="654672"/>
                  </a:lnTo>
                  <a:lnTo>
                    <a:pt x="335913" y="691038"/>
                  </a:lnTo>
                  <a:lnTo>
                    <a:pt x="352631" y="735986"/>
                  </a:lnTo>
                  <a:lnTo>
                    <a:pt x="358546" y="788314"/>
                  </a:lnTo>
                  <a:lnTo>
                    <a:pt x="354426" y="834138"/>
                  </a:lnTo>
                  <a:lnTo>
                    <a:pt x="342659" y="878385"/>
                  </a:lnTo>
                  <a:lnTo>
                    <a:pt x="324134" y="919934"/>
                  </a:lnTo>
                  <a:lnTo>
                    <a:pt x="299740" y="957666"/>
                  </a:lnTo>
                  <a:lnTo>
                    <a:pt x="270368" y="990463"/>
                  </a:lnTo>
                  <a:lnTo>
                    <a:pt x="236905" y="1017206"/>
                  </a:lnTo>
                  <a:lnTo>
                    <a:pt x="1420482" y="371728"/>
                  </a:lnTo>
                  <a:lnTo>
                    <a:pt x="1420482" y="0"/>
                  </a:lnTo>
                  <a:lnTo>
                    <a:pt x="0" y="4486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57802" y="1747041"/>
              <a:ext cx="497840" cy="291465"/>
            </a:xfrm>
            <a:custGeom>
              <a:avLst/>
              <a:gdLst/>
              <a:ahLst/>
              <a:cxnLst/>
              <a:rect l="l" t="t" r="r" b="b"/>
              <a:pathLst>
                <a:path w="497839" h="291464">
                  <a:moveTo>
                    <a:pt x="22096" y="0"/>
                  </a:moveTo>
                  <a:lnTo>
                    <a:pt x="0" y="212"/>
                  </a:lnTo>
                  <a:lnTo>
                    <a:pt x="413435" y="273058"/>
                  </a:lnTo>
                  <a:lnTo>
                    <a:pt x="436226" y="272702"/>
                  </a:lnTo>
                  <a:lnTo>
                    <a:pt x="457906" y="275691"/>
                  </a:lnTo>
                  <a:lnTo>
                    <a:pt x="478388" y="281942"/>
                  </a:lnTo>
                  <a:lnTo>
                    <a:pt x="497585" y="291372"/>
                  </a:lnTo>
                  <a:lnTo>
                    <a:pt x="80492" y="19439"/>
                  </a:lnTo>
                  <a:lnTo>
                    <a:pt x="62511" y="9872"/>
                  </a:lnTo>
                  <a:lnTo>
                    <a:pt x="42989" y="3306"/>
                  </a:lnTo>
                  <a:lnTo>
                    <a:pt x="22096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85539" y="1747252"/>
              <a:ext cx="485775" cy="675005"/>
            </a:xfrm>
            <a:custGeom>
              <a:avLst/>
              <a:gdLst/>
              <a:ahLst/>
              <a:cxnLst/>
              <a:rect l="l" t="t" r="r" b="b"/>
              <a:pathLst>
                <a:path w="485775" h="675005">
                  <a:moveTo>
                    <a:pt x="328371" y="674789"/>
                  </a:moveTo>
                  <a:lnTo>
                    <a:pt x="311772" y="656653"/>
                  </a:lnTo>
                  <a:lnTo>
                    <a:pt x="297840" y="635419"/>
                  </a:lnTo>
                  <a:lnTo>
                    <a:pt x="286816" y="611441"/>
                  </a:lnTo>
                  <a:lnTo>
                    <a:pt x="278980" y="585063"/>
                  </a:lnTo>
                  <a:lnTo>
                    <a:pt x="0" y="367157"/>
                  </a:lnTo>
                  <a:lnTo>
                    <a:pt x="0" y="409270"/>
                  </a:lnTo>
                  <a:lnTo>
                    <a:pt x="328371" y="674789"/>
                  </a:lnTo>
                  <a:close/>
                </a:path>
                <a:path w="485775" h="675005">
                  <a:moveTo>
                    <a:pt x="485698" y="272846"/>
                  </a:moveTo>
                  <a:lnTo>
                    <a:pt x="72263" y="0"/>
                  </a:lnTo>
                  <a:lnTo>
                    <a:pt x="64947" y="0"/>
                  </a:lnTo>
                  <a:lnTo>
                    <a:pt x="24930" y="10769"/>
                  </a:lnTo>
                  <a:lnTo>
                    <a:pt x="0" y="22898"/>
                  </a:lnTo>
                  <a:lnTo>
                    <a:pt x="0" y="122694"/>
                  </a:lnTo>
                  <a:lnTo>
                    <a:pt x="330200" y="367157"/>
                  </a:lnTo>
                  <a:lnTo>
                    <a:pt x="357860" y="335229"/>
                  </a:lnTo>
                  <a:lnTo>
                    <a:pt x="389648" y="308787"/>
                  </a:lnTo>
                  <a:lnTo>
                    <a:pt x="424865" y="288874"/>
                  </a:lnTo>
                  <a:lnTo>
                    <a:pt x="462826" y="276504"/>
                  </a:lnTo>
                  <a:lnTo>
                    <a:pt x="470141" y="274675"/>
                  </a:lnTo>
                  <a:lnTo>
                    <a:pt x="485698" y="2728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85539" y="1869947"/>
              <a:ext cx="330200" cy="330200"/>
            </a:xfrm>
            <a:custGeom>
              <a:avLst/>
              <a:gdLst/>
              <a:ahLst/>
              <a:cxnLst/>
              <a:rect l="l" t="t" r="r" b="b"/>
              <a:pathLst>
                <a:path w="330200" h="330200">
                  <a:moveTo>
                    <a:pt x="0" y="0"/>
                  </a:moveTo>
                  <a:lnTo>
                    <a:pt x="0" y="111696"/>
                  </a:lnTo>
                  <a:lnTo>
                    <a:pt x="286296" y="329603"/>
                  </a:lnTo>
                  <a:lnTo>
                    <a:pt x="294699" y="306643"/>
                  </a:lnTo>
                  <a:lnTo>
                    <a:pt x="304819" y="284627"/>
                  </a:lnTo>
                  <a:lnTo>
                    <a:pt x="316653" y="263814"/>
                  </a:lnTo>
                  <a:lnTo>
                    <a:pt x="330200" y="2444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85539" y="1981644"/>
              <a:ext cx="286385" cy="351155"/>
            </a:xfrm>
            <a:custGeom>
              <a:avLst/>
              <a:gdLst/>
              <a:ahLst/>
              <a:cxnLst/>
              <a:rect l="l" t="t" r="r" b="b"/>
              <a:pathLst>
                <a:path w="286385" h="351155">
                  <a:moveTo>
                    <a:pt x="0" y="0"/>
                  </a:moveTo>
                  <a:lnTo>
                    <a:pt x="0" y="132765"/>
                  </a:lnTo>
                  <a:lnTo>
                    <a:pt x="278980" y="350672"/>
                  </a:lnTo>
                  <a:lnTo>
                    <a:pt x="276580" y="338294"/>
                  </a:lnTo>
                  <a:lnTo>
                    <a:pt x="274866" y="325832"/>
                  </a:lnTo>
                  <a:lnTo>
                    <a:pt x="273837" y="313201"/>
                  </a:lnTo>
                  <a:lnTo>
                    <a:pt x="273494" y="300316"/>
                  </a:lnTo>
                  <a:lnTo>
                    <a:pt x="274337" y="279199"/>
                  </a:lnTo>
                  <a:lnTo>
                    <a:pt x="276809" y="258425"/>
                  </a:lnTo>
                  <a:lnTo>
                    <a:pt x="280823" y="237994"/>
                  </a:lnTo>
                  <a:lnTo>
                    <a:pt x="286296" y="2179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85539" y="1746530"/>
              <a:ext cx="570230" cy="675640"/>
            </a:xfrm>
            <a:custGeom>
              <a:avLst/>
              <a:gdLst/>
              <a:ahLst/>
              <a:cxnLst/>
              <a:rect l="l" t="t" r="r" b="b"/>
              <a:pathLst>
                <a:path w="570229" h="675639">
                  <a:moveTo>
                    <a:pt x="439966" y="264413"/>
                  </a:moveTo>
                  <a:lnTo>
                    <a:pt x="402101" y="277245"/>
                  </a:lnTo>
                  <a:lnTo>
                    <a:pt x="362783" y="286730"/>
                  </a:lnTo>
                  <a:lnTo>
                    <a:pt x="322267" y="292609"/>
                  </a:lnTo>
                  <a:lnTo>
                    <a:pt x="280809" y="294626"/>
                  </a:lnTo>
                  <a:lnTo>
                    <a:pt x="238964" y="292609"/>
                  </a:lnTo>
                  <a:lnTo>
                    <a:pt x="198488" y="286730"/>
                  </a:lnTo>
                  <a:lnTo>
                    <a:pt x="159383" y="277245"/>
                  </a:lnTo>
                  <a:lnTo>
                    <a:pt x="121653" y="264413"/>
                  </a:lnTo>
                </a:path>
                <a:path w="570229" h="675639">
                  <a:moveTo>
                    <a:pt x="418922" y="229627"/>
                  </a:moveTo>
                  <a:lnTo>
                    <a:pt x="386022" y="240581"/>
                  </a:lnTo>
                  <a:lnTo>
                    <a:pt x="351923" y="248618"/>
                  </a:lnTo>
                  <a:lnTo>
                    <a:pt x="316795" y="253568"/>
                  </a:lnTo>
                  <a:lnTo>
                    <a:pt x="280809" y="255256"/>
                  </a:lnTo>
                  <a:lnTo>
                    <a:pt x="244824" y="253568"/>
                  </a:lnTo>
                  <a:lnTo>
                    <a:pt x="209696" y="248618"/>
                  </a:lnTo>
                  <a:lnTo>
                    <a:pt x="175596" y="240581"/>
                  </a:lnTo>
                  <a:lnTo>
                    <a:pt x="142697" y="229627"/>
                  </a:lnTo>
                </a:path>
                <a:path w="570229" h="675639">
                  <a:moveTo>
                    <a:pt x="397890" y="194829"/>
                  </a:moveTo>
                  <a:lnTo>
                    <a:pt x="369949" y="203382"/>
                  </a:lnTo>
                  <a:lnTo>
                    <a:pt x="341064" y="209706"/>
                  </a:lnTo>
                  <a:lnTo>
                    <a:pt x="311323" y="213626"/>
                  </a:lnTo>
                  <a:lnTo>
                    <a:pt x="280809" y="214971"/>
                  </a:lnTo>
                  <a:lnTo>
                    <a:pt x="250282" y="213626"/>
                  </a:lnTo>
                  <a:lnTo>
                    <a:pt x="220440" y="209706"/>
                  </a:lnTo>
                  <a:lnTo>
                    <a:pt x="191284" y="203382"/>
                  </a:lnTo>
                  <a:lnTo>
                    <a:pt x="162813" y="194829"/>
                  </a:lnTo>
                </a:path>
                <a:path w="570229" h="675639">
                  <a:moveTo>
                    <a:pt x="376847" y="159117"/>
                  </a:moveTo>
                  <a:lnTo>
                    <a:pt x="353865" y="165798"/>
                  </a:lnTo>
                  <a:lnTo>
                    <a:pt x="330199" y="170679"/>
                  </a:lnTo>
                  <a:lnTo>
                    <a:pt x="305848" y="173670"/>
                  </a:lnTo>
                  <a:lnTo>
                    <a:pt x="280809" y="174687"/>
                  </a:lnTo>
                  <a:lnTo>
                    <a:pt x="255754" y="173670"/>
                  </a:lnTo>
                  <a:lnTo>
                    <a:pt x="231300" y="170679"/>
                  </a:lnTo>
                  <a:lnTo>
                    <a:pt x="207363" y="165798"/>
                  </a:lnTo>
                  <a:lnTo>
                    <a:pt x="183857" y="159117"/>
                  </a:lnTo>
                </a:path>
                <a:path w="570229" h="675639">
                  <a:moveTo>
                    <a:pt x="355815" y="124332"/>
                  </a:moveTo>
                  <a:lnTo>
                    <a:pt x="337661" y="129139"/>
                  </a:lnTo>
                  <a:lnTo>
                    <a:pt x="318993" y="132572"/>
                  </a:lnTo>
                  <a:lnTo>
                    <a:pt x="299985" y="134631"/>
                  </a:lnTo>
                  <a:lnTo>
                    <a:pt x="280809" y="135317"/>
                  </a:lnTo>
                  <a:lnTo>
                    <a:pt x="261228" y="134631"/>
                  </a:lnTo>
                  <a:lnTo>
                    <a:pt x="242163" y="132572"/>
                  </a:lnTo>
                  <a:lnTo>
                    <a:pt x="223441" y="129139"/>
                  </a:lnTo>
                  <a:lnTo>
                    <a:pt x="204889" y="124332"/>
                  </a:lnTo>
                </a:path>
                <a:path w="570229" h="675639">
                  <a:moveTo>
                    <a:pt x="334771" y="88619"/>
                  </a:moveTo>
                  <a:lnTo>
                    <a:pt x="321582" y="91555"/>
                  </a:lnTo>
                  <a:lnTo>
                    <a:pt x="308133" y="93545"/>
                  </a:lnTo>
                  <a:lnTo>
                    <a:pt x="294513" y="94675"/>
                  </a:lnTo>
                  <a:lnTo>
                    <a:pt x="280809" y="95033"/>
                  </a:lnTo>
                  <a:lnTo>
                    <a:pt x="266714" y="94675"/>
                  </a:lnTo>
                  <a:lnTo>
                    <a:pt x="253137" y="93545"/>
                  </a:lnTo>
                  <a:lnTo>
                    <a:pt x="239906" y="91555"/>
                  </a:lnTo>
                  <a:lnTo>
                    <a:pt x="226847" y="88619"/>
                  </a:lnTo>
                </a:path>
                <a:path w="570229" h="675639">
                  <a:moveTo>
                    <a:pt x="273494" y="535431"/>
                  </a:moveTo>
                  <a:lnTo>
                    <a:pt x="278462" y="484560"/>
                  </a:lnTo>
                  <a:lnTo>
                    <a:pt x="292630" y="435790"/>
                  </a:lnTo>
                  <a:lnTo>
                    <a:pt x="314894" y="390656"/>
                  </a:lnTo>
                  <a:lnTo>
                    <a:pt x="344150" y="350696"/>
                  </a:lnTo>
                  <a:lnTo>
                    <a:pt x="379293" y="317447"/>
                  </a:lnTo>
                  <a:lnTo>
                    <a:pt x="419220" y="292445"/>
                  </a:lnTo>
                  <a:lnTo>
                    <a:pt x="462826" y="277227"/>
                  </a:lnTo>
                  <a:lnTo>
                    <a:pt x="491767" y="273207"/>
                  </a:lnTo>
                  <a:lnTo>
                    <a:pt x="519423" y="274596"/>
                  </a:lnTo>
                  <a:lnTo>
                    <a:pt x="545536" y="280965"/>
                  </a:lnTo>
                  <a:lnTo>
                    <a:pt x="569848" y="291883"/>
                  </a:lnTo>
                  <a:lnTo>
                    <a:pt x="152755" y="19950"/>
                  </a:lnTo>
                  <a:lnTo>
                    <a:pt x="130330" y="8491"/>
                  </a:lnTo>
                  <a:lnTo>
                    <a:pt x="105765" y="1756"/>
                  </a:lnTo>
                  <a:lnTo>
                    <a:pt x="79314" y="0"/>
                  </a:lnTo>
                  <a:lnTo>
                    <a:pt x="51231" y="3478"/>
                  </a:lnTo>
                  <a:lnTo>
                    <a:pt x="37822" y="6881"/>
                  </a:lnTo>
                  <a:lnTo>
                    <a:pt x="24930" y="11487"/>
                  </a:lnTo>
                  <a:lnTo>
                    <a:pt x="12380" y="17125"/>
                  </a:lnTo>
                  <a:lnTo>
                    <a:pt x="0" y="23621"/>
                  </a:lnTo>
                  <a:lnTo>
                    <a:pt x="0" y="409993"/>
                  </a:lnTo>
                  <a:lnTo>
                    <a:pt x="328371" y="675512"/>
                  </a:lnTo>
                  <a:lnTo>
                    <a:pt x="305518" y="648861"/>
                  </a:lnTo>
                  <a:lnTo>
                    <a:pt x="288240" y="616115"/>
                  </a:lnTo>
                  <a:lnTo>
                    <a:pt x="277309" y="578048"/>
                  </a:lnTo>
                  <a:lnTo>
                    <a:pt x="273494" y="5354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790743" y="2952940"/>
            <a:ext cx="1718945" cy="1145540"/>
            <a:chOff x="736142" y="2952940"/>
            <a:chExt cx="1718945" cy="1145540"/>
          </a:xfrm>
        </p:grpSpPr>
        <p:sp>
          <p:nvSpPr>
            <p:cNvPr id="24" name="object 24"/>
            <p:cNvSpPr/>
            <p:nvPr/>
          </p:nvSpPr>
          <p:spPr>
            <a:xfrm>
              <a:off x="738428" y="2955226"/>
              <a:ext cx="1714500" cy="1141095"/>
            </a:xfrm>
            <a:custGeom>
              <a:avLst/>
              <a:gdLst/>
              <a:ahLst/>
              <a:cxnLst/>
              <a:rect l="l" t="t" r="r" b="b"/>
              <a:pathLst>
                <a:path w="1714500" h="1141095">
                  <a:moveTo>
                    <a:pt x="1714080" y="0"/>
                  </a:moveTo>
                  <a:lnTo>
                    <a:pt x="0" y="0"/>
                  </a:lnTo>
                  <a:lnTo>
                    <a:pt x="0" y="1140612"/>
                  </a:lnTo>
                  <a:lnTo>
                    <a:pt x="1714080" y="1140612"/>
                  </a:lnTo>
                  <a:lnTo>
                    <a:pt x="1714080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38428" y="2955226"/>
              <a:ext cx="1714500" cy="1141095"/>
            </a:xfrm>
            <a:custGeom>
              <a:avLst/>
              <a:gdLst/>
              <a:ahLst/>
              <a:cxnLst/>
              <a:rect l="l" t="t" r="r" b="b"/>
              <a:pathLst>
                <a:path w="1714500" h="1141095">
                  <a:moveTo>
                    <a:pt x="0" y="1140612"/>
                  </a:moveTo>
                  <a:lnTo>
                    <a:pt x="1714080" y="1140612"/>
                  </a:lnTo>
                  <a:lnTo>
                    <a:pt x="1714080" y="0"/>
                  </a:lnTo>
                  <a:lnTo>
                    <a:pt x="0" y="0"/>
                  </a:lnTo>
                  <a:lnTo>
                    <a:pt x="0" y="114061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54595" y="3498583"/>
              <a:ext cx="31115" cy="114300"/>
            </a:xfrm>
            <a:custGeom>
              <a:avLst/>
              <a:gdLst/>
              <a:ahLst/>
              <a:cxnLst/>
              <a:rect l="l" t="t" r="r" b="b"/>
              <a:pathLst>
                <a:path w="31115" h="114300">
                  <a:moveTo>
                    <a:pt x="15544" y="0"/>
                  </a:moveTo>
                  <a:lnTo>
                    <a:pt x="9258" y="4495"/>
                  </a:lnTo>
                  <a:lnTo>
                    <a:pt x="4343" y="16783"/>
                  </a:lnTo>
                  <a:lnTo>
                    <a:pt x="1143" y="35061"/>
                  </a:lnTo>
                  <a:lnTo>
                    <a:pt x="0" y="57530"/>
                  </a:lnTo>
                  <a:lnTo>
                    <a:pt x="1143" y="79864"/>
                  </a:lnTo>
                  <a:lnTo>
                    <a:pt x="4343" y="97832"/>
                  </a:lnTo>
                  <a:lnTo>
                    <a:pt x="9258" y="109807"/>
                  </a:lnTo>
                  <a:lnTo>
                    <a:pt x="15544" y="114160"/>
                  </a:lnTo>
                  <a:lnTo>
                    <a:pt x="21452" y="109807"/>
                  </a:lnTo>
                  <a:lnTo>
                    <a:pt x="26414" y="97832"/>
                  </a:lnTo>
                  <a:lnTo>
                    <a:pt x="29830" y="79864"/>
                  </a:lnTo>
                  <a:lnTo>
                    <a:pt x="31102" y="57530"/>
                  </a:lnTo>
                  <a:lnTo>
                    <a:pt x="29830" y="35061"/>
                  </a:lnTo>
                  <a:lnTo>
                    <a:pt x="26414" y="16783"/>
                  </a:lnTo>
                  <a:lnTo>
                    <a:pt x="21452" y="4495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54595" y="3498583"/>
              <a:ext cx="31115" cy="114300"/>
            </a:xfrm>
            <a:custGeom>
              <a:avLst/>
              <a:gdLst/>
              <a:ahLst/>
              <a:cxnLst/>
              <a:rect l="l" t="t" r="r" b="b"/>
              <a:pathLst>
                <a:path w="31115" h="114300">
                  <a:moveTo>
                    <a:pt x="15544" y="0"/>
                  </a:moveTo>
                  <a:lnTo>
                    <a:pt x="21452" y="4495"/>
                  </a:lnTo>
                  <a:lnTo>
                    <a:pt x="26414" y="16783"/>
                  </a:lnTo>
                  <a:lnTo>
                    <a:pt x="29830" y="35061"/>
                  </a:lnTo>
                  <a:lnTo>
                    <a:pt x="31102" y="57530"/>
                  </a:lnTo>
                  <a:lnTo>
                    <a:pt x="29830" y="79864"/>
                  </a:lnTo>
                  <a:lnTo>
                    <a:pt x="26414" y="97832"/>
                  </a:lnTo>
                  <a:lnTo>
                    <a:pt x="21452" y="109807"/>
                  </a:lnTo>
                  <a:lnTo>
                    <a:pt x="15544" y="114160"/>
                  </a:lnTo>
                  <a:lnTo>
                    <a:pt x="9258" y="109807"/>
                  </a:lnTo>
                  <a:lnTo>
                    <a:pt x="4343" y="97832"/>
                  </a:lnTo>
                  <a:lnTo>
                    <a:pt x="1143" y="79864"/>
                  </a:lnTo>
                  <a:lnTo>
                    <a:pt x="0" y="57530"/>
                  </a:lnTo>
                  <a:lnTo>
                    <a:pt x="1143" y="35061"/>
                  </a:lnTo>
                  <a:lnTo>
                    <a:pt x="4343" y="16783"/>
                  </a:lnTo>
                  <a:lnTo>
                    <a:pt x="9258" y="4495"/>
                  </a:lnTo>
                  <a:lnTo>
                    <a:pt x="1554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70140" y="3498583"/>
              <a:ext cx="441959" cy="114300"/>
            </a:xfrm>
            <a:custGeom>
              <a:avLst/>
              <a:gdLst/>
              <a:ahLst/>
              <a:cxnLst/>
              <a:rect l="l" t="t" r="r" b="b"/>
              <a:pathLst>
                <a:path w="441959" h="114300">
                  <a:moveTo>
                    <a:pt x="426237" y="0"/>
                  </a:moveTo>
                  <a:lnTo>
                    <a:pt x="0" y="0"/>
                  </a:lnTo>
                  <a:lnTo>
                    <a:pt x="5908" y="4495"/>
                  </a:lnTo>
                  <a:lnTo>
                    <a:pt x="10869" y="16783"/>
                  </a:lnTo>
                  <a:lnTo>
                    <a:pt x="14285" y="35061"/>
                  </a:lnTo>
                  <a:lnTo>
                    <a:pt x="15557" y="57530"/>
                  </a:lnTo>
                  <a:lnTo>
                    <a:pt x="14285" y="79864"/>
                  </a:lnTo>
                  <a:lnTo>
                    <a:pt x="10869" y="97832"/>
                  </a:lnTo>
                  <a:lnTo>
                    <a:pt x="5908" y="109807"/>
                  </a:lnTo>
                  <a:lnTo>
                    <a:pt x="0" y="114160"/>
                  </a:lnTo>
                  <a:lnTo>
                    <a:pt x="426237" y="114160"/>
                  </a:lnTo>
                  <a:lnTo>
                    <a:pt x="432140" y="109807"/>
                  </a:lnTo>
                  <a:lnTo>
                    <a:pt x="437102" y="97832"/>
                  </a:lnTo>
                  <a:lnTo>
                    <a:pt x="440521" y="79864"/>
                  </a:lnTo>
                  <a:lnTo>
                    <a:pt x="441794" y="57530"/>
                  </a:lnTo>
                  <a:lnTo>
                    <a:pt x="440521" y="35061"/>
                  </a:lnTo>
                  <a:lnTo>
                    <a:pt x="437102" y="16783"/>
                  </a:lnTo>
                  <a:lnTo>
                    <a:pt x="432140" y="4495"/>
                  </a:lnTo>
                  <a:lnTo>
                    <a:pt x="426237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70140" y="3498583"/>
              <a:ext cx="441959" cy="114300"/>
            </a:xfrm>
            <a:custGeom>
              <a:avLst/>
              <a:gdLst/>
              <a:ahLst/>
              <a:cxnLst/>
              <a:rect l="l" t="t" r="r" b="b"/>
              <a:pathLst>
                <a:path w="441959" h="114300">
                  <a:moveTo>
                    <a:pt x="15557" y="57530"/>
                  </a:moveTo>
                  <a:lnTo>
                    <a:pt x="14285" y="79864"/>
                  </a:lnTo>
                  <a:lnTo>
                    <a:pt x="10869" y="97832"/>
                  </a:lnTo>
                  <a:lnTo>
                    <a:pt x="5908" y="109807"/>
                  </a:lnTo>
                  <a:lnTo>
                    <a:pt x="0" y="114160"/>
                  </a:lnTo>
                  <a:lnTo>
                    <a:pt x="426237" y="114160"/>
                  </a:lnTo>
                  <a:lnTo>
                    <a:pt x="432140" y="109807"/>
                  </a:lnTo>
                  <a:lnTo>
                    <a:pt x="437102" y="97832"/>
                  </a:lnTo>
                  <a:lnTo>
                    <a:pt x="440521" y="79864"/>
                  </a:lnTo>
                  <a:lnTo>
                    <a:pt x="441794" y="57530"/>
                  </a:lnTo>
                  <a:lnTo>
                    <a:pt x="440521" y="35061"/>
                  </a:lnTo>
                  <a:lnTo>
                    <a:pt x="437102" y="16783"/>
                  </a:lnTo>
                  <a:lnTo>
                    <a:pt x="432140" y="4495"/>
                  </a:lnTo>
                  <a:lnTo>
                    <a:pt x="426237" y="0"/>
                  </a:lnTo>
                  <a:lnTo>
                    <a:pt x="0" y="0"/>
                  </a:lnTo>
                  <a:lnTo>
                    <a:pt x="5908" y="4495"/>
                  </a:lnTo>
                  <a:lnTo>
                    <a:pt x="10869" y="16783"/>
                  </a:lnTo>
                  <a:lnTo>
                    <a:pt x="14285" y="35061"/>
                  </a:lnTo>
                  <a:lnTo>
                    <a:pt x="15557" y="57530"/>
                  </a:lnTo>
                  <a:close/>
                </a:path>
                <a:path w="441959" h="114300">
                  <a:moveTo>
                    <a:pt x="320141" y="0"/>
                  </a:moveTo>
                  <a:lnTo>
                    <a:pt x="326042" y="4495"/>
                  </a:lnTo>
                  <a:lnTo>
                    <a:pt x="331000" y="16783"/>
                  </a:lnTo>
                  <a:lnTo>
                    <a:pt x="334414" y="35061"/>
                  </a:lnTo>
                  <a:lnTo>
                    <a:pt x="335686" y="57530"/>
                  </a:lnTo>
                  <a:lnTo>
                    <a:pt x="334414" y="79864"/>
                  </a:lnTo>
                  <a:lnTo>
                    <a:pt x="331000" y="97832"/>
                  </a:lnTo>
                  <a:lnTo>
                    <a:pt x="326042" y="109807"/>
                  </a:lnTo>
                  <a:lnTo>
                    <a:pt x="320141" y="11416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614" y="3496297"/>
              <a:ext cx="248793" cy="11873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93318" y="3537851"/>
              <a:ext cx="10160" cy="36830"/>
            </a:xfrm>
            <a:custGeom>
              <a:avLst/>
              <a:gdLst/>
              <a:ahLst/>
              <a:cxnLst/>
              <a:rect l="l" t="t" r="r" b="b"/>
              <a:pathLst>
                <a:path w="10159" h="36829">
                  <a:moveTo>
                    <a:pt x="7315" y="0"/>
                  </a:moveTo>
                  <a:lnTo>
                    <a:pt x="4571" y="0"/>
                  </a:lnTo>
                  <a:lnTo>
                    <a:pt x="1828" y="0"/>
                  </a:lnTo>
                  <a:lnTo>
                    <a:pt x="0" y="8216"/>
                  </a:lnTo>
                  <a:lnTo>
                    <a:pt x="0" y="28308"/>
                  </a:lnTo>
                  <a:lnTo>
                    <a:pt x="1828" y="36537"/>
                  </a:lnTo>
                  <a:lnTo>
                    <a:pt x="7315" y="36537"/>
                  </a:lnTo>
                  <a:lnTo>
                    <a:pt x="10058" y="28308"/>
                  </a:lnTo>
                  <a:lnTo>
                    <a:pt x="10058" y="8216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3318" y="3537851"/>
              <a:ext cx="10160" cy="36830"/>
            </a:xfrm>
            <a:custGeom>
              <a:avLst/>
              <a:gdLst/>
              <a:ahLst/>
              <a:cxnLst/>
              <a:rect l="l" t="t" r="r" b="b"/>
              <a:pathLst>
                <a:path w="10159" h="36829">
                  <a:moveTo>
                    <a:pt x="4571" y="0"/>
                  </a:moveTo>
                  <a:lnTo>
                    <a:pt x="7315" y="0"/>
                  </a:lnTo>
                  <a:lnTo>
                    <a:pt x="10058" y="8216"/>
                  </a:lnTo>
                  <a:lnTo>
                    <a:pt x="10058" y="18262"/>
                  </a:lnTo>
                  <a:lnTo>
                    <a:pt x="10058" y="28308"/>
                  </a:lnTo>
                  <a:lnTo>
                    <a:pt x="7315" y="36537"/>
                  </a:lnTo>
                  <a:lnTo>
                    <a:pt x="4571" y="36537"/>
                  </a:lnTo>
                  <a:lnTo>
                    <a:pt x="1828" y="36537"/>
                  </a:lnTo>
                  <a:lnTo>
                    <a:pt x="0" y="28308"/>
                  </a:lnTo>
                  <a:lnTo>
                    <a:pt x="0" y="18262"/>
                  </a:lnTo>
                  <a:lnTo>
                    <a:pt x="0" y="8216"/>
                  </a:lnTo>
                  <a:lnTo>
                    <a:pt x="1828" y="0"/>
                  </a:lnTo>
                  <a:lnTo>
                    <a:pt x="457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0633" y="3537851"/>
              <a:ext cx="75565" cy="36830"/>
            </a:xfrm>
            <a:custGeom>
              <a:avLst/>
              <a:gdLst/>
              <a:ahLst/>
              <a:cxnLst/>
              <a:rect l="l" t="t" r="r" b="b"/>
              <a:pathLst>
                <a:path w="75565" h="36829">
                  <a:moveTo>
                    <a:pt x="72262" y="0"/>
                  </a:moveTo>
                  <a:lnTo>
                    <a:pt x="0" y="0"/>
                  </a:lnTo>
                  <a:lnTo>
                    <a:pt x="2743" y="8216"/>
                  </a:lnTo>
                  <a:lnTo>
                    <a:pt x="2743" y="28308"/>
                  </a:lnTo>
                  <a:lnTo>
                    <a:pt x="0" y="36537"/>
                  </a:lnTo>
                  <a:lnTo>
                    <a:pt x="72262" y="36537"/>
                  </a:lnTo>
                  <a:lnTo>
                    <a:pt x="75006" y="28308"/>
                  </a:lnTo>
                  <a:lnTo>
                    <a:pt x="75006" y="8216"/>
                  </a:lnTo>
                  <a:lnTo>
                    <a:pt x="72262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97890" y="3537851"/>
              <a:ext cx="78105" cy="36830"/>
            </a:xfrm>
            <a:custGeom>
              <a:avLst/>
              <a:gdLst/>
              <a:ahLst/>
              <a:cxnLst/>
              <a:rect l="l" t="t" r="r" b="b"/>
              <a:pathLst>
                <a:path w="78105" h="36829">
                  <a:moveTo>
                    <a:pt x="5486" y="18262"/>
                  </a:moveTo>
                  <a:lnTo>
                    <a:pt x="5486" y="28308"/>
                  </a:lnTo>
                  <a:lnTo>
                    <a:pt x="2743" y="36537"/>
                  </a:lnTo>
                  <a:lnTo>
                    <a:pt x="0" y="36537"/>
                  </a:lnTo>
                  <a:lnTo>
                    <a:pt x="72250" y="36537"/>
                  </a:lnTo>
                  <a:lnTo>
                    <a:pt x="75006" y="36537"/>
                  </a:lnTo>
                  <a:lnTo>
                    <a:pt x="77749" y="28308"/>
                  </a:lnTo>
                  <a:lnTo>
                    <a:pt x="77749" y="18262"/>
                  </a:lnTo>
                  <a:lnTo>
                    <a:pt x="77749" y="8216"/>
                  </a:lnTo>
                  <a:lnTo>
                    <a:pt x="75006" y="0"/>
                  </a:lnTo>
                  <a:lnTo>
                    <a:pt x="72250" y="0"/>
                  </a:lnTo>
                  <a:lnTo>
                    <a:pt x="0" y="0"/>
                  </a:lnTo>
                  <a:lnTo>
                    <a:pt x="2743" y="0"/>
                  </a:lnTo>
                  <a:lnTo>
                    <a:pt x="5486" y="8216"/>
                  </a:lnTo>
                  <a:lnTo>
                    <a:pt x="5486" y="1826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7539" y="2982163"/>
              <a:ext cx="181102" cy="27396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216531" y="3292195"/>
              <a:ext cx="165735" cy="524510"/>
            </a:xfrm>
            <a:custGeom>
              <a:avLst/>
              <a:gdLst/>
              <a:ahLst/>
              <a:cxnLst/>
              <a:rect l="l" t="t" r="r" b="b"/>
              <a:pathLst>
                <a:path w="165735" h="524510">
                  <a:moveTo>
                    <a:pt x="95135" y="0"/>
                  </a:moveTo>
                  <a:lnTo>
                    <a:pt x="20129" y="105029"/>
                  </a:lnTo>
                  <a:lnTo>
                    <a:pt x="49402" y="328764"/>
                  </a:lnTo>
                  <a:lnTo>
                    <a:pt x="0" y="442912"/>
                  </a:lnTo>
                  <a:lnTo>
                    <a:pt x="45732" y="524192"/>
                  </a:lnTo>
                  <a:lnTo>
                    <a:pt x="131711" y="423735"/>
                  </a:lnTo>
                  <a:lnTo>
                    <a:pt x="164642" y="299542"/>
                  </a:lnTo>
                  <a:lnTo>
                    <a:pt x="165400" y="292522"/>
                  </a:lnTo>
                  <a:lnTo>
                    <a:pt x="165214" y="285159"/>
                  </a:lnTo>
                  <a:lnTo>
                    <a:pt x="163728" y="269405"/>
                  </a:lnTo>
                  <a:lnTo>
                    <a:pt x="103365" y="10960"/>
                  </a:lnTo>
                  <a:lnTo>
                    <a:pt x="101536" y="6400"/>
                  </a:lnTo>
                  <a:lnTo>
                    <a:pt x="98793" y="2743"/>
                  </a:lnTo>
                  <a:lnTo>
                    <a:pt x="95135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16531" y="3292195"/>
              <a:ext cx="165735" cy="524510"/>
            </a:xfrm>
            <a:custGeom>
              <a:avLst/>
              <a:gdLst/>
              <a:ahLst/>
              <a:cxnLst/>
              <a:rect l="l" t="t" r="r" b="b"/>
              <a:pathLst>
                <a:path w="165735" h="524510">
                  <a:moveTo>
                    <a:pt x="163728" y="269405"/>
                  </a:moveTo>
                  <a:lnTo>
                    <a:pt x="103365" y="10960"/>
                  </a:lnTo>
                  <a:lnTo>
                    <a:pt x="101536" y="6400"/>
                  </a:lnTo>
                  <a:lnTo>
                    <a:pt x="98793" y="2743"/>
                  </a:lnTo>
                  <a:lnTo>
                    <a:pt x="95135" y="0"/>
                  </a:lnTo>
                  <a:lnTo>
                    <a:pt x="20129" y="105029"/>
                  </a:lnTo>
                  <a:lnTo>
                    <a:pt x="49402" y="328764"/>
                  </a:lnTo>
                  <a:lnTo>
                    <a:pt x="0" y="442912"/>
                  </a:lnTo>
                  <a:lnTo>
                    <a:pt x="45732" y="524192"/>
                  </a:lnTo>
                  <a:lnTo>
                    <a:pt x="131711" y="423735"/>
                  </a:lnTo>
                  <a:lnTo>
                    <a:pt x="164642" y="299542"/>
                  </a:lnTo>
                  <a:lnTo>
                    <a:pt x="165400" y="292522"/>
                  </a:lnTo>
                  <a:lnTo>
                    <a:pt x="165214" y="285159"/>
                  </a:lnTo>
                  <a:lnTo>
                    <a:pt x="164514" y="277453"/>
                  </a:lnTo>
                  <a:lnTo>
                    <a:pt x="163728" y="2694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45487" y="3225533"/>
              <a:ext cx="266700" cy="706120"/>
            </a:xfrm>
            <a:custGeom>
              <a:avLst/>
              <a:gdLst/>
              <a:ahLst/>
              <a:cxnLst/>
              <a:rect l="l" t="t" r="r" b="b"/>
              <a:pathLst>
                <a:path w="266700" h="706120">
                  <a:moveTo>
                    <a:pt x="129882" y="0"/>
                  </a:moveTo>
                  <a:lnTo>
                    <a:pt x="0" y="386295"/>
                  </a:lnTo>
                  <a:lnTo>
                    <a:pt x="914" y="615505"/>
                  </a:lnTo>
                  <a:lnTo>
                    <a:pt x="59461" y="705916"/>
                  </a:lnTo>
                  <a:lnTo>
                    <a:pt x="184772" y="536968"/>
                  </a:lnTo>
                  <a:lnTo>
                    <a:pt x="185686" y="536066"/>
                  </a:lnTo>
                  <a:lnTo>
                    <a:pt x="171043" y="509574"/>
                  </a:lnTo>
                  <a:lnTo>
                    <a:pt x="220446" y="395427"/>
                  </a:lnTo>
                  <a:lnTo>
                    <a:pt x="191173" y="171691"/>
                  </a:lnTo>
                  <a:lnTo>
                    <a:pt x="266179" y="66662"/>
                  </a:lnTo>
                  <a:lnTo>
                    <a:pt x="263436" y="63931"/>
                  </a:lnTo>
                  <a:lnTo>
                    <a:pt x="258851" y="62102"/>
                  </a:lnTo>
                  <a:lnTo>
                    <a:pt x="253364" y="58445"/>
                  </a:lnTo>
                  <a:lnTo>
                    <a:pt x="129882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45487" y="3225533"/>
              <a:ext cx="266700" cy="706120"/>
            </a:xfrm>
            <a:custGeom>
              <a:avLst/>
              <a:gdLst/>
              <a:ahLst/>
              <a:cxnLst/>
              <a:rect l="l" t="t" r="r" b="b"/>
              <a:pathLst>
                <a:path w="266700" h="706120">
                  <a:moveTo>
                    <a:pt x="191173" y="171691"/>
                  </a:moveTo>
                  <a:lnTo>
                    <a:pt x="266179" y="66662"/>
                  </a:lnTo>
                  <a:lnTo>
                    <a:pt x="263436" y="63931"/>
                  </a:lnTo>
                  <a:lnTo>
                    <a:pt x="258851" y="62102"/>
                  </a:lnTo>
                  <a:lnTo>
                    <a:pt x="253364" y="58445"/>
                  </a:lnTo>
                  <a:lnTo>
                    <a:pt x="129882" y="0"/>
                  </a:lnTo>
                  <a:lnTo>
                    <a:pt x="0" y="386295"/>
                  </a:lnTo>
                  <a:lnTo>
                    <a:pt x="914" y="615505"/>
                  </a:lnTo>
                  <a:lnTo>
                    <a:pt x="59461" y="705916"/>
                  </a:lnTo>
                  <a:lnTo>
                    <a:pt x="184772" y="536968"/>
                  </a:lnTo>
                  <a:lnTo>
                    <a:pt x="185686" y="536066"/>
                  </a:lnTo>
                  <a:lnTo>
                    <a:pt x="171043" y="509574"/>
                  </a:lnTo>
                  <a:lnTo>
                    <a:pt x="220446" y="395427"/>
                  </a:lnTo>
                  <a:lnTo>
                    <a:pt x="191173" y="17169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2287" y="3204070"/>
              <a:ext cx="135369" cy="11233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045487" y="3314115"/>
              <a:ext cx="51435" cy="297815"/>
            </a:xfrm>
            <a:custGeom>
              <a:avLst/>
              <a:gdLst/>
              <a:ahLst/>
              <a:cxnLst/>
              <a:rect l="l" t="t" r="r" b="b"/>
              <a:pathLst>
                <a:path w="51435" h="297814">
                  <a:moveTo>
                    <a:pt x="46659" y="0"/>
                  </a:moveTo>
                  <a:lnTo>
                    <a:pt x="31102" y="0"/>
                  </a:lnTo>
                  <a:lnTo>
                    <a:pt x="0" y="126022"/>
                  </a:lnTo>
                  <a:lnTo>
                    <a:pt x="0" y="297713"/>
                  </a:lnTo>
                  <a:lnTo>
                    <a:pt x="51231" y="145199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45487" y="3314115"/>
              <a:ext cx="51435" cy="297815"/>
            </a:xfrm>
            <a:custGeom>
              <a:avLst/>
              <a:gdLst/>
              <a:ahLst/>
              <a:cxnLst/>
              <a:rect l="l" t="t" r="r" b="b"/>
              <a:pathLst>
                <a:path w="51435" h="297814">
                  <a:moveTo>
                    <a:pt x="31102" y="0"/>
                  </a:moveTo>
                  <a:lnTo>
                    <a:pt x="0" y="126022"/>
                  </a:lnTo>
                  <a:lnTo>
                    <a:pt x="0" y="297713"/>
                  </a:lnTo>
                  <a:lnTo>
                    <a:pt x="51231" y="145199"/>
                  </a:lnTo>
                  <a:lnTo>
                    <a:pt x="46659" y="0"/>
                  </a:lnTo>
                  <a:lnTo>
                    <a:pt x="3110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2287" y="3254298"/>
              <a:ext cx="124396" cy="20730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849412" y="3328733"/>
              <a:ext cx="73660" cy="389255"/>
            </a:xfrm>
            <a:custGeom>
              <a:avLst/>
              <a:gdLst/>
              <a:ahLst/>
              <a:cxnLst/>
              <a:rect l="l" t="t" r="r" b="b"/>
              <a:pathLst>
                <a:path w="73660" h="389254">
                  <a:moveTo>
                    <a:pt x="55219" y="0"/>
                  </a:moveTo>
                  <a:lnTo>
                    <a:pt x="3086" y="176250"/>
                  </a:lnTo>
                  <a:lnTo>
                    <a:pt x="728" y="185906"/>
                  </a:lnTo>
                  <a:lnTo>
                    <a:pt x="0" y="194622"/>
                  </a:lnTo>
                  <a:lnTo>
                    <a:pt x="342" y="210947"/>
                  </a:lnTo>
                  <a:lnTo>
                    <a:pt x="17716" y="389026"/>
                  </a:lnTo>
                  <a:lnTo>
                    <a:pt x="73520" y="193598"/>
                  </a:lnTo>
                  <a:lnTo>
                    <a:pt x="55219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49412" y="3328733"/>
              <a:ext cx="73660" cy="389255"/>
            </a:xfrm>
            <a:custGeom>
              <a:avLst/>
              <a:gdLst/>
              <a:ahLst/>
              <a:cxnLst/>
              <a:rect l="l" t="t" r="r" b="b"/>
              <a:pathLst>
                <a:path w="73660" h="389254">
                  <a:moveTo>
                    <a:pt x="55219" y="0"/>
                  </a:moveTo>
                  <a:lnTo>
                    <a:pt x="3086" y="176250"/>
                  </a:lnTo>
                  <a:lnTo>
                    <a:pt x="728" y="185906"/>
                  </a:lnTo>
                  <a:lnTo>
                    <a:pt x="0" y="194622"/>
                  </a:lnTo>
                  <a:lnTo>
                    <a:pt x="128" y="202827"/>
                  </a:lnTo>
                  <a:lnTo>
                    <a:pt x="342" y="210947"/>
                  </a:lnTo>
                  <a:lnTo>
                    <a:pt x="17716" y="389026"/>
                  </a:lnTo>
                  <a:lnTo>
                    <a:pt x="73520" y="193598"/>
                  </a:lnTo>
                  <a:lnTo>
                    <a:pt x="55219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62556" y="3249282"/>
              <a:ext cx="184150" cy="694055"/>
            </a:xfrm>
            <a:custGeom>
              <a:avLst/>
              <a:gdLst/>
              <a:ahLst/>
              <a:cxnLst/>
              <a:rect l="l" t="t" r="r" b="b"/>
              <a:pathLst>
                <a:path w="184150" h="694054">
                  <a:moveTo>
                    <a:pt x="182016" y="0"/>
                  </a:moveTo>
                  <a:lnTo>
                    <a:pt x="42075" y="79451"/>
                  </a:lnTo>
                  <a:lnTo>
                    <a:pt x="60375" y="273050"/>
                  </a:lnTo>
                  <a:lnTo>
                    <a:pt x="0" y="483996"/>
                  </a:lnTo>
                  <a:lnTo>
                    <a:pt x="30187" y="617334"/>
                  </a:lnTo>
                  <a:lnTo>
                    <a:pt x="41160" y="630123"/>
                  </a:lnTo>
                  <a:lnTo>
                    <a:pt x="106108" y="694042"/>
                  </a:lnTo>
                  <a:lnTo>
                    <a:pt x="183845" y="591756"/>
                  </a:lnTo>
                  <a:lnTo>
                    <a:pt x="182016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370469" y="3249282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4">
                  <a:moveTo>
                    <a:pt x="675932" y="591756"/>
                  </a:moveTo>
                  <a:lnTo>
                    <a:pt x="674103" y="0"/>
                  </a:lnTo>
                  <a:lnTo>
                    <a:pt x="534162" y="79451"/>
                  </a:lnTo>
                  <a:lnTo>
                    <a:pt x="552462" y="273050"/>
                  </a:lnTo>
                  <a:lnTo>
                    <a:pt x="496658" y="468477"/>
                  </a:lnTo>
                  <a:lnTo>
                    <a:pt x="492086" y="483996"/>
                  </a:lnTo>
                  <a:lnTo>
                    <a:pt x="522274" y="617334"/>
                  </a:lnTo>
                  <a:lnTo>
                    <a:pt x="533247" y="630123"/>
                  </a:lnTo>
                  <a:lnTo>
                    <a:pt x="598195" y="694042"/>
                  </a:lnTo>
                  <a:lnTo>
                    <a:pt x="675932" y="591756"/>
                  </a:lnTo>
                  <a:close/>
                </a:path>
                <a:path w="676275" h="694054">
                  <a:moveTo>
                    <a:pt x="302755" y="66662"/>
                  </a:moveTo>
                  <a:lnTo>
                    <a:pt x="320822" y="111450"/>
                  </a:lnTo>
                  <a:lnTo>
                    <a:pt x="335332" y="158038"/>
                  </a:lnTo>
                  <a:lnTo>
                    <a:pt x="346021" y="206248"/>
                  </a:lnTo>
                  <a:lnTo>
                    <a:pt x="352628" y="255904"/>
                  </a:lnTo>
                  <a:lnTo>
                    <a:pt x="354888" y="306831"/>
                  </a:lnTo>
                  <a:lnTo>
                    <a:pt x="352628" y="357317"/>
                  </a:lnTo>
                  <a:lnTo>
                    <a:pt x="346021" y="406705"/>
                  </a:lnTo>
                  <a:lnTo>
                    <a:pt x="335332" y="454776"/>
                  </a:lnTo>
                  <a:lnTo>
                    <a:pt x="320822" y="501313"/>
                  </a:lnTo>
                  <a:lnTo>
                    <a:pt x="302755" y="546099"/>
                  </a:lnTo>
                </a:path>
                <a:path w="676275" h="694054">
                  <a:moveTo>
                    <a:pt x="259765" y="522350"/>
                  </a:moveTo>
                  <a:lnTo>
                    <a:pt x="279261" y="471727"/>
                  </a:lnTo>
                  <a:lnTo>
                    <a:pt x="293609" y="418706"/>
                  </a:lnTo>
                  <a:lnTo>
                    <a:pt x="302469" y="363627"/>
                  </a:lnTo>
                  <a:lnTo>
                    <a:pt x="305498" y="306831"/>
                  </a:lnTo>
                  <a:lnTo>
                    <a:pt x="302469" y="250029"/>
                  </a:lnTo>
                  <a:lnTo>
                    <a:pt x="293609" y="194852"/>
                  </a:lnTo>
                  <a:lnTo>
                    <a:pt x="279261" y="141557"/>
                  </a:lnTo>
                  <a:lnTo>
                    <a:pt x="259765" y="90398"/>
                  </a:lnTo>
                </a:path>
                <a:path w="676275" h="694054">
                  <a:moveTo>
                    <a:pt x="216776" y="114147"/>
                  </a:moveTo>
                  <a:lnTo>
                    <a:pt x="233871" y="159665"/>
                  </a:lnTo>
                  <a:lnTo>
                    <a:pt x="246505" y="207065"/>
                  </a:lnTo>
                  <a:lnTo>
                    <a:pt x="254336" y="256177"/>
                  </a:lnTo>
                  <a:lnTo>
                    <a:pt x="257022" y="306831"/>
                  </a:lnTo>
                  <a:lnTo>
                    <a:pt x="254336" y="356964"/>
                  </a:lnTo>
                  <a:lnTo>
                    <a:pt x="246505" y="405809"/>
                  </a:lnTo>
                  <a:lnTo>
                    <a:pt x="233871" y="453110"/>
                  </a:lnTo>
                  <a:lnTo>
                    <a:pt x="216776" y="498614"/>
                  </a:lnTo>
                </a:path>
                <a:path w="676275" h="694054">
                  <a:moveTo>
                    <a:pt x="172872" y="474865"/>
                  </a:moveTo>
                  <a:lnTo>
                    <a:pt x="187947" y="435001"/>
                  </a:lnTo>
                  <a:lnTo>
                    <a:pt x="198824" y="393592"/>
                  </a:lnTo>
                  <a:lnTo>
                    <a:pt x="205415" y="350810"/>
                  </a:lnTo>
                  <a:lnTo>
                    <a:pt x="207632" y="306831"/>
                  </a:lnTo>
                  <a:lnTo>
                    <a:pt x="205415" y="262331"/>
                  </a:lnTo>
                  <a:lnTo>
                    <a:pt x="198824" y="219282"/>
                  </a:lnTo>
                  <a:lnTo>
                    <a:pt x="187947" y="177774"/>
                  </a:lnTo>
                  <a:lnTo>
                    <a:pt x="172872" y="137896"/>
                  </a:lnTo>
                </a:path>
                <a:path w="676275" h="694054">
                  <a:moveTo>
                    <a:pt x="129882" y="451129"/>
                  </a:moveTo>
                  <a:lnTo>
                    <a:pt x="142172" y="416765"/>
                  </a:lnTo>
                  <a:lnTo>
                    <a:pt x="151377" y="381033"/>
                  </a:lnTo>
                  <a:lnTo>
                    <a:pt x="157154" y="344274"/>
                  </a:lnTo>
                  <a:lnTo>
                    <a:pt x="159156" y="306831"/>
                  </a:lnTo>
                  <a:lnTo>
                    <a:pt x="157154" y="268867"/>
                  </a:lnTo>
                  <a:lnTo>
                    <a:pt x="151377" y="231841"/>
                  </a:lnTo>
                  <a:lnTo>
                    <a:pt x="142172" y="196011"/>
                  </a:lnTo>
                  <a:lnTo>
                    <a:pt x="129882" y="161632"/>
                  </a:lnTo>
                </a:path>
                <a:path w="676275" h="694054">
                  <a:moveTo>
                    <a:pt x="86893" y="186296"/>
                  </a:moveTo>
                  <a:lnTo>
                    <a:pt x="96637" y="214890"/>
                  </a:lnTo>
                  <a:lnTo>
                    <a:pt x="103809" y="244511"/>
                  </a:lnTo>
                  <a:lnTo>
                    <a:pt x="108238" y="275159"/>
                  </a:lnTo>
                  <a:lnTo>
                    <a:pt x="109753" y="306831"/>
                  </a:lnTo>
                  <a:lnTo>
                    <a:pt x="108238" y="338512"/>
                  </a:lnTo>
                  <a:lnTo>
                    <a:pt x="103809" y="369163"/>
                  </a:lnTo>
                  <a:lnTo>
                    <a:pt x="96637" y="398786"/>
                  </a:lnTo>
                  <a:lnTo>
                    <a:pt x="86893" y="427380"/>
                  </a:lnTo>
                </a:path>
                <a:path w="676275" h="694054">
                  <a:moveTo>
                    <a:pt x="42989" y="403644"/>
                  </a:moveTo>
                  <a:lnTo>
                    <a:pt x="50719" y="380298"/>
                  </a:lnTo>
                  <a:lnTo>
                    <a:pt x="56133" y="356609"/>
                  </a:lnTo>
                  <a:lnTo>
                    <a:pt x="59320" y="332235"/>
                  </a:lnTo>
                  <a:lnTo>
                    <a:pt x="60363" y="306831"/>
                  </a:lnTo>
                  <a:lnTo>
                    <a:pt x="59320" y="281693"/>
                  </a:lnTo>
                  <a:lnTo>
                    <a:pt x="56134" y="257065"/>
                  </a:lnTo>
                  <a:lnTo>
                    <a:pt x="50719" y="233121"/>
                  </a:lnTo>
                  <a:lnTo>
                    <a:pt x="42989" y="210032"/>
                  </a:lnTo>
                </a:path>
                <a:path w="676275" h="694054">
                  <a:moveTo>
                    <a:pt x="0" y="378980"/>
                  </a:moveTo>
                  <a:lnTo>
                    <a:pt x="4943" y="361670"/>
                  </a:lnTo>
                  <a:lnTo>
                    <a:pt x="8686" y="343935"/>
                  </a:lnTo>
                  <a:lnTo>
                    <a:pt x="11058" y="325684"/>
                  </a:lnTo>
                  <a:lnTo>
                    <a:pt x="11887" y="306831"/>
                  </a:lnTo>
                  <a:lnTo>
                    <a:pt x="11058" y="287843"/>
                  </a:lnTo>
                  <a:lnTo>
                    <a:pt x="8686" y="269282"/>
                  </a:lnTo>
                  <a:lnTo>
                    <a:pt x="4943" y="251233"/>
                  </a:lnTo>
                  <a:lnTo>
                    <a:pt x="0" y="2337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03717" y="3841038"/>
              <a:ext cx="173355" cy="255270"/>
            </a:xfrm>
            <a:custGeom>
              <a:avLst/>
              <a:gdLst/>
              <a:ahLst/>
              <a:cxnLst/>
              <a:rect l="l" t="t" r="r" b="b"/>
              <a:pathLst>
                <a:path w="173355" h="255270">
                  <a:moveTo>
                    <a:pt x="142684" y="0"/>
                  </a:moveTo>
                  <a:lnTo>
                    <a:pt x="64947" y="102285"/>
                  </a:lnTo>
                  <a:lnTo>
                    <a:pt x="0" y="38366"/>
                  </a:lnTo>
                  <a:lnTo>
                    <a:pt x="27444" y="254800"/>
                  </a:lnTo>
                  <a:lnTo>
                    <a:pt x="172872" y="254800"/>
                  </a:lnTo>
                  <a:lnTo>
                    <a:pt x="165557" y="35623"/>
                  </a:lnTo>
                  <a:lnTo>
                    <a:pt x="142684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903717" y="3841038"/>
              <a:ext cx="173355" cy="255270"/>
            </a:xfrm>
            <a:custGeom>
              <a:avLst/>
              <a:gdLst/>
              <a:ahLst/>
              <a:cxnLst/>
              <a:rect l="l" t="t" r="r" b="b"/>
              <a:pathLst>
                <a:path w="173355" h="255270">
                  <a:moveTo>
                    <a:pt x="172872" y="254800"/>
                  </a:moveTo>
                  <a:lnTo>
                    <a:pt x="165557" y="35623"/>
                  </a:lnTo>
                  <a:lnTo>
                    <a:pt x="142684" y="0"/>
                  </a:lnTo>
                  <a:lnTo>
                    <a:pt x="64947" y="102285"/>
                  </a:lnTo>
                  <a:lnTo>
                    <a:pt x="0" y="38366"/>
                  </a:lnTo>
                  <a:lnTo>
                    <a:pt x="27444" y="254800"/>
                  </a:lnTo>
                  <a:lnTo>
                    <a:pt x="172872" y="2548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69274" y="3761600"/>
              <a:ext cx="193040" cy="334645"/>
            </a:xfrm>
            <a:custGeom>
              <a:avLst/>
              <a:gdLst/>
              <a:ahLst/>
              <a:cxnLst/>
              <a:rect l="l" t="t" r="r" b="b"/>
              <a:pathLst>
                <a:path w="193039" h="334645">
                  <a:moveTo>
                    <a:pt x="161899" y="0"/>
                  </a:moveTo>
                  <a:lnTo>
                    <a:pt x="160985" y="901"/>
                  </a:lnTo>
                  <a:lnTo>
                    <a:pt x="35674" y="169849"/>
                  </a:lnTo>
                  <a:lnTo>
                    <a:pt x="0" y="115062"/>
                  </a:lnTo>
                  <a:lnTo>
                    <a:pt x="7315" y="334238"/>
                  </a:lnTo>
                  <a:lnTo>
                    <a:pt x="174701" y="334238"/>
                  </a:lnTo>
                  <a:lnTo>
                    <a:pt x="192989" y="54787"/>
                  </a:lnTo>
                  <a:lnTo>
                    <a:pt x="161899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069274" y="3761600"/>
              <a:ext cx="193040" cy="334645"/>
            </a:xfrm>
            <a:custGeom>
              <a:avLst/>
              <a:gdLst/>
              <a:ahLst/>
              <a:cxnLst/>
              <a:rect l="l" t="t" r="r" b="b"/>
              <a:pathLst>
                <a:path w="193039" h="334645">
                  <a:moveTo>
                    <a:pt x="174701" y="334238"/>
                  </a:moveTo>
                  <a:lnTo>
                    <a:pt x="192989" y="54787"/>
                  </a:lnTo>
                  <a:lnTo>
                    <a:pt x="161899" y="0"/>
                  </a:lnTo>
                  <a:lnTo>
                    <a:pt x="160985" y="901"/>
                  </a:lnTo>
                  <a:lnTo>
                    <a:pt x="35674" y="169849"/>
                  </a:lnTo>
                  <a:lnTo>
                    <a:pt x="0" y="115062"/>
                  </a:lnTo>
                  <a:lnTo>
                    <a:pt x="7315" y="334238"/>
                  </a:lnTo>
                  <a:lnTo>
                    <a:pt x="174701" y="3342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2" name="object 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52962" y="2978312"/>
            <a:ext cx="1727538" cy="1153231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96330" y="4549609"/>
            <a:ext cx="1719072" cy="1148638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7958835" y="565657"/>
            <a:ext cx="178562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5" dirty="0">
                <a:latin typeface="Microsoft Sans Serif"/>
                <a:cs typeface="Microsoft Sans Serif"/>
              </a:rPr>
              <a:t>Sensores</a:t>
            </a:r>
            <a:r>
              <a:rPr sz="1350" spc="-40" dirty="0">
                <a:latin typeface="Microsoft Sans Serif"/>
                <a:cs typeface="Microsoft Sans Serif"/>
              </a:rPr>
              <a:t> </a:t>
            </a:r>
            <a:r>
              <a:rPr sz="1350" spc="40" dirty="0">
                <a:latin typeface="Microsoft Sans Serif"/>
                <a:cs typeface="Microsoft Sans Serif"/>
              </a:rPr>
              <a:t>ultrasónicos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660133" y="1204574"/>
            <a:ext cx="1096645" cy="39624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spcBef>
                <a:spcPts val="7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600" spc="15" dirty="0">
                <a:latin typeface="Microsoft Sans Serif"/>
                <a:cs typeface="Microsoft Sans Serif"/>
              </a:rPr>
              <a:t>Reconocimiento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contornos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006836" y="1255347"/>
            <a:ext cx="1188085" cy="49784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15" dirty="0">
                <a:latin typeface="Microsoft Sans Serif"/>
                <a:cs typeface="Microsoft Sans Serif"/>
              </a:rPr>
              <a:t>Detección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diámetro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439"/>
              </a:spcBef>
            </a:pPr>
            <a:r>
              <a:rPr sz="600" spc="20" dirty="0">
                <a:latin typeface="Microsoft Sans Serif"/>
                <a:cs typeface="Microsoft Sans Serif"/>
              </a:rPr>
              <a:t>Control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velocidad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tira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660133" y="1729472"/>
            <a:ext cx="100520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13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006836" y="1881872"/>
            <a:ext cx="100520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660132" y="2826110"/>
            <a:ext cx="840740" cy="39624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spcBef>
                <a:spcPts val="7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600" spc="10" dirty="0">
                <a:latin typeface="Microsoft Sans Serif"/>
                <a:cs typeface="Microsoft Sans Serif"/>
              </a:rPr>
              <a:t>Detección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personas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006835" y="2866728"/>
            <a:ext cx="1106170" cy="51308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25" dirty="0">
                <a:latin typeface="Microsoft Sans Serif"/>
                <a:cs typeface="Microsoft Sans Serif"/>
              </a:rPr>
              <a:t>Alambre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y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Cuerda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800" spc="15" dirty="0">
                <a:latin typeface="Microsoft Sans Serif"/>
                <a:cs typeface="Microsoft Sans Serif"/>
              </a:rPr>
              <a:t>Supervisión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roturas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660133" y="3351008"/>
            <a:ext cx="968375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006835" y="3503408"/>
            <a:ext cx="931544" cy="487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12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660133" y="4458372"/>
            <a:ext cx="968375" cy="98361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25" dirty="0">
                <a:latin typeface="Microsoft Sans Serif"/>
                <a:cs typeface="Microsoft Sans Serif"/>
              </a:rPr>
              <a:t>Control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bucle</a:t>
            </a: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20" dirty="0">
                <a:latin typeface="Microsoft Sans Serif"/>
                <a:cs typeface="Microsoft Sans Serif"/>
              </a:rPr>
              <a:t>3RG60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15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50" spc="10" dirty="0">
                <a:latin typeface="Microsoft Sans Serif"/>
                <a:cs typeface="Microsoft Sans Serif"/>
              </a:rPr>
              <a:t>Gama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Compacta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61227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018771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2254" y="1332682"/>
            <a:ext cx="1729518" cy="11545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8022" y="1280224"/>
            <a:ext cx="1717751" cy="115322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5280" y="2877654"/>
            <a:ext cx="1718665" cy="11456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59011" y="2876816"/>
            <a:ext cx="1718652" cy="11456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11013" y="4467009"/>
            <a:ext cx="1718665" cy="114863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64422" y="4469752"/>
            <a:ext cx="1718157" cy="114863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618149" y="6060213"/>
            <a:ext cx="1713864" cy="1144270"/>
            <a:chOff x="563549" y="6060213"/>
            <a:chExt cx="1713864" cy="1144270"/>
          </a:xfrm>
        </p:grpSpPr>
        <p:sp>
          <p:nvSpPr>
            <p:cNvPr id="9" name="object 9"/>
            <p:cNvSpPr/>
            <p:nvPr/>
          </p:nvSpPr>
          <p:spPr>
            <a:xfrm>
              <a:off x="565835" y="6062497"/>
              <a:ext cx="1709420" cy="1139190"/>
            </a:xfrm>
            <a:custGeom>
              <a:avLst/>
              <a:gdLst/>
              <a:ahLst/>
              <a:cxnLst/>
              <a:rect l="l" t="t" r="r" b="b"/>
              <a:pathLst>
                <a:path w="1709420" h="1139190">
                  <a:moveTo>
                    <a:pt x="1699320" y="-17582"/>
                  </a:moveTo>
                  <a:lnTo>
                    <a:pt x="-2433" y="-17582"/>
                  </a:lnTo>
                  <a:lnTo>
                    <a:pt x="-2433" y="1126531"/>
                  </a:lnTo>
                  <a:lnTo>
                    <a:pt x="1699320" y="1126531"/>
                  </a:lnTo>
                  <a:lnTo>
                    <a:pt x="1699320" y="-17582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5835" y="6062497"/>
              <a:ext cx="1709420" cy="1139190"/>
            </a:xfrm>
            <a:custGeom>
              <a:avLst/>
              <a:gdLst/>
              <a:ahLst/>
              <a:cxnLst/>
              <a:rect l="l" t="t" r="r" b="b"/>
              <a:pathLst>
                <a:path w="1709420" h="1139190">
                  <a:moveTo>
                    <a:pt x="-2433" y="-17582"/>
                  </a:moveTo>
                  <a:lnTo>
                    <a:pt x="1699320" y="-17582"/>
                  </a:lnTo>
                  <a:lnTo>
                    <a:pt x="1699320" y="1126531"/>
                  </a:lnTo>
                  <a:lnTo>
                    <a:pt x="-2433" y="1126531"/>
                  </a:lnTo>
                  <a:lnTo>
                    <a:pt x="-2433" y="-17582"/>
                  </a:lnTo>
                  <a:close/>
                </a:path>
              </a:pathLst>
            </a:custGeom>
            <a:ln w="4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5835" y="6771119"/>
              <a:ext cx="699135" cy="315595"/>
            </a:xfrm>
            <a:custGeom>
              <a:avLst/>
              <a:gdLst/>
              <a:ahLst/>
              <a:cxnLst/>
              <a:rect l="l" t="t" r="r" b="b"/>
              <a:pathLst>
                <a:path w="699135" h="315595">
                  <a:moveTo>
                    <a:pt x="-2433" y="-14464"/>
                  </a:moveTo>
                  <a:lnTo>
                    <a:pt x="-2433" y="145839"/>
                  </a:lnTo>
                  <a:lnTo>
                    <a:pt x="611424" y="300657"/>
                  </a:lnTo>
                  <a:lnTo>
                    <a:pt x="647183" y="302142"/>
                  </a:lnTo>
                  <a:lnTo>
                    <a:pt x="672724" y="289888"/>
                  </a:lnTo>
                  <a:lnTo>
                    <a:pt x="688049" y="267673"/>
                  </a:lnTo>
                  <a:lnTo>
                    <a:pt x="693158" y="239275"/>
                  </a:lnTo>
                  <a:lnTo>
                    <a:pt x="688049" y="208474"/>
                  </a:lnTo>
                  <a:lnTo>
                    <a:pt x="672724" y="179048"/>
                  </a:lnTo>
                  <a:lnTo>
                    <a:pt x="647183" y="154776"/>
                  </a:lnTo>
                  <a:lnTo>
                    <a:pt x="611424" y="139435"/>
                  </a:lnTo>
                  <a:lnTo>
                    <a:pt x="-2433" y="-14464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5835" y="6771119"/>
              <a:ext cx="699135" cy="315595"/>
            </a:xfrm>
            <a:custGeom>
              <a:avLst/>
              <a:gdLst/>
              <a:ahLst/>
              <a:cxnLst/>
              <a:rect l="l" t="t" r="r" b="b"/>
              <a:pathLst>
                <a:path w="699135" h="315595">
                  <a:moveTo>
                    <a:pt x="611424" y="139435"/>
                  </a:moveTo>
                  <a:lnTo>
                    <a:pt x="-2433" y="-14464"/>
                  </a:lnTo>
                  <a:lnTo>
                    <a:pt x="-2433" y="145839"/>
                  </a:lnTo>
                  <a:lnTo>
                    <a:pt x="611424" y="300657"/>
                  </a:lnTo>
                  <a:lnTo>
                    <a:pt x="647183" y="302142"/>
                  </a:lnTo>
                  <a:lnTo>
                    <a:pt x="672724" y="289888"/>
                  </a:lnTo>
                  <a:lnTo>
                    <a:pt x="688049" y="267673"/>
                  </a:lnTo>
                  <a:lnTo>
                    <a:pt x="693158" y="239275"/>
                  </a:lnTo>
                  <a:lnTo>
                    <a:pt x="688049" y="208474"/>
                  </a:lnTo>
                  <a:lnTo>
                    <a:pt x="672724" y="179048"/>
                  </a:lnTo>
                  <a:lnTo>
                    <a:pt x="647183" y="154776"/>
                  </a:lnTo>
                  <a:lnTo>
                    <a:pt x="611424" y="1394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5835" y="6205677"/>
              <a:ext cx="1121410" cy="852805"/>
            </a:xfrm>
            <a:custGeom>
              <a:avLst/>
              <a:gdLst/>
              <a:ahLst/>
              <a:cxnLst/>
              <a:rect l="l" t="t" r="r" b="b"/>
              <a:pathLst>
                <a:path w="1121410" h="852804">
                  <a:moveTo>
                    <a:pt x="-2433" y="-16952"/>
                  </a:moveTo>
                  <a:lnTo>
                    <a:pt x="-2433" y="550978"/>
                  </a:lnTo>
                  <a:lnTo>
                    <a:pt x="611424" y="704877"/>
                  </a:lnTo>
                  <a:lnTo>
                    <a:pt x="654019" y="725002"/>
                  </a:lnTo>
                  <a:lnTo>
                    <a:pt x="681121" y="757320"/>
                  </a:lnTo>
                  <a:lnTo>
                    <a:pt x="692899" y="794789"/>
                  </a:lnTo>
                  <a:lnTo>
                    <a:pt x="689522" y="830370"/>
                  </a:lnTo>
                  <a:lnTo>
                    <a:pt x="684982" y="839528"/>
                  </a:lnTo>
                  <a:lnTo>
                    <a:pt x="1102698" y="372357"/>
                  </a:lnTo>
                  <a:lnTo>
                    <a:pt x="1114105" y="335376"/>
                  </a:lnTo>
                  <a:lnTo>
                    <a:pt x="1106102" y="292897"/>
                  </a:lnTo>
                  <a:lnTo>
                    <a:pt x="1078691" y="254881"/>
                  </a:lnTo>
                  <a:lnTo>
                    <a:pt x="1031871" y="231290"/>
                  </a:lnTo>
                  <a:lnTo>
                    <a:pt x="-2433" y="-16952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5835" y="6205677"/>
              <a:ext cx="1121410" cy="852805"/>
            </a:xfrm>
            <a:custGeom>
              <a:avLst/>
              <a:gdLst/>
              <a:ahLst/>
              <a:cxnLst/>
              <a:rect l="l" t="t" r="r" b="b"/>
              <a:pathLst>
                <a:path w="1121410" h="852804">
                  <a:moveTo>
                    <a:pt x="1031871" y="231290"/>
                  </a:moveTo>
                  <a:lnTo>
                    <a:pt x="-2433" y="-16952"/>
                  </a:lnTo>
                  <a:lnTo>
                    <a:pt x="-2433" y="550978"/>
                  </a:lnTo>
                  <a:lnTo>
                    <a:pt x="611424" y="704877"/>
                  </a:lnTo>
                  <a:lnTo>
                    <a:pt x="654019" y="725002"/>
                  </a:lnTo>
                  <a:lnTo>
                    <a:pt x="681121" y="757320"/>
                  </a:lnTo>
                  <a:lnTo>
                    <a:pt x="692899" y="794789"/>
                  </a:lnTo>
                  <a:lnTo>
                    <a:pt x="689522" y="830370"/>
                  </a:lnTo>
                  <a:lnTo>
                    <a:pt x="684982" y="839528"/>
                  </a:lnTo>
                  <a:lnTo>
                    <a:pt x="1102698" y="372357"/>
                  </a:lnTo>
                  <a:lnTo>
                    <a:pt x="1114105" y="335376"/>
                  </a:lnTo>
                  <a:lnTo>
                    <a:pt x="1106102" y="292897"/>
                  </a:lnTo>
                  <a:lnTo>
                    <a:pt x="1078691" y="254881"/>
                  </a:lnTo>
                  <a:lnTo>
                    <a:pt x="1031871" y="231290"/>
                  </a:lnTo>
                  <a:close/>
                </a:path>
              </a:pathLst>
            </a:custGeom>
            <a:ln w="45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5835" y="6264046"/>
              <a:ext cx="964565" cy="610235"/>
            </a:xfrm>
            <a:custGeom>
              <a:avLst/>
              <a:gdLst/>
              <a:ahLst/>
              <a:cxnLst/>
              <a:rect l="l" t="t" r="r" b="b"/>
              <a:pathLst>
                <a:path w="964565" h="610234">
                  <a:moveTo>
                    <a:pt x="-2433" y="-16695"/>
                  </a:moveTo>
                  <a:lnTo>
                    <a:pt x="-2433" y="435819"/>
                  </a:lnTo>
                  <a:lnTo>
                    <a:pt x="635944" y="596122"/>
                  </a:lnTo>
                  <a:lnTo>
                    <a:pt x="957402" y="212311"/>
                  </a:lnTo>
                  <a:lnTo>
                    <a:pt x="-2433" y="-166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5835" y="6264046"/>
              <a:ext cx="964565" cy="610235"/>
            </a:xfrm>
            <a:custGeom>
              <a:avLst/>
              <a:gdLst/>
              <a:ahLst/>
              <a:cxnLst/>
              <a:rect l="l" t="t" r="r" b="b"/>
              <a:pathLst>
                <a:path w="964565" h="610234">
                  <a:moveTo>
                    <a:pt x="-2433" y="-16695"/>
                  </a:moveTo>
                  <a:lnTo>
                    <a:pt x="-2433" y="435819"/>
                  </a:lnTo>
                  <a:lnTo>
                    <a:pt x="635944" y="596122"/>
                  </a:lnTo>
                  <a:lnTo>
                    <a:pt x="957402" y="212311"/>
                  </a:lnTo>
                  <a:lnTo>
                    <a:pt x="-2433" y="-16695"/>
                  </a:lnTo>
                  <a:close/>
                </a:path>
              </a:pathLst>
            </a:custGeom>
            <a:ln w="45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89317" y="6605143"/>
              <a:ext cx="93345" cy="429895"/>
            </a:xfrm>
            <a:custGeom>
              <a:avLst/>
              <a:gdLst/>
              <a:ahLst/>
              <a:cxnLst/>
              <a:rect l="l" t="t" r="r" b="b"/>
              <a:pathLst>
                <a:path w="93344" h="429895">
                  <a:moveTo>
                    <a:pt x="-4684" y="-15194"/>
                  </a:moveTo>
                  <a:lnTo>
                    <a:pt x="-4684" y="390595"/>
                  </a:lnTo>
                  <a:lnTo>
                    <a:pt x="87943" y="416247"/>
                  </a:lnTo>
                  <a:lnTo>
                    <a:pt x="87943" y="9539"/>
                  </a:lnTo>
                  <a:lnTo>
                    <a:pt x="-4684" y="-15194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89317" y="6605143"/>
              <a:ext cx="93345" cy="429895"/>
            </a:xfrm>
            <a:custGeom>
              <a:avLst/>
              <a:gdLst/>
              <a:ahLst/>
              <a:cxnLst/>
              <a:rect l="l" t="t" r="r" b="b"/>
              <a:pathLst>
                <a:path w="93344" h="429895">
                  <a:moveTo>
                    <a:pt x="-4684" y="-15194"/>
                  </a:moveTo>
                  <a:lnTo>
                    <a:pt x="-4684" y="390595"/>
                  </a:lnTo>
                  <a:lnTo>
                    <a:pt x="87943" y="416247"/>
                  </a:lnTo>
                  <a:lnTo>
                    <a:pt x="87943" y="9539"/>
                  </a:lnTo>
                  <a:lnTo>
                    <a:pt x="-4684" y="-15194"/>
                  </a:lnTo>
                  <a:close/>
                </a:path>
              </a:pathLst>
            </a:custGeom>
            <a:ln w="45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5170" y="6133630"/>
              <a:ext cx="93345" cy="315595"/>
            </a:xfrm>
            <a:custGeom>
              <a:avLst/>
              <a:gdLst/>
              <a:ahLst/>
              <a:cxnLst/>
              <a:rect l="l" t="t" r="r" b="b"/>
              <a:pathLst>
                <a:path w="93344" h="315595">
                  <a:moveTo>
                    <a:pt x="829" y="-17269"/>
                  </a:moveTo>
                  <a:lnTo>
                    <a:pt x="-6429" y="276779"/>
                  </a:lnTo>
                  <a:lnTo>
                    <a:pt x="86185" y="299676"/>
                  </a:lnTo>
                  <a:lnTo>
                    <a:pt x="86185" y="6546"/>
                  </a:lnTo>
                  <a:lnTo>
                    <a:pt x="829" y="-17269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95170" y="6133630"/>
              <a:ext cx="93345" cy="315595"/>
            </a:xfrm>
            <a:custGeom>
              <a:avLst/>
              <a:gdLst/>
              <a:ahLst/>
              <a:cxnLst/>
              <a:rect l="l" t="t" r="r" b="b"/>
              <a:pathLst>
                <a:path w="93344" h="315595">
                  <a:moveTo>
                    <a:pt x="829" y="-17269"/>
                  </a:moveTo>
                  <a:lnTo>
                    <a:pt x="-6429" y="276779"/>
                  </a:lnTo>
                  <a:lnTo>
                    <a:pt x="86185" y="299676"/>
                  </a:lnTo>
                  <a:lnTo>
                    <a:pt x="86185" y="6546"/>
                  </a:lnTo>
                  <a:lnTo>
                    <a:pt x="829" y="-17269"/>
                  </a:lnTo>
                  <a:close/>
                </a:path>
              </a:pathLst>
            </a:custGeom>
            <a:ln w="4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89317" y="6133630"/>
              <a:ext cx="499109" cy="496570"/>
            </a:xfrm>
            <a:custGeom>
              <a:avLst/>
              <a:gdLst/>
              <a:ahLst/>
              <a:cxnLst/>
              <a:rect l="l" t="t" r="r" b="b"/>
              <a:pathLst>
                <a:path w="499109" h="496570">
                  <a:moveTo>
                    <a:pt x="406683" y="-17269"/>
                  </a:moveTo>
                  <a:lnTo>
                    <a:pt x="-4684" y="456318"/>
                  </a:lnTo>
                  <a:lnTo>
                    <a:pt x="87943" y="481052"/>
                  </a:lnTo>
                  <a:lnTo>
                    <a:pt x="492039" y="6546"/>
                  </a:lnTo>
                  <a:lnTo>
                    <a:pt x="406683" y="-17269"/>
                  </a:lnTo>
                  <a:close/>
                </a:path>
              </a:pathLst>
            </a:custGeom>
            <a:solidFill>
              <a:srgbClr val="F5F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89317" y="6133630"/>
              <a:ext cx="499109" cy="496570"/>
            </a:xfrm>
            <a:custGeom>
              <a:avLst/>
              <a:gdLst/>
              <a:ahLst/>
              <a:cxnLst/>
              <a:rect l="l" t="t" r="r" b="b"/>
              <a:pathLst>
                <a:path w="499109" h="496570">
                  <a:moveTo>
                    <a:pt x="87943" y="481052"/>
                  </a:moveTo>
                  <a:lnTo>
                    <a:pt x="492039" y="6546"/>
                  </a:lnTo>
                  <a:lnTo>
                    <a:pt x="406683" y="-17269"/>
                  </a:lnTo>
                  <a:lnTo>
                    <a:pt x="-4684" y="456318"/>
                  </a:lnTo>
                  <a:lnTo>
                    <a:pt x="87943" y="481052"/>
                  </a:lnTo>
                  <a:close/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82344" y="6157340"/>
              <a:ext cx="406400" cy="557530"/>
            </a:xfrm>
            <a:custGeom>
              <a:avLst/>
              <a:gdLst/>
              <a:ahLst/>
              <a:cxnLst/>
              <a:rect l="l" t="t" r="r" b="b"/>
              <a:pathLst>
                <a:path w="406400" h="557529">
                  <a:moveTo>
                    <a:pt x="399012" y="-17164"/>
                  </a:moveTo>
                  <a:lnTo>
                    <a:pt x="-5084" y="457341"/>
                  </a:lnTo>
                  <a:lnTo>
                    <a:pt x="-5084" y="542525"/>
                  </a:lnTo>
                  <a:lnTo>
                    <a:pt x="399012" y="67113"/>
                  </a:lnTo>
                  <a:lnTo>
                    <a:pt x="399012" y="-17164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2344" y="6157340"/>
              <a:ext cx="406400" cy="557530"/>
            </a:xfrm>
            <a:custGeom>
              <a:avLst/>
              <a:gdLst/>
              <a:ahLst/>
              <a:cxnLst/>
              <a:rect l="l" t="t" r="r" b="b"/>
              <a:pathLst>
                <a:path w="406400" h="557529">
                  <a:moveTo>
                    <a:pt x="-5084" y="542525"/>
                  </a:moveTo>
                  <a:lnTo>
                    <a:pt x="399012" y="67113"/>
                  </a:lnTo>
                  <a:lnTo>
                    <a:pt x="399012" y="-17164"/>
                  </a:lnTo>
                  <a:lnTo>
                    <a:pt x="-5084" y="457341"/>
                  </a:lnTo>
                  <a:lnTo>
                    <a:pt x="-5084" y="542525"/>
                  </a:lnTo>
                  <a:close/>
                </a:path>
              </a:pathLst>
            </a:custGeom>
            <a:ln w="45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6969" y="6399936"/>
              <a:ext cx="336550" cy="474345"/>
            </a:xfrm>
            <a:custGeom>
              <a:avLst/>
              <a:gdLst/>
              <a:ahLst/>
              <a:cxnLst/>
              <a:rect l="l" t="t" r="r" b="b"/>
              <a:pathLst>
                <a:path w="336550" h="474345">
                  <a:moveTo>
                    <a:pt x="329900" y="-16097"/>
                  </a:moveTo>
                  <a:lnTo>
                    <a:pt x="5710" y="367714"/>
                  </a:lnTo>
                  <a:lnTo>
                    <a:pt x="-5189" y="460232"/>
                  </a:lnTo>
                  <a:lnTo>
                    <a:pt x="317178" y="72760"/>
                  </a:lnTo>
                  <a:lnTo>
                    <a:pt x="329900" y="-16097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06969" y="6399936"/>
              <a:ext cx="336550" cy="474345"/>
            </a:xfrm>
            <a:custGeom>
              <a:avLst/>
              <a:gdLst/>
              <a:ahLst/>
              <a:cxnLst/>
              <a:rect l="l" t="t" r="r" b="b"/>
              <a:pathLst>
                <a:path w="336550" h="474345">
                  <a:moveTo>
                    <a:pt x="-5189" y="460232"/>
                  </a:moveTo>
                  <a:lnTo>
                    <a:pt x="317178" y="72760"/>
                  </a:lnTo>
                  <a:lnTo>
                    <a:pt x="329900" y="-16097"/>
                  </a:lnTo>
                  <a:lnTo>
                    <a:pt x="5710" y="367714"/>
                  </a:lnTo>
                  <a:lnTo>
                    <a:pt x="-5189" y="460232"/>
                  </a:lnTo>
                  <a:close/>
                </a:path>
              </a:pathLst>
            </a:custGeom>
            <a:ln w="45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17917" y="6294145"/>
              <a:ext cx="325755" cy="488315"/>
            </a:xfrm>
            <a:custGeom>
              <a:avLst/>
              <a:gdLst/>
              <a:ahLst/>
              <a:cxnLst/>
              <a:rect l="l" t="t" r="r" b="b"/>
              <a:pathLst>
                <a:path w="325755" h="488315">
                  <a:moveTo>
                    <a:pt x="318952" y="-16562"/>
                  </a:moveTo>
                  <a:lnTo>
                    <a:pt x="-5237" y="360832"/>
                  </a:lnTo>
                  <a:lnTo>
                    <a:pt x="-5237" y="473505"/>
                  </a:lnTo>
                  <a:lnTo>
                    <a:pt x="318952" y="89693"/>
                  </a:lnTo>
                  <a:lnTo>
                    <a:pt x="318952" y="-16562"/>
                  </a:lnTo>
                  <a:close/>
                </a:path>
              </a:pathLst>
            </a:custGeom>
            <a:solidFill>
              <a:srgbClr val="F5F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17917" y="6294145"/>
              <a:ext cx="325755" cy="488315"/>
            </a:xfrm>
            <a:custGeom>
              <a:avLst/>
              <a:gdLst/>
              <a:ahLst/>
              <a:cxnLst/>
              <a:rect l="l" t="t" r="r" b="b"/>
              <a:pathLst>
                <a:path w="325755" h="488315">
                  <a:moveTo>
                    <a:pt x="-5237" y="360832"/>
                  </a:moveTo>
                  <a:lnTo>
                    <a:pt x="-5237" y="473505"/>
                  </a:lnTo>
                  <a:lnTo>
                    <a:pt x="318952" y="89693"/>
                  </a:lnTo>
                  <a:lnTo>
                    <a:pt x="318952" y="-16562"/>
                  </a:lnTo>
                  <a:lnTo>
                    <a:pt x="-5237" y="360832"/>
                  </a:lnTo>
                  <a:close/>
                </a:path>
              </a:pathLst>
            </a:custGeom>
            <a:ln w="45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56012" y="7109472"/>
              <a:ext cx="461645" cy="92710"/>
            </a:xfrm>
            <a:custGeom>
              <a:avLst/>
              <a:gdLst/>
              <a:ahLst/>
              <a:cxnLst/>
              <a:rect l="l" t="t" r="r" b="b"/>
              <a:pathLst>
                <a:path w="461644" h="92709">
                  <a:moveTo>
                    <a:pt x="75508" y="-12975"/>
                  </a:moveTo>
                  <a:lnTo>
                    <a:pt x="32052" y="-12297"/>
                  </a:lnTo>
                  <a:lnTo>
                    <a:pt x="5024" y="8213"/>
                  </a:lnTo>
                  <a:lnTo>
                    <a:pt x="-5830" y="41260"/>
                  </a:lnTo>
                  <a:lnTo>
                    <a:pt x="-768" y="79543"/>
                  </a:lnTo>
                  <a:lnTo>
                    <a:pt x="453276" y="79543"/>
                  </a:lnTo>
                  <a:lnTo>
                    <a:pt x="75508" y="-12975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56012" y="7109472"/>
              <a:ext cx="461645" cy="92710"/>
            </a:xfrm>
            <a:custGeom>
              <a:avLst/>
              <a:gdLst/>
              <a:ahLst/>
              <a:cxnLst/>
              <a:rect l="l" t="t" r="r" b="b"/>
              <a:pathLst>
                <a:path w="461644" h="92709">
                  <a:moveTo>
                    <a:pt x="453276" y="79543"/>
                  </a:moveTo>
                  <a:lnTo>
                    <a:pt x="75508" y="-12975"/>
                  </a:lnTo>
                  <a:lnTo>
                    <a:pt x="32052" y="-12297"/>
                  </a:lnTo>
                  <a:lnTo>
                    <a:pt x="5024" y="8213"/>
                  </a:lnTo>
                  <a:lnTo>
                    <a:pt x="-5830" y="41260"/>
                  </a:lnTo>
                  <a:lnTo>
                    <a:pt x="-768" y="79543"/>
                  </a:lnTo>
                  <a:lnTo>
                    <a:pt x="453276" y="79543"/>
                  </a:lnTo>
                  <a:close/>
                </a:path>
              </a:pathLst>
            </a:custGeom>
            <a:ln w="4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370215" y="6676685"/>
              <a:ext cx="904875" cy="525145"/>
            </a:xfrm>
            <a:custGeom>
              <a:avLst/>
              <a:gdLst/>
              <a:ahLst/>
              <a:cxnLst/>
              <a:rect l="l" t="t" r="r" b="b"/>
              <a:pathLst>
                <a:path w="904875" h="525145">
                  <a:moveTo>
                    <a:pt x="395473" y="-14879"/>
                  </a:moveTo>
                  <a:lnTo>
                    <a:pt x="375847" y="-9223"/>
                  </a:lnTo>
                  <a:lnTo>
                    <a:pt x="360137" y="2786"/>
                  </a:lnTo>
                  <a:lnTo>
                    <a:pt x="345536" y="19520"/>
                  </a:lnTo>
                  <a:lnTo>
                    <a:pt x="-5891" y="436305"/>
                  </a:lnTo>
                  <a:lnTo>
                    <a:pt x="5889" y="426128"/>
                  </a:lnTo>
                  <a:lnTo>
                    <a:pt x="20902" y="419472"/>
                  </a:lnTo>
                  <a:lnTo>
                    <a:pt x="39316" y="417110"/>
                  </a:lnTo>
                  <a:lnTo>
                    <a:pt x="61305" y="419812"/>
                  </a:lnTo>
                  <a:lnTo>
                    <a:pt x="439074" y="512330"/>
                  </a:lnTo>
                  <a:lnTo>
                    <a:pt x="894927" y="512330"/>
                  </a:lnTo>
                  <a:lnTo>
                    <a:pt x="894927" y="103785"/>
                  </a:lnTo>
                  <a:lnTo>
                    <a:pt x="421825" y="-12548"/>
                  </a:lnTo>
                  <a:lnTo>
                    <a:pt x="395473" y="-14879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70215" y="6676685"/>
              <a:ext cx="904875" cy="525145"/>
            </a:xfrm>
            <a:custGeom>
              <a:avLst/>
              <a:gdLst/>
              <a:ahLst/>
              <a:cxnLst/>
              <a:rect l="l" t="t" r="r" b="b"/>
              <a:pathLst>
                <a:path w="904875" h="525145">
                  <a:moveTo>
                    <a:pt x="61305" y="419812"/>
                  </a:moveTo>
                  <a:lnTo>
                    <a:pt x="439074" y="512330"/>
                  </a:lnTo>
                  <a:lnTo>
                    <a:pt x="894927" y="512330"/>
                  </a:lnTo>
                  <a:lnTo>
                    <a:pt x="894927" y="103785"/>
                  </a:lnTo>
                  <a:lnTo>
                    <a:pt x="421825" y="-12548"/>
                  </a:lnTo>
                  <a:lnTo>
                    <a:pt x="395473" y="-14879"/>
                  </a:lnTo>
                  <a:lnTo>
                    <a:pt x="375847" y="-9223"/>
                  </a:lnTo>
                  <a:lnTo>
                    <a:pt x="360137" y="2786"/>
                  </a:lnTo>
                  <a:lnTo>
                    <a:pt x="345536" y="19520"/>
                  </a:lnTo>
                  <a:lnTo>
                    <a:pt x="-5891" y="436305"/>
                  </a:lnTo>
                  <a:lnTo>
                    <a:pt x="5889" y="426128"/>
                  </a:lnTo>
                  <a:lnTo>
                    <a:pt x="20902" y="419472"/>
                  </a:lnTo>
                  <a:lnTo>
                    <a:pt x="39316" y="417110"/>
                  </a:lnTo>
                  <a:lnTo>
                    <a:pt x="61305" y="419812"/>
                  </a:lnTo>
                  <a:close/>
                </a:path>
              </a:pathLst>
            </a:custGeom>
            <a:ln w="4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94206" y="6669887"/>
              <a:ext cx="26034" cy="204470"/>
            </a:xfrm>
            <a:custGeom>
              <a:avLst/>
              <a:gdLst/>
              <a:ahLst/>
              <a:cxnLst/>
              <a:rect l="l" t="t" r="r" b="b"/>
              <a:pathLst>
                <a:path w="26034" h="204470">
                  <a:moveTo>
                    <a:pt x="18473" y="-14909"/>
                  </a:moveTo>
                  <a:lnTo>
                    <a:pt x="-5135" y="18982"/>
                  </a:lnTo>
                  <a:lnTo>
                    <a:pt x="-5135" y="90441"/>
                  </a:lnTo>
                  <a:lnTo>
                    <a:pt x="7573" y="190281"/>
                  </a:lnTo>
                  <a:lnTo>
                    <a:pt x="20282" y="93183"/>
                  </a:lnTo>
                  <a:lnTo>
                    <a:pt x="18473" y="-14909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94206" y="6669887"/>
              <a:ext cx="26034" cy="204470"/>
            </a:xfrm>
            <a:custGeom>
              <a:avLst/>
              <a:gdLst/>
              <a:ahLst/>
              <a:cxnLst/>
              <a:rect l="l" t="t" r="r" b="b"/>
              <a:pathLst>
                <a:path w="26034" h="204470">
                  <a:moveTo>
                    <a:pt x="7573" y="190281"/>
                  </a:moveTo>
                  <a:lnTo>
                    <a:pt x="-5135" y="90441"/>
                  </a:lnTo>
                  <a:lnTo>
                    <a:pt x="-5135" y="18982"/>
                  </a:lnTo>
                  <a:lnTo>
                    <a:pt x="18473" y="-14909"/>
                  </a:lnTo>
                  <a:lnTo>
                    <a:pt x="20282" y="93183"/>
                  </a:lnTo>
                  <a:lnTo>
                    <a:pt x="7573" y="190281"/>
                  </a:lnTo>
                  <a:close/>
                </a:path>
              </a:pathLst>
            </a:custGeom>
            <a:ln w="4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58951" y="6513029"/>
              <a:ext cx="551180" cy="568325"/>
            </a:xfrm>
            <a:custGeom>
              <a:avLst/>
              <a:gdLst/>
              <a:ahLst/>
              <a:cxnLst/>
              <a:rect l="l" t="t" r="r" b="b"/>
              <a:pathLst>
                <a:path w="551180" h="568325">
                  <a:moveTo>
                    <a:pt x="306978" y="-15599"/>
                  </a:moveTo>
                  <a:lnTo>
                    <a:pt x="-5413" y="359053"/>
                  </a:lnTo>
                  <a:lnTo>
                    <a:pt x="254310" y="555072"/>
                  </a:lnTo>
                  <a:lnTo>
                    <a:pt x="543080" y="181338"/>
                  </a:lnTo>
                  <a:lnTo>
                    <a:pt x="306978" y="-15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58951" y="6513029"/>
              <a:ext cx="551180" cy="568325"/>
            </a:xfrm>
            <a:custGeom>
              <a:avLst/>
              <a:gdLst/>
              <a:ahLst/>
              <a:cxnLst/>
              <a:rect l="l" t="t" r="r" b="b"/>
              <a:pathLst>
                <a:path w="551180" h="568325">
                  <a:moveTo>
                    <a:pt x="254310" y="555072"/>
                  </a:moveTo>
                  <a:lnTo>
                    <a:pt x="543080" y="181338"/>
                  </a:lnTo>
                  <a:lnTo>
                    <a:pt x="306978" y="-15599"/>
                  </a:lnTo>
                  <a:lnTo>
                    <a:pt x="-5413" y="359053"/>
                  </a:lnTo>
                  <a:lnTo>
                    <a:pt x="254310" y="555072"/>
                  </a:lnTo>
                  <a:close/>
                </a:path>
              </a:pathLst>
            </a:custGeom>
            <a:ln w="4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25587" y="6735559"/>
              <a:ext cx="546735" cy="450850"/>
            </a:xfrm>
            <a:custGeom>
              <a:avLst/>
              <a:gdLst/>
              <a:ahLst/>
              <a:cxnLst/>
              <a:rect l="l" t="t" r="r" b="b"/>
              <a:pathLst>
                <a:path w="546735" h="450850">
                  <a:moveTo>
                    <a:pt x="250900" y="-14620"/>
                  </a:moveTo>
                  <a:lnTo>
                    <a:pt x="-6990" y="356358"/>
                  </a:lnTo>
                  <a:lnTo>
                    <a:pt x="293578" y="437894"/>
                  </a:lnTo>
                  <a:lnTo>
                    <a:pt x="536951" y="58661"/>
                  </a:lnTo>
                  <a:lnTo>
                    <a:pt x="250900" y="-14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25587" y="6735559"/>
              <a:ext cx="546735" cy="450850"/>
            </a:xfrm>
            <a:custGeom>
              <a:avLst/>
              <a:gdLst/>
              <a:ahLst/>
              <a:cxnLst/>
              <a:rect l="l" t="t" r="r" b="b"/>
              <a:pathLst>
                <a:path w="546735" h="450850">
                  <a:moveTo>
                    <a:pt x="293578" y="437894"/>
                  </a:moveTo>
                  <a:lnTo>
                    <a:pt x="536951" y="58661"/>
                  </a:lnTo>
                  <a:lnTo>
                    <a:pt x="250900" y="-14620"/>
                  </a:lnTo>
                  <a:lnTo>
                    <a:pt x="-6990" y="356358"/>
                  </a:lnTo>
                  <a:lnTo>
                    <a:pt x="293578" y="437894"/>
                  </a:lnTo>
                  <a:close/>
                </a:path>
              </a:pathLst>
            </a:custGeom>
            <a:ln w="45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89914" y="6399021"/>
              <a:ext cx="43180" cy="24130"/>
            </a:xfrm>
            <a:custGeom>
              <a:avLst/>
              <a:gdLst/>
              <a:ahLst/>
              <a:cxnLst/>
              <a:rect l="l" t="t" r="r" b="b"/>
              <a:pathLst>
                <a:path w="43180" h="24129">
                  <a:moveTo>
                    <a:pt x="12093" y="-16101"/>
                  </a:moveTo>
                  <a:lnTo>
                    <a:pt x="-4256" y="1310"/>
                  </a:lnTo>
                  <a:lnTo>
                    <a:pt x="22083" y="7713"/>
                  </a:lnTo>
                  <a:lnTo>
                    <a:pt x="38421" y="-9685"/>
                  </a:lnTo>
                  <a:lnTo>
                    <a:pt x="12093" y="-161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89914" y="6399021"/>
              <a:ext cx="43180" cy="24130"/>
            </a:xfrm>
            <a:custGeom>
              <a:avLst/>
              <a:gdLst/>
              <a:ahLst/>
              <a:cxnLst/>
              <a:rect l="l" t="t" r="r" b="b"/>
              <a:pathLst>
                <a:path w="43180" h="24129">
                  <a:moveTo>
                    <a:pt x="38421" y="-9685"/>
                  </a:moveTo>
                  <a:lnTo>
                    <a:pt x="22083" y="7713"/>
                  </a:lnTo>
                  <a:lnTo>
                    <a:pt x="-4256" y="1310"/>
                  </a:lnTo>
                  <a:lnTo>
                    <a:pt x="12093" y="-16101"/>
                  </a:lnTo>
                  <a:lnTo>
                    <a:pt x="38421" y="-9685"/>
                  </a:lnTo>
                  <a:close/>
                </a:path>
              </a:pathLst>
            </a:custGeom>
            <a:ln w="4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27783" y="6826758"/>
              <a:ext cx="247650" cy="375285"/>
            </a:xfrm>
            <a:custGeom>
              <a:avLst/>
              <a:gdLst/>
              <a:ahLst/>
              <a:cxnLst/>
              <a:rect l="l" t="t" r="r" b="b"/>
              <a:pathLst>
                <a:path w="247650" h="375284">
                  <a:moveTo>
                    <a:pt x="218290" y="-14219"/>
                  </a:moveTo>
                  <a:lnTo>
                    <a:pt x="-8719" y="362257"/>
                  </a:lnTo>
                  <a:lnTo>
                    <a:pt x="237359" y="362257"/>
                  </a:lnTo>
                  <a:lnTo>
                    <a:pt x="237359" y="-8721"/>
                  </a:lnTo>
                  <a:lnTo>
                    <a:pt x="218290" y="-142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27783" y="6826758"/>
              <a:ext cx="247650" cy="375285"/>
            </a:xfrm>
            <a:custGeom>
              <a:avLst/>
              <a:gdLst/>
              <a:ahLst/>
              <a:cxnLst/>
              <a:rect l="l" t="t" r="r" b="b"/>
              <a:pathLst>
                <a:path w="247650" h="375284">
                  <a:moveTo>
                    <a:pt x="237359" y="362257"/>
                  </a:moveTo>
                  <a:lnTo>
                    <a:pt x="237359" y="-8721"/>
                  </a:lnTo>
                  <a:lnTo>
                    <a:pt x="218290" y="-14219"/>
                  </a:lnTo>
                  <a:lnTo>
                    <a:pt x="-8719" y="362257"/>
                  </a:lnTo>
                  <a:lnTo>
                    <a:pt x="237359" y="362257"/>
                  </a:lnTo>
                  <a:close/>
                </a:path>
              </a:pathLst>
            </a:custGeom>
            <a:ln w="45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31812" y="6334277"/>
              <a:ext cx="43180" cy="24130"/>
            </a:xfrm>
            <a:custGeom>
              <a:avLst/>
              <a:gdLst/>
              <a:ahLst/>
              <a:cxnLst/>
              <a:rect l="l" t="t" r="r" b="b"/>
              <a:pathLst>
                <a:path w="43179" h="24129">
                  <a:moveTo>
                    <a:pt x="13203" y="-16386"/>
                  </a:moveTo>
                  <a:lnTo>
                    <a:pt x="-3146" y="1012"/>
                  </a:lnTo>
                  <a:lnTo>
                    <a:pt x="23193" y="7429"/>
                  </a:lnTo>
                  <a:lnTo>
                    <a:pt x="39544" y="-9982"/>
                  </a:lnTo>
                  <a:lnTo>
                    <a:pt x="13203" y="-163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31812" y="6334277"/>
              <a:ext cx="43180" cy="24130"/>
            </a:xfrm>
            <a:custGeom>
              <a:avLst/>
              <a:gdLst/>
              <a:ahLst/>
              <a:cxnLst/>
              <a:rect l="l" t="t" r="r" b="b"/>
              <a:pathLst>
                <a:path w="43179" h="24129">
                  <a:moveTo>
                    <a:pt x="39544" y="-9982"/>
                  </a:moveTo>
                  <a:lnTo>
                    <a:pt x="23193" y="7429"/>
                  </a:lnTo>
                  <a:lnTo>
                    <a:pt x="-3146" y="1012"/>
                  </a:lnTo>
                  <a:lnTo>
                    <a:pt x="13203" y="-16386"/>
                  </a:lnTo>
                  <a:lnTo>
                    <a:pt x="39544" y="-9982"/>
                  </a:lnTo>
                  <a:close/>
                </a:path>
              </a:pathLst>
            </a:custGeom>
            <a:ln w="45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99223" y="6305181"/>
              <a:ext cx="19685" cy="92710"/>
            </a:xfrm>
            <a:custGeom>
              <a:avLst/>
              <a:gdLst/>
              <a:ahLst/>
              <a:cxnLst/>
              <a:rect l="l" t="t" r="r" b="b"/>
              <a:pathLst>
                <a:path w="19684" h="92710">
                  <a:moveTo>
                    <a:pt x="0" y="0"/>
                  </a:moveTo>
                  <a:lnTo>
                    <a:pt x="0" y="82435"/>
                  </a:lnTo>
                  <a:lnTo>
                    <a:pt x="0" y="87934"/>
                  </a:lnTo>
                  <a:lnTo>
                    <a:pt x="4546" y="92506"/>
                  </a:lnTo>
                  <a:lnTo>
                    <a:pt x="14528" y="92506"/>
                  </a:lnTo>
                  <a:lnTo>
                    <a:pt x="19075" y="87934"/>
                  </a:lnTo>
                  <a:lnTo>
                    <a:pt x="19075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7508" y="7025118"/>
              <a:ext cx="103959" cy="17874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067434" y="6109004"/>
              <a:ext cx="52069" cy="228600"/>
            </a:xfrm>
            <a:custGeom>
              <a:avLst/>
              <a:gdLst/>
              <a:ahLst/>
              <a:cxnLst/>
              <a:rect l="l" t="t" r="r" b="b"/>
              <a:pathLst>
                <a:path w="52069" h="228600">
                  <a:moveTo>
                    <a:pt x="-4589" y="-17377"/>
                  </a:moveTo>
                  <a:lnTo>
                    <a:pt x="-4589" y="198809"/>
                  </a:lnTo>
                  <a:lnTo>
                    <a:pt x="47167" y="211628"/>
                  </a:lnTo>
                  <a:lnTo>
                    <a:pt x="47167" y="-5463"/>
                  </a:lnTo>
                  <a:lnTo>
                    <a:pt x="-4589" y="-17377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67434" y="6109004"/>
              <a:ext cx="52069" cy="228600"/>
            </a:xfrm>
            <a:custGeom>
              <a:avLst/>
              <a:gdLst/>
              <a:ahLst/>
              <a:cxnLst/>
              <a:rect l="l" t="t" r="r" b="b"/>
              <a:pathLst>
                <a:path w="52069" h="228600">
                  <a:moveTo>
                    <a:pt x="-4589" y="-17377"/>
                  </a:moveTo>
                  <a:lnTo>
                    <a:pt x="-4589" y="198809"/>
                  </a:lnTo>
                  <a:lnTo>
                    <a:pt x="47167" y="211628"/>
                  </a:lnTo>
                  <a:lnTo>
                    <a:pt x="47167" y="-5463"/>
                  </a:lnTo>
                  <a:lnTo>
                    <a:pt x="-4589" y="-17377"/>
                  </a:lnTo>
                  <a:close/>
                </a:path>
              </a:pathLst>
            </a:custGeom>
            <a:ln w="45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83526" y="6109004"/>
              <a:ext cx="135890" cy="106045"/>
            </a:xfrm>
            <a:custGeom>
              <a:avLst/>
              <a:gdLst/>
              <a:ahLst/>
              <a:cxnLst/>
              <a:rect l="l" t="t" r="r" b="b"/>
              <a:pathLst>
                <a:path w="135890" h="106045">
                  <a:moveTo>
                    <a:pt x="79318" y="-17377"/>
                  </a:moveTo>
                  <a:lnTo>
                    <a:pt x="-4229" y="76059"/>
                  </a:lnTo>
                  <a:lnTo>
                    <a:pt x="47541" y="88879"/>
                  </a:lnTo>
                  <a:lnTo>
                    <a:pt x="131076" y="-5463"/>
                  </a:lnTo>
                  <a:lnTo>
                    <a:pt x="79318" y="-17377"/>
                  </a:lnTo>
                  <a:close/>
                </a:path>
              </a:pathLst>
            </a:custGeom>
            <a:solidFill>
              <a:srgbClr val="F5F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83526" y="6109004"/>
              <a:ext cx="135890" cy="106045"/>
            </a:xfrm>
            <a:custGeom>
              <a:avLst/>
              <a:gdLst/>
              <a:ahLst/>
              <a:cxnLst/>
              <a:rect l="l" t="t" r="r" b="b"/>
              <a:pathLst>
                <a:path w="135890" h="106045">
                  <a:moveTo>
                    <a:pt x="47541" y="88879"/>
                  </a:moveTo>
                  <a:lnTo>
                    <a:pt x="131076" y="-5463"/>
                  </a:lnTo>
                  <a:lnTo>
                    <a:pt x="79318" y="-17377"/>
                  </a:lnTo>
                  <a:lnTo>
                    <a:pt x="-4229" y="76059"/>
                  </a:lnTo>
                  <a:lnTo>
                    <a:pt x="47541" y="88879"/>
                  </a:lnTo>
                  <a:close/>
                </a:path>
              </a:pathLst>
            </a:custGeom>
            <a:ln w="45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035519" y="6120866"/>
              <a:ext cx="84455" cy="208279"/>
            </a:xfrm>
            <a:custGeom>
              <a:avLst/>
              <a:gdLst/>
              <a:ahLst/>
              <a:cxnLst/>
              <a:rect l="l" t="t" r="r" b="b"/>
              <a:pathLst>
                <a:path w="84455" h="208279">
                  <a:moveTo>
                    <a:pt x="79082" y="-17325"/>
                  </a:moveTo>
                  <a:lnTo>
                    <a:pt x="-4452" y="77017"/>
                  </a:lnTo>
                  <a:lnTo>
                    <a:pt x="-4452" y="191526"/>
                  </a:lnTo>
                  <a:lnTo>
                    <a:pt x="79082" y="98089"/>
                  </a:lnTo>
                  <a:lnTo>
                    <a:pt x="79082" y="-17325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35519" y="6120866"/>
              <a:ext cx="84455" cy="208279"/>
            </a:xfrm>
            <a:custGeom>
              <a:avLst/>
              <a:gdLst/>
              <a:ahLst/>
              <a:cxnLst/>
              <a:rect l="l" t="t" r="r" b="b"/>
              <a:pathLst>
                <a:path w="84455" h="208279">
                  <a:moveTo>
                    <a:pt x="-4452" y="191526"/>
                  </a:moveTo>
                  <a:lnTo>
                    <a:pt x="79082" y="98089"/>
                  </a:lnTo>
                  <a:lnTo>
                    <a:pt x="79082" y="-17325"/>
                  </a:lnTo>
                  <a:lnTo>
                    <a:pt x="-4452" y="77017"/>
                  </a:lnTo>
                  <a:lnTo>
                    <a:pt x="-4452" y="191526"/>
                  </a:lnTo>
                  <a:close/>
                </a:path>
              </a:pathLst>
            </a:custGeom>
            <a:ln w="45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83526" y="6202032"/>
              <a:ext cx="52069" cy="127000"/>
            </a:xfrm>
            <a:custGeom>
              <a:avLst/>
              <a:gdLst/>
              <a:ahLst/>
              <a:cxnLst/>
              <a:rect l="l" t="t" r="r" b="b"/>
              <a:pathLst>
                <a:path w="52069" h="127000">
                  <a:moveTo>
                    <a:pt x="-4229" y="-16968"/>
                  </a:moveTo>
                  <a:lnTo>
                    <a:pt x="-4229" y="98447"/>
                  </a:lnTo>
                  <a:lnTo>
                    <a:pt x="47541" y="110361"/>
                  </a:lnTo>
                  <a:lnTo>
                    <a:pt x="47541" y="-4148"/>
                  </a:lnTo>
                  <a:lnTo>
                    <a:pt x="-4229" y="-16968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83526" y="6202032"/>
              <a:ext cx="52069" cy="127000"/>
            </a:xfrm>
            <a:custGeom>
              <a:avLst/>
              <a:gdLst/>
              <a:ahLst/>
              <a:cxnLst/>
              <a:rect l="l" t="t" r="r" b="b"/>
              <a:pathLst>
                <a:path w="52069" h="127000">
                  <a:moveTo>
                    <a:pt x="-4229" y="98447"/>
                  </a:moveTo>
                  <a:lnTo>
                    <a:pt x="-4229" y="-16968"/>
                  </a:lnTo>
                  <a:lnTo>
                    <a:pt x="47541" y="-4148"/>
                  </a:lnTo>
                  <a:lnTo>
                    <a:pt x="47541" y="110361"/>
                  </a:lnTo>
                  <a:lnTo>
                    <a:pt x="-4229" y="98447"/>
                  </a:lnTo>
                  <a:close/>
                </a:path>
              </a:pathLst>
            </a:custGeom>
            <a:ln w="45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91743" y="6272226"/>
              <a:ext cx="34290" cy="41275"/>
            </a:xfrm>
            <a:custGeom>
              <a:avLst/>
              <a:gdLst/>
              <a:ahLst/>
              <a:cxnLst/>
              <a:rect l="l" t="t" r="r" b="b"/>
              <a:pathLst>
                <a:path w="34290" h="41275">
                  <a:moveTo>
                    <a:pt x="6074" y="-16659"/>
                  </a:moveTo>
                  <a:lnTo>
                    <a:pt x="613" y="-14339"/>
                  </a:lnTo>
                  <a:lnTo>
                    <a:pt x="-2974" y="-9273"/>
                  </a:lnTo>
                  <a:lnTo>
                    <a:pt x="-4264" y="-1978"/>
                  </a:lnTo>
                  <a:lnTo>
                    <a:pt x="-2974" y="5608"/>
                  </a:lnTo>
                  <a:lnTo>
                    <a:pt x="613" y="12680"/>
                  </a:lnTo>
                  <a:lnTo>
                    <a:pt x="6074" y="18380"/>
                  </a:lnTo>
                  <a:lnTo>
                    <a:pt x="12983" y="21849"/>
                  </a:lnTo>
                  <a:lnTo>
                    <a:pt x="22063" y="24591"/>
                  </a:lnTo>
                  <a:lnTo>
                    <a:pt x="29334" y="19093"/>
                  </a:lnTo>
                  <a:lnTo>
                    <a:pt x="29334" y="8098"/>
                  </a:lnTo>
                  <a:lnTo>
                    <a:pt x="28056" y="513"/>
                  </a:lnTo>
                  <a:lnTo>
                    <a:pt x="24563" y="-6554"/>
                  </a:lnTo>
                  <a:lnTo>
                    <a:pt x="19368" y="-12250"/>
                  </a:lnTo>
                  <a:lnTo>
                    <a:pt x="12983" y="-15716"/>
                  </a:lnTo>
                  <a:lnTo>
                    <a:pt x="6074" y="-16659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91743" y="6272226"/>
              <a:ext cx="34290" cy="41275"/>
            </a:xfrm>
            <a:custGeom>
              <a:avLst/>
              <a:gdLst/>
              <a:ahLst/>
              <a:cxnLst/>
              <a:rect l="l" t="t" r="r" b="b"/>
              <a:pathLst>
                <a:path w="34290" h="41275">
                  <a:moveTo>
                    <a:pt x="29334" y="8098"/>
                  </a:moveTo>
                  <a:lnTo>
                    <a:pt x="29334" y="19093"/>
                  </a:lnTo>
                  <a:lnTo>
                    <a:pt x="22063" y="24591"/>
                  </a:lnTo>
                  <a:lnTo>
                    <a:pt x="-4264" y="-1978"/>
                  </a:lnTo>
                  <a:lnTo>
                    <a:pt x="-2974" y="-9273"/>
                  </a:lnTo>
                  <a:lnTo>
                    <a:pt x="613" y="-14339"/>
                  </a:lnTo>
                  <a:lnTo>
                    <a:pt x="6074" y="-16659"/>
                  </a:lnTo>
                  <a:lnTo>
                    <a:pt x="12983" y="-15716"/>
                  </a:lnTo>
                  <a:lnTo>
                    <a:pt x="19368" y="-12250"/>
                  </a:lnTo>
                  <a:lnTo>
                    <a:pt x="24563" y="-6554"/>
                  </a:lnTo>
                  <a:lnTo>
                    <a:pt x="28056" y="513"/>
                  </a:lnTo>
                  <a:lnTo>
                    <a:pt x="29334" y="8098"/>
                  </a:lnTo>
                  <a:close/>
                </a:path>
              </a:pathLst>
            </a:custGeom>
            <a:ln w="45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" name="object 5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55887" y="6045366"/>
            <a:ext cx="1719580" cy="114955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17719" y="7600226"/>
            <a:ext cx="1722729" cy="1150658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56497" y="7595045"/>
            <a:ext cx="1718652" cy="1146581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7779005" y="540510"/>
            <a:ext cx="21037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5" dirty="0">
                <a:latin typeface="Microsoft Sans Serif"/>
                <a:cs typeface="Microsoft Sans Serif"/>
              </a:rPr>
              <a:t>Sensores</a:t>
            </a:r>
            <a:r>
              <a:rPr sz="1500" spc="-60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fotoeléctricos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480301" y="1180572"/>
            <a:ext cx="1021715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650" spc="10" dirty="0">
                <a:latin typeface="Microsoft Sans Serif"/>
                <a:cs typeface="Microsoft Sans Serif"/>
              </a:rPr>
              <a:t>Verificación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objetos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570"/>
              </a:spcBef>
            </a:pPr>
            <a:r>
              <a:rPr sz="500" spc="10" dirty="0">
                <a:latin typeface="Microsoft Sans Serif"/>
                <a:cs typeface="Microsoft Sans Serif"/>
              </a:rPr>
              <a:t>Botellas</a:t>
            </a:r>
            <a:r>
              <a:rPr sz="500" spc="-2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transparentes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827004" y="1224683"/>
            <a:ext cx="883919" cy="50206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850" spc="10" dirty="0">
                <a:latin typeface="Microsoft Sans Serif"/>
                <a:cs typeface="Microsoft Sans Serif"/>
              </a:rPr>
              <a:t>Flujo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" dirty="0">
                <a:latin typeface="Microsoft Sans Serif"/>
                <a:cs typeface="Microsoft Sans Serif"/>
              </a:rPr>
              <a:t>Paletas 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llevando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botellas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480300" y="1834282"/>
            <a:ext cx="872490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M12Haz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pasante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27004" y="1825323"/>
            <a:ext cx="102933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5" dirty="0">
                <a:latin typeface="Microsoft Sans Serif"/>
                <a:cs typeface="Microsoft Sans Serif"/>
              </a:rPr>
              <a:t>K40</a:t>
            </a:r>
            <a:r>
              <a:rPr sz="800" spc="-4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480301" y="2815739"/>
            <a:ext cx="79184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25" dirty="0">
                <a:latin typeface="Microsoft Sans Serif"/>
                <a:cs typeface="Microsoft Sans Serif"/>
              </a:rPr>
              <a:t>Contando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latas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827003" y="2806779"/>
            <a:ext cx="900430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25" dirty="0">
                <a:latin typeface="Microsoft Sans Serif"/>
                <a:cs typeface="Microsoft Sans Serif"/>
              </a:rPr>
              <a:t>Contando</a:t>
            </a:r>
            <a:r>
              <a:rPr sz="800" spc="-5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Botellas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480300" y="3263980"/>
            <a:ext cx="824230" cy="51167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800" spc="-5" dirty="0">
                <a:latin typeface="Microsoft Sans Serif"/>
                <a:cs typeface="Microsoft Sans Serif"/>
              </a:rPr>
              <a:t>K50 </a:t>
            </a:r>
            <a:r>
              <a:rPr sz="800" spc="15" dirty="0">
                <a:latin typeface="Microsoft Sans Serif"/>
                <a:cs typeface="Microsoft Sans Serif"/>
              </a:rPr>
              <a:t>Polarizado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827004" y="3263979"/>
            <a:ext cx="109664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25" dirty="0">
                <a:latin typeface="Microsoft Sans Serif"/>
                <a:cs typeface="Microsoft Sans Serif"/>
              </a:rPr>
              <a:t>SL18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480300" y="4412891"/>
            <a:ext cx="975994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35" dirty="0">
                <a:latin typeface="Microsoft Sans Serif"/>
                <a:cs typeface="Microsoft Sans Serif"/>
              </a:rPr>
              <a:t>contando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cartones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827003" y="4435602"/>
            <a:ext cx="547370" cy="31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500" spc="5" dirty="0">
                <a:latin typeface="Microsoft Sans Serif"/>
                <a:cs typeface="Microsoft Sans Serif"/>
              </a:rPr>
              <a:t>Lavado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autos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480301" y="4861131"/>
            <a:ext cx="105092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5" dirty="0">
                <a:latin typeface="Microsoft Sans Serif"/>
                <a:cs typeface="Microsoft Sans Serif"/>
              </a:rPr>
              <a:t>K65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827004" y="4870091"/>
            <a:ext cx="76644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-30" dirty="0">
                <a:latin typeface="Microsoft Sans Serif"/>
                <a:cs typeface="Microsoft Sans Serif"/>
              </a:rPr>
              <a:t>SLHaz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pasante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480301" y="5979747"/>
            <a:ext cx="1035685" cy="50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700"/>
              </a:lnSpc>
              <a:spcBef>
                <a:spcPts val="100"/>
              </a:spcBef>
            </a:pPr>
            <a:r>
              <a:rPr sz="950" b="1" spc="-5" dirty="0">
                <a:latin typeface="Tahoma"/>
                <a:cs typeface="Tahoma"/>
              </a:rPr>
              <a:t>Solicitud </a:t>
            </a:r>
            <a:r>
              <a:rPr sz="950" b="1" dirty="0">
                <a:latin typeface="Tahoma"/>
                <a:cs typeface="Tahoma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Referencia</a:t>
            </a:r>
            <a:r>
              <a:rPr sz="800" spc="-3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lectura </a:t>
            </a:r>
            <a:r>
              <a:rPr sz="800" spc="-204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Marcas</a:t>
            </a:r>
            <a:r>
              <a:rPr sz="800" spc="-3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recortar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827003" y="5957988"/>
            <a:ext cx="976630" cy="37020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Detección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personas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827004" y="6436947"/>
            <a:ext cx="102933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5" dirty="0">
                <a:latin typeface="Microsoft Sans Serif"/>
                <a:cs typeface="Microsoft Sans Serif"/>
              </a:rPr>
              <a:t>K50</a:t>
            </a:r>
            <a:r>
              <a:rPr sz="800" spc="-4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480301" y="6567587"/>
            <a:ext cx="949325" cy="37020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5" dirty="0">
                <a:latin typeface="Microsoft Sans Serif"/>
                <a:cs typeface="Microsoft Sans Serif"/>
              </a:rPr>
              <a:t>Sensor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marcas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C80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480301" y="7474310"/>
            <a:ext cx="1017905" cy="54991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spcBef>
                <a:spcPts val="7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600" spc="20" dirty="0">
                <a:latin typeface="Microsoft Sans Serif"/>
                <a:cs typeface="Microsoft Sans Serif"/>
              </a:rPr>
              <a:t>Control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30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estacionamiento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430"/>
              </a:spcBef>
            </a:pPr>
            <a:r>
              <a:rPr sz="650" spc="15" dirty="0">
                <a:latin typeface="Microsoft Sans Serif"/>
                <a:cs typeface="Microsoft Sans Serif"/>
              </a:rPr>
              <a:t>Puerta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827004" y="7525083"/>
            <a:ext cx="118554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15" dirty="0">
                <a:latin typeface="Microsoft Sans Serif"/>
                <a:cs typeface="Microsoft Sans Serif"/>
              </a:rPr>
              <a:t>Detección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fin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rollo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0827004" y="8006334"/>
            <a:ext cx="635635" cy="3302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950" spc="-10" dirty="0">
                <a:latin typeface="Microsoft Sans Serif"/>
                <a:cs typeface="Microsoft Sans Serif"/>
              </a:rPr>
              <a:t>K31 </a:t>
            </a:r>
            <a:r>
              <a:rPr sz="950" spc="30" dirty="0">
                <a:latin typeface="Microsoft Sans Serif"/>
                <a:cs typeface="Microsoft Sans Serif"/>
              </a:rPr>
              <a:t>Difuso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480301" y="8134683"/>
            <a:ext cx="95948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65" dirty="0">
                <a:latin typeface="Microsoft Sans Serif"/>
                <a:cs typeface="Microsoft Sans Serif"/>
              </a:rPr>
              <a:t>SL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428739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8000" y="1284390"/>
            <a:ext cx="1718665" cy="11486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35466" y="1287647"/>
            <a:ext cx="1744135" cy="11599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86590" y="2850313"/>
            <a:ext cx="1739264" cy="1160780"/>
            <a:chOff x="731990" y="2850313"/>
            <a:chExt cx="1739264" cy="1160780"/>
          </a:xfrm>
        </p:grpSpPr>
        <p:sp>
          <p:nvSpPr>
            <p:cNvPr id="5" name="object 5"/>
            <p:cNvSpPr/>
            <p:nvPr/>
          </p:nvSpPr>
          <p:spPr>
            <a:xfrm>
              <a:off x="734301" y="2852623"/>
              <a:ext cx="1734185" cy="1156335"/>
            </a:xfrm>
            <a:custGeom>
              <a:avLst/>
              <a:gdLst/>
              <a:ahLst/>
              <a:cxnLst/>
              <a:rect l="l" t="t" r="r" b="b"/>
              <a:pathLst>
                <a:path w="1734185" h="1156335">
                  <a:moveTo>
                    <a:pt x="1739709" y="16573"/>
                  </a:moveTo>
                  <a:lnTo>
                    <a:pt x="1688" y="16573"/>
                  </a:lnTo>
                  <a:lnTo>
                    <a:pt x="1688" y="1169627"/>
                  </a:lnTo>
                  <a:lnTo>
                    <a:pt x="1739709" y="1169627"/>
                  </a:lnTo>
                  <a:lnTo>
                    <a:pt x="1739709" y="16573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4301" y="2852623"/>
              <a:ext cx="1734185" cy="1156335"/>
            </a:xfrm>
            <a:custGeom>
              <a:avLst/>
              <a:gdLst/>
              <a:ahLst/>
              <a:cxnLst/>
              <a:rect l="l" t="t" r="r" b="b"/>
              <a:pathLst>
                <a:path w="1734185" h="1156335">
                  <a:moveTo>
                    <a:pt x="1688" y="16573"/>
                  </a:moveTo>
                  <a:lnTo>
                    <a:pt x="1739709" y="16573"/>
                  </a:lnTo>
                  <a:lnTo>
                    <a:pt x="1739709" y="1169627"/>
                  </a:lnTo>
                  <a:lnTo>
                    <a:pt x="1688" y="1169627"/>
                  </a:lnTo>
                  <a:lnTo>
                    <a:pt x="1688" y="16573"/>
                  </a:lnTo>
                  <a:close/>
                </a:path>
              </a:pathLst>
            </a:custGeom>
            <a:ln w="46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7290" y="3293071"/>
              <a:ext cx="39370" cy="131445"/>
            </a:xfrm>
            <a:custGeom>
              <a:avLst/>
              <a:gdLst/>
              <a:ahLst/>
              <a:cxnLst/>
              <a:rect l="l" t="t" r="r" b="b"/>
              <a:pathLst>
                <a:path w="39369" h="131445">
                  <a:moveTo>
                    <a:pt x="43775" y="15560"/>
                  </a:moveTo>
                  <a:lnTo>
                    <a:pt x="4823" y="15560"/>
                  </a:lnTo>
                  <a:lnTo>
                    <a:pt x="4823" y="133728"/>
                  </a:lnTo>
                  <a:lnTo>
                    <a:pt x="43775" y="146652"/>
                  </a:lnTo>
                  <a:lnTo>
                    <a:pt x="43775" y="1556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97290" y="3293071"/>
              <a:ext cx="39370" cy="131445"/>
            </a:xfrm>
            <a:custGeom>
              <a:avLst/>
              <a:gdLst/>
              <a:ahLst/>
              <a:cxnLst/>
              <a:rect l="l" t="t" r="r" b="b"/>
              <a:pathLst>
                <a:path w="39369" h="131445">
                  <a:moveTo>
                    <a:pt x="43775" y="146652"/>
                  </a:moveTo>
                  <a:lnTo>
                    <a:pt x="4823" y="133728"/>
                  </a:lnTo>
                  <a:lnTo>
                    <a:pt x="4823" y="15560"/>
                  </a:lnTo>
                  <a:lnTo>
                    <a:pt x="43775" y="15560"/>
                  </a:lnTo>
                  <a:lnTo>
                    <a:pt x="43775" y="146652"/>
                  </a:lnTo>
                  <a:close/>
                </a:path>
              </a:pathLst>
            </a:custGeom>
            <a:ln w="46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6035" y="3910253"/>
              <a:ext cx="40005" cy="98425"/>
            </a:xfrm>
            <a:custGeom>
              <a:avLst/>
              <a:gdLst/>
              <a:ahLst/>
              <a:cxnLst/>
              <a:rect l="l" t="t" r="r" b="b"/>
              <a:pathLst>
                <a:path w="40005" h="98425">
                  <a:moveTo>
                    <a:pt x="42631" y="14140"/>
                  </a:moveTo>
                  <a:lnTo>
                    <a:pt x="2750" y="14140"/>
                  </a:lnTo>
                  <a:lnTo>
                    <a:pt x="2750" y="111997"/>
                  </a:lnTo>
                  <a:lnTo>
                    <a:pt x="42631" y="111997"/>
                  </a:lnTo>
                  <a:lnTo>
                    <a:pt x="42631" y="1414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035" y="3910253"/>
              <a:ext cx="40005" cy="98425"/>
            </a:xfrm>
            <a:custGeom>
              <a:avLst/>
              <a:gdLst/>
              <a:ahLst/>
              <a:cxnLst/>
              <a:rect l="l" t="t" r="r" b="b"/>
              <a:pathLst>
                <a:path w="40005" h="98425">
                  <a:moveTo>
                    <a:pt x="2750" y="14140"/>
                  </a:moveTo>
                  <a:lnTo>
                    <a:pt x="42631" y="14140"/>
                  </a:lnTo>
                  <a:lnTo>
                    <a:pt x="42631" y="111997"/>
                  </a:lnTo>
                  <a:lnTo>
                    <a:pt x="2750" y="111997"/>
                  </a:lnTo>
                  <a:lnTo>
                    <a:pt x="2750" y="14140"/>
                  </a:lnTo>
                  <a:close/>
                </a:path>
              </a:pathLst>
            </a:custGeom>
            <a:ln w="46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4301" y="3391153"/>
              <a:ext cx="1624965" cy="617220"/>
            </a:xfrm>
            <a:custGeom>
              <a:avLst/>
              <a:gdLst/>
              <a:ahLst/>
              <a:cxnLst/>
              <a:rect l="l" t="t" r="r" b="b"/>
              <a:pathLst>
                <a:path w="1624964" h="617220">
                  <a:moveTo>
                    <a:pt x="1688" y="15334"/>
                  </a:moveTo>
                  <a:lnTo>
                    <a:pt x="1688" y="88267"/>
                  </a:lnTo>
                  <a:lnTo>
                    <a:pt x="1400272" y="631097"/>
                  </a:lnTo>
                  <a:lnTo>
                    <a:pt x="1630276" y="631097"/>
                  </a:lnTo>
                  <a:lnTo>
                    <a:pt x="1688" y="15334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4301" y="3391153"/>
              <a:ext cx="1624965" cy="617220"/>
            </a:xfrm>
            <a:custGeom>
              <a:avLst/>
              <a:gdLst/>
              <a:ahLst/>
              <a:cxnLst/>
              <a:rect l="l" t="t" r="r" b="b"/>
              <a:pathLst>
                <a:path w="1624964" h="617220">
                  <a:moveTo>
                    <a:pt x="1688" y="15334"/>
                  </a:moveTo>
                  <a:lnTo>
                    <a:pt x="1688" y="88267"/>
                  </a:lnTo>
                  <a:lnTo>
                    <a:pt x="1400272" y="631097"/>
                  </a:lnTo>
                  <a:lnTo>
                    <a:pt x="1630276" y="631097"/>
                  </a:lnTo>
                  <a:lnTo>
                    <a:pt x="1688" y="15334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8142" y="3253948"/>
              <a:ext cx="97158" cy="12953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34301" y="3029356"/>
              <a:ext cx="1734185" cy="979169"/>
            </a:xfrm>
            <a:custGeom>
              <a:avLst/>
              <a:gdLst/>
              <a:ahLst/>
              <a:cxnLst/>
              <a:rect l="l" t="t" r="r" b="b"/>
              <a:pathLst>
                <a:path w="1734185" h="979170">
                  <a:moveTo>
                    <a:pt x="1688" y="16166"/>
                  </a:moveTo>
                  <a:lnTo>
                    <a:pt x="1688" y="377132"/>
                  </a:lnTo>
                  <a:lnTo>
                    <a:pt x="1630276" y="992894"/>
                  </a:lnTo>
                  <a:lnTo>
                    <a:pt x="1739709" y="992894"/>
                  </a:lnTo>
                  <a:lnTo>
                    <a:pt x="1739709" y="571008"/>
                  </a:lnTo>
                  <a:lnTo>
                    <a:pt x="1688" y="16166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4301" y="3029356"/>
              <a:ext cx="1734185" cy="979169"/>
            </a:xfrm>
            <a:custGeom>
              <a:avLst/>
              <a:gdLst/>
              <a:ahLst/>
              <a:cxnLst/>
              <a:rect l="l" t="t" r="r" b="b"/>
              <a:pathLst>
                <a:path w="1734185" h="979170">
                  <a:moveTo>
                    <a:pt x="1739709" y="571008"/>
                  </a:moveTo>
                  <a:lnTo>
                    <a:pt x="1739709" y="992894"/>
                  </a:lnTo>
                  <a:lnTo>
                    <a:pt x="1630276" y="992894"/>
                  </a:lnTo>
                  <a:lnTo>
                    <a:pt x="1688" y="377132"/>
                  </a:lnTo>
                  <a:lnTo>
                    <a:pt x="1688" y="16166"/>
                  </a:lnTo>
                  <a:lnTo>
                    <a:pt x="1739709" y="571008"/>
                  </a:lnTo>
                  <a:close/>
                </a:path>
              </a:pathLst>
            </a:custGeom>
            <a:ln w="46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36407" y="3545687"/>
              <a:ext cx="351155" cy="273050"/>
            </a:xfrm>
            <a:custGeom>
              <a:avLst/>
              <a:gdLst/>
              <a:ahLst/>
              <a:cxnLst/>
              <a:rect l="l" t="t" r="r" b="b"/>
              <a:pathLst>
                <a:path w="351155" h="273050">
                  <a:moveTo>
                    <a:pt x="3993" y="14979"/>
                  </a:moveTo>
                  <a:lnTo>
                    <a:pt x="3993" y="158070"/>
                  </a:lnTo>
                  <a:lnTo>
                    <a:pt x="355498" y="287312"/>
                  </a:lnTo>
                  <a:lnTo>
                    <a:pt x="355498" y="133147"/>
                  </a:lnTo>
                  <a:lnTo>
                    <a:pt x="3993" y="14979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36407" y="3545687"/>
              <a:ext cx="351155" cy="273050"/>
            </a:xfrm>
            <a:custGeom>
              <a:avLst/>
              <a:gdLst/>
              <a:ahLst/>
              <a:cxnLst/>
              <a:rect l="l" t="t" r="r" b="b"/>
              <a:pathLst>
                <a:path w="351155" h="273050">
                  <a:moveTo>
                    <a:pt x="3993" y="158070"/>
                  </a:moveTo>
                  <a:lnTo>
                    <a:pt x="3993" y="14979"/>
                  </a:lnTo>
                  <a:lnTo>
                    <a:pt x="355498" y="133147"/>
                  </a:lnTo>
                  <a:lnTo>
                    <a:pt x="355498" y="287312"/>
                  </a:lnTo>
                  <a:lnTo>
                    <a:pt x="3993" y="158070"/>
                  </a:lnTo>
                  <a:close/>
                </a:path>
              </a:pathLst>
            </a:custGeom>
            <a:ln w="4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81227" y="3358768"/>
              <a:ext cx="314960" cy="243840"/>
            </a:xfrm>
            <a:custGeom>
              <a:avLst/>
              <a:gdLst/>
              <a:ahLst/>
              <a:cxnLst/>
              <a:rect l="l" t="t" r="r" b="b"/>
              <a:pathLst>
                <a:path w="314959" h="243839">
                  <a:moveTo>
                    <a:pt x="2716" y="15409"/>
                  </a:moveTo>
                  <a:lnTo>
                    <a:pt x="2716" y="142814"/>
                  </a:lnTo>
                  <a:lnTo>
                    <a:pt x="318044" y="258206"/>
                  </a:lnTo>
                  <a:lnTo>
                    <a:pt x="318044" y="124352"/>
                  </a:lnTo>
                  <a:lnTo>
                    <a:pt x="2716" y="15409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81227" y="3358768"/>
              <a:ext cx="314960" cy="243840"/>
            </a:xfrm>
            <a:custGeom>
              <a:avLst/>
              <a:gdLst/>
              <a:ahLst/>
              <a:cxnLst/>
              <a:rect l="l" t="t" r="r" b="b"/>
              <a:pathLst>
                <a:path w="314959" h="243839">
                  <a:moveTo>
                    <a:pt x="2716" y="142814"/>
                  </a:moveTo>
                  <a:lnTo>
                    <a:pt x="2716" y="15409"/>
                  </a:lnTo>
                  <a:lnTo>
                    <a:pt x="318044" y="124352"/>
                  </a:lnTo>
                  <a:lnTo>
                    <a:pt x="318044" y="258206"/>
                  </a:lnTo>
                  <a:lnTo>
                    <a:pt x="2716" y="142814"/>
                  </a:lnTo>
                  <a:close/>
                </a:path>
              </a:pathLst>
            </a:custGeom>
            <a:ln w="4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7105" y="3500348"/>
              <a:ext cx="292100" cy="318770"/>
            </a:xfrm>
            <a:custGeom>
              <a:avLst/>
              <a:gdLst/>
              <a:ahLst/>
              <a:cxnLst/>
              <a:rect l="l" t="t" r="r" b="b"/>
              <a:pathLst>
                <a:path w="292100" h="318770">
                  <a:moveTo>
                    <a:pt x="296948" y="15083"/>
                  </a:moveTo>
                  <a:lnTo>
                    <a:pt x="4800" y="178486"/>
                  </a:lnTo>
                  <a:lnTo>
                    <a:pt x="4800" y="332651"/>
                  </a:lnTo>
                  <a:lnTo>
                    <a:pt x="296948" y="156324"/>
                  </a:lnTo>
                  <a:lnTo>
                    <a:pt x="296948" y="15083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87105" y="3500348"/>
              <a:ext cx="292100" cy="318770"/>
            </a:xfrm>
            <a:custGeom>
              <a:avLst/>
              <a:gdLst/>
              <a:ahLst/>
              <a:cxnLst/>
              <a:rect l="l" t="t" r="r" b="b"/>
              <a:pathLst>
                <a:path w="292100" h="318770">
                  <a:moveTo>
                    <a:pt x="296948" y="156324"/>
                  </a:moveTo>
                  <a:lnTo>
                    <a:pt x="296948" y="15083"/>
                  </a:lnTo>
                  <a:lnTo>
                    <a:pt x="4800" y="178486"/>
                  </a:lnTo>
                  <a:lnTo>
                    <a:pt x="4800" y="332651"/>
                  </a:lnTo>
                  <a:lnTo>
                    <a:pt x="296948" y="156324"/>
                  </a:lnTo>
                  <a:close/>
                </a:path>
              </a:pathLst>
            </a:custGeom>
            <a:ln w="46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95831" y="3325456"/>
              <a:ext cx="303530" cy="276860"/>
            </a:xfrm>
            <a:custGeom>
              <a:avLst/>
              <a:gdLst/>
              <a:ahLst/>
              <a:cxnLst/>
              <a:rect l="l" t="t" r="r" b="b"/>
              <a:pathLst>
                <a:path w="303530" h="276860">
                  <a:moveTo>
                    <a:pt x="307643" y="15485"/>
                  </a:moveTo>
                  <a:lnTo>
                    <a:pt x="3440" y="157664"/>
                  </a:lnTo>
                  <a:lnTo>
                    <a:pt x="3440" y="291519"/>
                  </a:lnTo>
                  <a:lnTo>
                    <a:pt x="307643" y="141040"/>
                  </a:lnTo>
                  <a:lnTo>
                    <a:pt x="307643" y="15485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95831" y="3325456"/>
              <a:ext cx="303530" cy="276860"/>
            </a:xfrm>
            <a:custGeom>
              <a:avLst/>
              <a:gdLst/>
              <a:ahLst/>
              <a:cxnLst/>
              <a:rect l="l" t="t" r="r" b="b"/>
              <a:pathLst>
                <a:path w="303530" h="276860">
                  <a:moveTo>
                    <a:pt x="3440" y="157664"/>
                  </a:moveTo>
                  <a:lnTo>
                    <a:pt x="3440" y="291519"/>
                  </a:lnTo>
                  <a:lnTo>
                    <a:pt x="307643" y="141040"/>
                  </a:lnTo>
                  <a:lnTo>
                    <a:pt x="307643" y="15485"/>
                  </a:lnTo>
                  <a:lnTo>
                    <a:pt x="3440" y="157664"/>
                  </a:lnTo>
                  <a:close/>
                </a:path>
              </a:pathLst>
            </a:custGeom>
            <a:ln w="4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55446" y="3151504"/>
              <a:ext cx="312420" cy="252095"/>
            </a:xfrm>
            <a:custGeom>
              <a:avLst/>
              <a:gdLst/>
              <a:ahLst/>
              <a:cxnLst/>
              <a:rect l="l" t="t" r="r" b="b"/>
              <a:pathLst>
                <a:path w="312419" h="252095">
                  <a:moveTo>
                    <a:pt x="314750" y="15886"/>
                  </a:moveTo>
                  <a:lnTo>
                    <a:pt x="2197" y="137741"/>
                  </a:lnTo>
                  <a:lnTo>
                    <a:pt x="2197" y="266983"/>
                  </a:lnTo>
                  <a:lnTo>
                    <a:pt x="314750" y="138665"/>
                  </a:lnTo>
                  <a:lnTo>
                    <a:pt x="314750" y="15886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55446" y="3151504"/>
              <a:ext cx="312420" cy="252095"/>
            </a:xfrm>
            <a:custGeom>
              <a:avLst/>
              <a:gdLst/>
              <a:ahLst/>
              <a:cxnLst/>
              <a:rect l="l" t="t" r="r" b="b"/>
              <a:pathLst>
                <a:path w="312419" h="252095">
                  <a:moveTo>
                    <a:pt x="2197" y="137741"/>
                  </a:moveTo>
                  <a:lnTo>
                    <a:pt x="2197" y="266983"/>
                  </a:lnTo>
                  <a:lnTo>
                    <a:pt x="314750" y="138665"/>
                  </a:lnTo>
                  <a:lnTo>
                    <a:pt x="314750" y="15886"/>
                  </a:lnTo>
                  <a:lnTo>
                    <a:pt x="2197" y="137741"/>
                  </a:lnTo>
                  <a:close/>
                </a:path>
              </a:pathLst>
            </a:custGeom>
            <a:ln w="4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9256" y="3056191"/>
              <a:ext cx="458470" cy="155575"/>
            </a:xfrm>
            <a:custGeom>
              <a:avLst/>
              <a:gdLst/>
              <a:ahLst/>
              <a:cxnLst/>
              <a:rect l="l" t="t" r="r" b="b"/>
              <a:pathLst>
                <a:path w="458469" h="155575">
                  <a:moveTo>
                    <a:pt x="156737" y="16105"/>
                  </a:moveTo>
                  <a:lnTo>
                    <a:pt x="1861" y="70576"/>
                  </a:lnTo>
                  <a:lnTo>
                    <a:pt x="306980" y="171208"/>
                  </a:lnTo>
                  <a:lnTo>
                    <a:pt x="460940" y="111199"/>
                  </a:lnTo>
                  <a:lnTo>
                    <a:pt x="156737" y="161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09256" y="3056191"/>
              <a:ext cx="458470" cy="155575"/>
            </a:xfrm>
            <a:custGeom>
              <a:avLst/>
              <a:gdLst/>
              <a:ahLst/>
              <a:cxnLst/>
              <a:rect l="l" t="t" r="r" b="b"/>
              <a:pathLst>
                <a:path w="458469" h="155575">
                  <a:moveTo>
                    <a:pt x="156737" y="16105"/>
                  </a:moveTo>
                  <a:lnTo>
                    <a:pt x="1861" y="70576"/>
                  </a:lnTo>
                  <a:lnTo>
                    <a:pt x="306980" y="171208"/>
                  </a:lnTo>
                  <a:lnTo>
                    <a:pt x="460940" y="111199"/>
                  </a:lnTo>
                  <a:lnTo>
                    <a:pt x="156737" y="16105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46860" y="3227374"/>
              <a:ext cx="452755" cy="165100"/>
            </a:xfrm>
            <a:custGeom>
              <a:avLst/>
              <a:gdLst/>
              <a:ahLst/>
              <a:cxnLst/>
              <a:rect l="l" t="t" r="r" b="b"/>
              <a:pathLst>
                <a:path w="452755" h="165100">
                  <a:moveTo>
                    <a:pt x="149623" y="15711"/>
                  </a:moveTo>
                  <a:lnTo>
                    <a:pt x="3097" y="76645"/>
                  </a:lnTo>
                  <a:lnTo>
                    <a:pt x="314708" y="180038"/>
                  </a:lnTo>
                  <a:lnTo>
                    <a:pt x="456614" y="113568"/>
                  </a:lnTo>
                  <a:lnTo>
                    <a:pt x="149623" y="15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46860" y="3227374"/>
              <a:ext cx="452755" cy="165100"/>
            </a:xfrm>
            <a:custGeom>
              <a:avLst/>
              <a:gdLst/>
              <a:ahLst/>
              <a:cxnLst/>
              <a:rect l="l" t="t" r="r" b="b"/>
              <a:pathLst>
                <a:path w="452755" h="165100">
                  <a:moveTo>
                    <a:pt x="456614" y="113568"/>
                  </a:moveTo>
                  <a:lnTo>
                    <a:pt x="149623" y="15711"/>
                  </a:lnTo>
                  <a:lnTo>
                    <a:pt x="3097" y="76645"/>
                  </a:lnTo>
                  <a:lnTo>
                    <a:pt x="314708" y="180038"/>
                  </a:lnTo>
                  <a:lnTo>
                    <a:pt x="456614" y="113568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1227" y="3288449"/>
              <a:ext cx="476884" cy="179705"/>
            </a:xfrm>
            <a:custGeom>
              <a:avLst/>
              <a:gdLst/>
              <a:ahLst/>
              <a:cxnLst/>
              <a:rect l="l" t="t" r="r" b="b"/>
              <a:pathLst>
                <a:path w="476885" h="179704">
                  <a:moveTo>
                    <a:pt x="168731" y="15571"/>
                  </a:moveTo>
                  <a:lnTo>
                    <a:pt x="2716" y="85729"/>
                  </a:lnTo>
                  <a:lnTo>
                    <a:pt x="318044" y="194672"/>
                  </a:lnTo>
                  <a:lnTo>
                    <a:pt x="480342" y="118964"/>
                  </a:lnTo>
                  <a:lnTo>
                    <a:pt x="168731" y="155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81227" y="3288449"/>
              <a:ext cx="476884" cy="179705"/>
            </a:xfrm>
            <a:custGeom>
              <a:avLst/>
              <a:gdLst/>
              <a:ahLst/>
              <a:cxnLst/>
              <a:rect l="l" t="t" r="r" b="b"/>
              <a:pathLst>
                <a:path w="476885" h="179704">
                  <a:moveTo>
                    <a:pt x="168731" y="15571"/>
                  </a:moveTo>
                  <a:lnTo>
                    <a:pt x="2716" y="85729"/>
                  </a:lnTo>
                  <a:lnTo>
                    <a:pt x="318044" y="194672"/>
                  </a:lnTo>
                  <a:lnTo>
                    <a:pt x="480342" y="118964"/>
                  </a:lnTo>
                  <a:lnTo>
                    <a:pt x="168731" y="15571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94636" y="3396703"/>
              <a:ext cx="484505" cy="186055"/>
            </a:xfrm>
            <a:custGeom>
              <a:avLst/>
              <a:gdLst/>
              <a:ahLst/>
              <a:cxnLst/>
              <a:rect l="l" t="t" r="r" b="b"/>
              <a:pathLst>
                <a:path w="484505" h="186054">
                  <a:moveTo>
                    <a:pt x="160175" y="15322"/>
                  </a:moveTo>
                  <a:lnTo>
                    <a:pt x="4357" y="89180"/>
                  </a:lnTo>
                  <a:lnTo>
                    <a:pt x="342878" y="200885"/>
                  </a:lnTo>
                  <a:lnTo>
                    <a:pt x="489416" y="118728"/>
                  </a:lnTo>
                  <a:lnTo>
                    <a:pt x="160175" y="153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94636" y="3396703"/>
              <a:ext cx="484505" cy="186055"/>
            </a:xfrm>
            <a:custGeom>
              <a:avLst/>
              <a:gdLst/>
              <a:ahLst/>
              <a:cxnLst/>
              <a:rect l="l" t="t" r="r" b="b"/>
              <a:pathLst>
                <a:path w="484505" h="186054">
                  <a:moveTo>
                    <a:pt x="160175" y="15322"/>
                  </a:moveTo>
                  <a:lnTo>
                    <a:pt x="4357" y="89180"/>
                  </a:lnTo>
                  <a:lnTo>
                    <a:pt x="342878" y="200885"/>
                  </a:lnTo>
                  <a:lnTo>
                    <a:pt x="489416" y="118728"/>
                  </a:lnTo>
                  <a:lnTo>
                    <a:pt x="160175" y="15322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36407" y="3470732"/>
              <a:ext cx="496570" cy="193675"/>
            </a:xfrm>
            <a:custGeom>
              <a:avLst/>
              <a:gdLst/>
              <a:ahLst/>
              <a:cxnLst/>
              <a:rect l="l" t="t" r="r" b="b"/>
              <a:pathLst>
                <a:path w="496569" h="193675">
                  <a:moveTo>
                    <a:pt x="162587" y="15151"/>
                  </a:moveTo>
                  <a:lnTo>
                    <a:pt x="3993" y="89934"/>
                  </a:lnTo>
                  <a:lnTo>
                    <a:pt x="355498" y="208102"/>
                  </a:lnTo>
                  <a:lnTo>
                    <a:pt x="501107" y="126857"/>
                  </a:lnTo>
                  <a:lnTo>
                    <a:pt x="162587" y="151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36407" y="3470732"/>
              <a:ext cx="496570" cy="193675"/>
            </a:xfrm>
            <a:custGeom>
              <a:avLst/>
              <a:gdLst/>
              <a:ahLst/>
              <a:cxnLst/>
              <a:rect l="l" t="t" r="r" b="b"/>
              <a:pathLst>
                <a:path w="496569" h="193675">
                  <a:moveTo>
                    <a:pt x="3993" y="89934"/>
                  </a:moveTo>
                  <a:lnTo>
                    <a:pt x="355498" y="208102"/>
                  </a:lnTo>
                  <a:lnTo>
                    <a:pt x="501107" y="126857"/>
                  </a:lnTo>
                  <a:lnTo>
                    <a:pt x="162587" y="15151"/>
                  </a:lnTo>
                  <a:lnTo>
                    <a:pt x="3993" y="89934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46301" y="3331984"/>
              <a:ext cx="781050" cy="405765"/>
            </a:xfrm>
            <a:custGeom>
              <a:avLst/>
              <a:gdLst/>
              <a:ahLst/>
              <a:cxnLst/>
              <a:rect l="l" t="t" r="r" b="b"/>
              <a:pathLst>
                <a:path w="781050" h="405764">
                  <a:moveTo>
                    <a:pt x="769810" y="0"/>
                  </a:moveTo>
                  <a:lnTo>
                    <a:pt x="765175" y="1841"/>
                  </a:lnTo>
                  <a:lnTo>
                    <a:pt x="0" y="384022"/>
                  </a:lnTo>
                  <a:lnTo>
                    <a:pt x="0" y="405257"/>
                  </a:lnTo>
                  <a:lnTo>
                    <a:pt x="774446" y="19380"/>
                  </a:lnTo>
                  <a:lnTo>
                    <a:pt x="779094" y="16611"/>
                  </a:lnTo>
                  <a:lnTo>
                    <a:pt x="780948" y="11074"/>
                  </a:lnTo>
                  <a:lnTo>
                    <a:pt x="778167" y="6464"/>
                  </a:lnTo>
                  <a:lnTo>
                    <a:pt x="776300" y="1841"/>
                  </a:lnTo>
                  <a:lnTo>
                    <a:pt x="769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91804" y="3878045"/>
              <a:ext cx="55880" cy="81280"/>
            </a:xfrm>
            <a:custGeom>
              <a:avLst/>
              <a:gdLst/>
              <a:ahLst/>
              <a:cxnLst/>
              <a:rect l="l" t="t" r="r" b="b"/>
              <a:pathLst>
                <a:path w="55880" h="81279">
                  <a:moveTo>
                    <a:pt x="21400" y="14214"/>
                  </a:moveTo>
                  <a:lnTo>
                    <a:pt x="12578" y="18426"/>
                  </a:lnTo>
                  <a:lnTo>
                    <a:pt x="6710" y="27830"/>
                  </a:lnTo>
                  <a:lnTo>
                    <a:pt x="4581" y="41737"/>
                  </a:lnTo>
                  <a:lnTo>
                    <a:pt x="6710" y="58125"/>
                  </a:lnTo>
                  <a:lnTo>
                    <a:pt x="12578" y="73125"/>
                  </a:lnTo>
                  <a:lnTo>
                    <a:pt x="21400" y="85356"/>
                  </a:lnTo>
                  <a:lnTo>
                    <a:pt x="32394" y="93433"/>
                  </a:lnTo>
                  <a:lnTo>
                    <a:pt x="43395" y="94963"/>
                  </a:lnTo>
                  <a:lnTo>
                    <a:pt x="52221" y="90434"/>
                  </a:lnTo>
                  <a:lnTo>
                    <a:pt x="58090" y="80711"/>
                  </a:lnTo>
                  <a:lnTo>
                    <a:pt x="60220" y="66660"/>
                  </a:lnTo>
                  <a:lnTo>
                    <a:pt x="58090" y="50677"/>
                  </a:lnTo>
                  <a:lnTo>
                    <a:pt x="52221" y="35734"/>
                  </a:lnTo>
                  <a:lnTo>
                    <a:pt x="43395" y="23561"/>
                  </a:lnTo>
                  <a:lnTo>
                    <a:pt x="32394" y="15888"/>
                  </a:lnTo>
                  <a:lnTo>
                    <a:pt x="21400" y="14214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91804" y="3878045"/>
              <a:ext cx="55880" cy="81280"/>
            </a:xfrm>
            <a:custGeom>
              <a:avLst/>
              <a:gdLst/>
              <a:ahLst/>
              <a:cxnLst/>
              <a:rect l="l" t="t" r="r" b="b"/>
              <a:pathLst>
                <a:path w="55880" h="81279">
                  <a:moveTo>
                    <a:pt x="60220" y="66660"/>
                  </a:moveTo>
                  <a:lnTo>
                    <a:pt x="58090" y="80711"/>
                  </a:lnTo>
                  <a:lnTo>
                    <a:pt x="52221" y="90434"/>
                  </a:lnTo>
                  <a:lnTo>
                    <a:pt x="43395" y="94963"/>
                  </a:lnTo>
                  <a:lnTo>
                    <a:pt x="32394" y="93433"/>
                  </a:lnTo>
                  <a:lnTo>
                    <a:pt x="21400" y="85356"/>
                  </a:lnTo>
                  <a:lnTo>
                    <a:pt x="12578" y="73125"/>
                  </a:lnTo>
                  <a:lnTo>
                    <a:pt x="6710" y="58125"/>
                  </a:lnTo>
                  <a:lnTo>
                    <a:pt x="4581" y="41737"/>
                  </a:lnTo>
                  <a:lnTo>
                    <a:pt x="6710" y="27830"/>
                  </a:lnTo>
                  <a:lnTo>
                    <a:pt x="12578" y="18426"/>
                  </a:lnTo>
                  <a:lnTo>
                    <a:pt x="21400" y="14214"/>
                  </a:lnTo>
                  <a:lnTo>
                    <a:pt x="32394" y="15888"/>
                  </a:lnTo>
                  <a:lnTo>
                    <a:pt x="43395" y="23561"/>
                  </a:lnTo>
                  <a:lnTo>
                    <a:pt x="52221" y="35734"/>
                  </a:lnTo>
                  <a:lnTo>
                    <a:pt x="58090" y="50677"/>
                  </a:lnTo>
                  <a:lnTo>
                    <a:pt x="60220" y="66660"/>
                  </a:lnTo>
                  <a:close/>
                </a:path>
              </a:pathLst>
            </a:custGeom>
            <a:ln w="46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50288" y="3786570"/>
              <a:ext cx="57785" cy="78740"/>
            </a:xfrm>
            <a:custGeom>
              <a:avLst/>
              <a:gdLst/>
              <a:ahLst/>
              <a:cxnLst/>
              <a:rect l="l" t="t" r="r" b="b"/>
              <a:pathLst>
                <a:path w="57785" h="78739">
                  <a:moveTo>
                    <a:pt x="21242" y="14425"/>
                  </a:moveTo>
                  <a:lnTo>
                    <a:pt x="12140" y="18853"/>
                  </a:lnTo>
                  <a:lnTo>
                    <a:pt x="6170" y="28301"/>
                  </a:lnTo>
                  <a:lnTo>
                    <a:pt x="4025" y="41817"/>
                  </a:lnTo>
                  <a:lnTo>
                    <a:pt x="6170" y="57121"/>
                  </a:lnTo>
                  <a:lnTo>
                    <a:pt x="12140" y="71471"/>
                  </a:lnTo>
                  <a:lnTo>
                    <a:pt x="21242" y="83225"/>
                  </a:lnTo>
                  <a:lnTo>
                    <a:pt x="32780" y="90739"/>
                  </a:lnTo>
                  <a:lnTo>
                    <a:pt x="43927" y="92427"/>
                  </a:lnTo>
                  <a:lnTo>
                    <a:pt x="53072" y="88317"/>
                  </a:lnTo>
                  <a:lnTo>
                    <a:pt x="59261" y="79187"/>
                  </a:lnTo>
                  <a:lnTo>
                    <a:pt x="61536" y="65815"/>
                  </a:lnTo>
                  <a:lnTo>
                    <a:pt x="59261" y="50107"/>
                  </a:lnTo>
                  <a:lnTo>
                    <a:pt x="53072" y="35699"/>
                  </a:lnTo>
                  <a:lnTo>
                    <a:pt x="43927" y="23887"/>
                  </a:lnTo>
                  <a:lnTo>
                    <a:pt x="32780" y="15969"/>
                  </a:lnTo>
                  <a:lnTo>
                    <a:pt x="21242" y="14425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50288" y="3786570"/>
              <a:ext cx="57785" cy="78740"/>
            </a:xfrm>
            <a:custGeom>
              <a:avLst/>
              <a:gdLst/>
              <a:ahLst/>
              <a:cxnLst/>
              <a:rect l="l" t="t" r="r" b="b"/>
              <a:pathLst>
                <a:path w="57785" h="78739">
                  <a:moveTo>
                    <a:pt x="61536" y="65815"/>
                  </a:moveTo>
                  <a:lnTo>
                    <a:pt x="59261" y="79187"/>
                  </a:lnTo>
                  <a:lnTo>
                    <a:pt x="53072" y="88317"/>
                  </a:lnTo>
                  <a:lnTo>
                    <a:pt x="43927" y="92427"/>
                  </a:lnTo>
                  <a:lnTo>
                    <a:pt x="32780" y="90739"/>
                  </a:lnTo>
                  <a:lnTo>
                    <a:pt x="21242" y="83225"/>
                  </a:lnTo>
                  <a:lnTo>
                    <a:pt x="12140" y="71471"/>
                  </a:lnTo>
                  <a:lnTo>
                    <a:pt x="6170" y="57121"/>
                  </a:lnTo>
                  <a:lnTo>
                    <a:pt x="4025" y="41817"/>
                  </a:lnTo>
                  <a:lnTo>
                    <a:pt x="6170" y="28301"/>
                  </a:lnTo>
                  <a:lnTo>
                    <a:pt x="12140" y="18853"/>
                  </a:lnTo>
                  <a:lnTo>
                    <a:pt x="21242" y="14425"/>
                  </a:lnTo>
                  <a:lnTo>
                    <a:pt x="32780" y="15969"/>
                  </a:lnTo>
                  <a:lnTo>
                    <a:pt x="43927" y="23887"/>
                  </a:lnTo>
                  <a:lnTo>
                    <a:pt x="53072" y="35699"/>
                  </a:lnTo>
                  <a:lnTo>
                    <a:pt x="59261" y="50107"/>
                  </a:lnTo>
                  <a:lnTo>
                    <a:pt x="61536" y="65815"/>
                  </a:lnTo>
                  <a:close/>
                </a:path>
              </a:pathLst>
            </a:custGeom>
            <a:ln w="4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09712" y="3694820"/>
              <a:ext cx="57785" cy="76835"/>
            </a:xfrm>
            <a:custGeom>
              <a:avLst/>
              <a:gdLst/>
              <a:ahLst/>
              <a:cxnLst/>
              <a:rect l="l" t="t" r="r" b="b"/>
              <a:pathLst>
                <a:path w="57784" h="76835">
                  <a:moveTo>
                    <a:pt x="21081" y="14636"/>
                  </a:moveTo>
                  <a:lnTo>
                    <a:pt x="11935" y="18746"/>
                  </a:lnTo>
                  <a:lnTo>
                    <a:pt x="5747" y="27876"/>
                  </a:lnTo>
                  <a:lnTo>
                    <a:pt x="3472" y="41248"/>
                  </a:lnTo>
                  <a:lnTo>
                    <a:pt x="5747" y="56409"/>
                  </a:lnTo>
                  <a:lnTo>
                    <a:pt x="11935" y="70446"/>
                  </a:lnTo>
                  <a:lnTo>
                    <a:pt x="21081" y="81886"/>
                  </a:lnTo>
                  <a:lnTo>
                    <a:pt x="32227" y="89257"/>
                  </a:lnTo>
                  <a:lnTo>
                    <a:pt x="43366" y="90943"/>
                  </a:lnTo>
                  <a:lnTo>
                    <a:pt x="52508" y="86829"/>
                  </a:lnTo>
                  <a:lnTo>
                    <a:pt x="58695" y="77695"/>
                  </a:lnTo>
                  <a:lnTo>
                    <a:pt x="60970" y="64321"/>
                  </a:lnTo>
                  <a:lnTo>
                    <a:pt x="58695" y="49167"/>
                  </a:lnTo>
                  <a:lnTo>
                    <a:pt x="52508" y="35134"/>
                  </a:lnTo>
                  <a:lnTo>
                    <a:pt x="43366" y="23695"/>
                  </a:lnTo>
                  <a:lnTo>
                    <a:pt x="32227" y="16324"/>
                  </a:lnTo>
                  <a:lnTo>
                    <a:pt x="21081" y="14636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09712" y="3694820"/>
              <a:ext cx="57785" cy="76835"/>
            </a:xfrm>
            <a:custGeom>
              <a:avLst/>
              <a:gdLst/>
              <a:ahLst/>
              <a:cxnLst/>
              <a:rect l="l" t="t" r="r" b="b"/>
              <a:pathLst>
                <a:path w="57784" h="76835">
                  <a:moveTo>
                    <a:pt x="60970" y="64321"/>
                  </a:moveTo>
                  <a:lnTo>
                    <a:pt x="58695" y="77695"/>
                  </a:lnTo>
                  <a:lnTo>
                    <a:pt x="52508" y="86829"/>
                  </a:lnTo>
                  <a:lnTo>
                    <a:pt x="43366" y="90943"/>
                  </a:lnTo>
                  <a:lnTo>
                    <a:pt x="32227" y="89257"/>
                  </a:lnTo>
                  <a:lnTo>
                    <a:pt x="21081" y="81886"/>
                  </a:lnTo>
                  <a:lnTo>
                    <a:pt x="11935" y="70446"/>
                  </a:lnTo>
                  <a:lnTo>
                    <a:pt x="5747" y="56409"/>
                  </a:lnTo>
                  <a:lnTo>
                    <a:pt x="3472" y="41248"/>
                  </a:lnTo>
                  <a:lnTo>
                    <a:pt x="5747" y="27876"/>
                  </a:lnTo>
                  <a:lnTo>
                    <a:pt x="11935" y="18746"/>
                  </a:lnTo>
                  <a:lnTo>
                    <a:pt x="21081" y="14636"/>
                  </a:lnTo>
                  <a:lnTo>
                    <a:pt x="32227" y="16324"/>
                  </a:lnTo>
                  <a:lnTo>
                    <a:pt x="43366" y="23695"/>
                  </a:lnTo>
                  <a:lnTo>
                    <a:pt x="52508" y="35134"/>
                  </a:lnTo>
                  <a:lnTo>
                    <a:pt x="58695" y="49167"/>
                  </a:lnTo>
                  <a:lnTo>
                    <a:pt x="60970" y="64321"/>
                  </a:lnTo>
                  <a:close/>
                </a:path>
              </a:pathLst>
            </a:custGeom>
            <a:ln w="4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69136" y="3603186"/>
              <a:ext cx="56515" cy="74295"/>
            </a:xfrm>
            <a:custGeom>
              <a:avLst/>
              <a:gdLst/>
              <a:ahLst/>
              <a:cxnLst/>
              <a:rect l="l" t="t" r="r" b="b"/>
              <a:pathLst>
                <a:path w="56515" h="74295">
                  <a:moveTo>
                    <a:pt x="20522" y="14847"/>
                  </a:moveTo>
                  <a:lnTo>
                    <a:pt x="11380" y="18754"/>
                  </a:lnTo>
                  <a:lnTo>
                    <a:pt x="5193" y="27335"/>
                  </a:lnTo>
                  <a:lnTo>
                    <a:pt x="2919" y="39637"/>
                  </a:lnTo>
                  <a:lnTo>
                    <a:pt x="5193" y="54784"/>
                  </a:lnTo>
                  <a:lnTo>
                    <a:pt x="11380" y="68720"/>
                  </a:lnTo>
                  <a:lnTo>
                    <a:pt x="20522" y="79885"/>
                  </a:lnTo>
                  <a:lnTo>
                    <a:pt x="31661" y="86722"/>
                  </a:lnTo>
                  <a:lnTo>
                    <a:pt x="42663" y="88425"/>
                  </a:lnTo>
                  <a:lnTo>
                    <a:pt x="51488" y="84416"/>
                  </a:lnTo>
                  <a:lnTo>
                    <a:pt x="57357" y="75561"/>
                  </a:lnTo>
                  <a:lnTo>
                    <a:pt x="59487" y="62723"/>
                  </a:lnTo>
                  <a:lnTo>
                    <a:pt x="57357" y="48241"/>
                  </a:lnTo>
                  <a:lnTo>
                    <a:pt x="51488" y="34797"/>
                  </a:lnTo>
                  <a:lnTo>
                    <a:pt x="42663" y="23776"/>
                  </a:lnTo>
                  <a:lnTo>
                    <a:pt x="31661" y="16564"/>
                  </a:lnTo>
                  <a:lnTo>
                    <a:pt x="20522" y="14847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69136" y="3603186"/>
              <a:ext cx="56515" cy="74295"/>
            </a:xfrm>
            <a:custGeom>
              <a:avLst/>
              <a:gdLst/>
              <a:ahLst/>
              <a:cxnLst/>
              <a:rect l="l" t="t" r="r" b="b"/>
              <a:pathLst>
                <a:path w="56515" h="74295">
                  <a:moveTo>
                    <a:pt x="59487" y="62723"/>
                  </a:moveTo>
                  <a:lnTo>
                    <a:pt x="57357" y="75561"/>
                  </a:lnTo>
                  <a:lnTo>
                    <a:pt x="51488" y="84416"/>
                  </a:lnTo>
                  <a:lnTo>
                    <a:pt x="42663" y="88425"/>
                  </a:lnTo>
                  <a:lnTo>
                    <a:pt x="31661" y="86722"/>
                  </a:lnTo>
                  <a:lnTo>
                    <a:pt x="20522" y="79885"/>
                  </a:lnTo>
                  <a:lnTo>
                    <a:pt x="11380" y="68720"/>
                  </a:lnTo>
                  <a:lnTo>
                    <a:pt x="5193" y="54784"/>
                  </a:lnTo>
                  <a:lnTo>
                    <a:pt x="2919" y="39637"/>
                  </a:lnTo>
                  <a:lnTo>
                    <a:pt x="5193" y="27335"/>
                  </a:lnTo>
                  <a:lnTo>
                    <a:pt x="11380" y="18754"/>
                  </a:lnTo>
                  <a:lnTo>
                    <a:pt x="20522" y="14847"/>
                  </a:lnTo>
                  <a:lnTo>
                    <a:pt x="31661" y="16564"/>
                  </a:lnTo>
                  <a:lnTo>
                    <a:pt x="42663" y="23776"/>
                  </a:lnTo>
                  <a:lnTo>
                    <a:pt x="51488" y="34797"/>
                  </a:lnTo>
                  <a:lnTo>
                    <a:pt x="57357" y="48241"/>
                  </a:lnTo>
                  <a:lnTo>
                    <a:pt x="59487" y="62723"/>
                  </a:lnTo>
                  <a:close/>
                </a:path>
              </a:pathLst>
            </a:custGeom>
            <a:ln w="4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41501" y="3517145"/>
              <a:ext cx="55880" cy="74295"/>
            </a:xfrm>
            <a:custGeom>
              <a:avLst/>
              <a:gdLst/>
              <a:ahLst/>
              <a:cxnLst/>
              <a:rect l="l" t="t" r="r" b="b"/>
              <a:pathLst>
                <a:path w="55880" h="74295">
                  <a:moveTo>
                    <a:pt x="19612" y="15045"/>
                  </a:moveTo>
                  <a:lnTo>
                    <a:pt x="10742" y="19053"/>
                  </a:lnTo>
                  <a:lnTo>
                    <a:pt x="4656" y="27909"/>
                  </a:lnTo>
                  <a:lnTo>
                    <a:pt x="2395" y="40746"/>
                  </a:lnTo>
                  <a:lnTo>
                    <a:pt x="4656" y="55228"/>
                  </a:lnTo>
                  <a:lnTo>
                    <a:pt x="10742" y="68672"/>
                  </a:lnTo>
                  <a:lnTo>
                    <a:pt x="19612" y="79693"/>
                  </a:lnTo>
                  <a:lnTo>
                    <a:pt x="30221" y="86905"/>
                  </a:lnTo>
                  <a:lnTo>
                    <a:pt x="41222" y="88608"/>
                  </a:lnTo>
                  <a:lnTo>
                    <a:pt x="50048" y="84599"/>
                  </a:lnTo>
                  <a:lnTo>
                    <a:pt x="55917" y="75744"/>
                  </a:lnTo>
                  <a:lnTo>
                    <a:pt x="58047" y="62907"/>
                  </a:lnTo>
                  <a:lnTo>
                    <a:pt x="55917" y="48294"/>
                  </a:lnTo>
                  <a:lnTo>
                    <a:pt x="50048" y="34634"/>
                  </a:lnTo>
                  <a:lnTo>
                    <a:pt x="41222" y="23569"/>
                  </a:lnTo>
                  <a:lnTo>
                    <a:pt x="30221" y="16747"/>
                  </a:lnTo>
                  <a:lnTo>
                    <a:pt x="19612" y="15045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41501" y="3517145"/>
              <a:ext cx="55880" cy="74295"/>
            </a:xfrm>
            <a:custGeom>
              <a:avLst/>
              <a:gdLst/>
              <a:ahLst/>
              <a:cxnLst/>
              <a:rect l="l" t="t" r="r" b="b"/>
              <a:pathLst>
                <a:path w="55880" h="74295">
                  <a:moveTo>
                    <a:pt x="58047" y="62907"/>
                  </a:moveTo>
                  <a:lnTo>
                    <a:pt x="55917" y="75744"/>
                  </a:lnTo>
                  <a:lnTo>
                    <a:pt x="50048" y="84599"/>
                  </a:lnTo>
                  <a:lnTo>
                    <a:pt x="41222" y="88608"/>
                  </a:lnTo>
                  <a:lnTo>
                    <a:pt x="30221" y="86905"/>
                  </a:lnTo>
                  <a:lnTo>
                    <a:pt x="19612" y="79693"/>
                  </a:lnTo>
                  <a:lnTo>
                    <a:pt x="10742" y="68672"/>
                  </a:lnTo>
                  <a:lnTo>
                    <a:pt x="4656" y="55228"/>
                  </a:lnTo>
                  <a:lnTo>
                    <a:pt x="2395" y="40746"/>
                  </a:lnTo>
                  <a:lnTo>
                    <a:pt x="4656" y="27909"/>
                  </a:lnTo>
                  <a:lnTo>
                    <a:pt x="10742" y="19053"/>
                  </a:lnTo>
                  <a:lnTo>
                    <a:pt x="19612" y="15045"/>
                  </a:lnTo>
                  <a:lnTo>
                    <a:pt x="30221" y="16747"/>
                  </a:lnTo>
                  <a:lnTo>
                    <a:pt x="41222" y="23569"/>
                  </a:lnTo>
                  <a:lnTo>
                    <a:pt x="50048" y="34634"/>
                  </a:lnTo>
                  <a:lnTo>
                    <a:pt x="55917" y="48294"/>
                  </a:lnTo>
                  <a:lnTo>
                    <a:pt x="58047" y="62907"/>
                  </a:lnTo>
                  <a:close/>
                </a:path>
              </a:pathLst>
            </a:custGeom>
            <a:ln w="4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0997" y="3434704"/>
              <a:ext cx="124917" cy="7628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069263" y="3518852"/>
              <a:ext cx="92710" cy="68580"/>
            </a:xfrm>
            <a:custGeom>
              <a:avLst/>
              <a:gdLst/>
              <a:ahLst/>
              <a:cxnLst/>
              <a:rect l="l" t="t" r="r" b="b"/>
              <a:pathLst>
                <a:path w="92709" h="68579">
                  <a:moveTo>
                    <a:pt x="2459" y="15041"/>
                  </a:moveTo>
                  <a:lnTo>
                    <a:pt x="13460" y="21863"/>
                  </a:lnTo>
                  <a:lnTo>
                    <a:pt x="22286" y="32927"/>
                  </a:lnTo>
                  <a:lnTo>
                    <a:pt x="28155" y="46588"/>
                  </a:lnTo>
                  <a:lnTo>
                    <a:pt x="30285" y="61200"/>
                  </a:lnTo>
                  <a:lnTo>
                    <a:pt x="30285" y="71350"/>
                  </a:lnTo>
                  <a:lnTo>
                    <a:pt x="26568" y="78737"/>
                  </a:lnTo>
                  <a:lnTo>
                    <a:pt x="21005" y="83349"/>
                  </a:lnTo>
                  <a:lnTo>
                    <a:pt x="95204" y="49201"/>
                  </a:lnTo>
                  <a:lnTo>
                    <a:pt x="2459" y="15041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69263" y="3518852"/>
              <a:ext cx="92710" cy="68580"/>
            </a:xfrm>
            <a:custGeom>
              <a:avLst/>
              <a:gdLst/>
              <a:ahLst/>
              <a:cxnLst/>
              <a:rect l="l" t="t" r="r" b="b"/>
              <a:pathLst>
                <a:path w="92709" h="68579">
                  <a:moveTo>
                    <a:pt x="30285" y="61200"/>
                  </a:moveTo>
                  <a:lnTo>
                    <a:pt x="30285" y="71350"/>
                  </a:lnTo>
                  <a:lnTo>
                    <a:pt x="26568" y="78737"/>
                  </a:lnTo>
                  <a:lnTo>
                    <a:pt x="21005" y="83349"/>
                  </a:lnTo>
                  <a:lnTo>
                    <a:pt x="95204" y="49201"/>
                  </a:lnTo>
                  <a:lnTo>
                    <a:pt x="2459" y="15041"/>
                  </a:lnTo>
                  <a:lnTo>
                    <a:pt x="13460" y="21863"/>
                  </a:lnTo>
                  <a:lnTo>
                    <a:pt x="22286" y="32927"/>
                  </a:lnTo>
                  <a:lnTo>
                    <a:pt x="28155" y="46588"/>
                  </a:lnTo>
                  <a:lnTo>
                    <a:pt x="30285" y="61200"/>
                  </a:lnTo>
                  <a:close/>
                </a:path>
              </a:pathLst>
            </a:custGeom>
            <a:ln w="4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97813" y="3604907"/>
              <a:ext cx="90805" cy="69850"/>
            </a:xfrm>
            <a:custGeom>
              <a:avLst/>
              <a:gdLst/>
              <a:ahLst/>
              <a:cxnLst/>
              <a:rect l="l" t="t" r="r" b="b"/>
              <a:pathLst>
                <a:path w="90805" h="69850">
                  <a:moveTo>
                    <a:pt x="2985" y="14843"/>
                  </a:moveTo>
                  <a:lnTo>
                    <a:pt x="13986" y="22055"/>
                  </a:lnTo>
                  <a:lnTo>
                    <a:pt x="22812" y="33076"/>
                  </a:lnTo>
                  <a:lnTo>
                    <a:pt x="28681" y="46520"/>
                  </a:lnTo>
                  <a:lnTo>
                    <a:pt x="30811" y="61002"/>
                  </a:lnTo>
                  <a:lnTo>
                    <a:pt x="30811" y="72077"/>
                  </a:lnTo>
                  <a:lnTo>
                    <a:pt x="27094" y="79464"/>
                  </a:lnTo>
                  <a:lnTo>
                    <a:pt x="21531" y="84076"/>
                  </a:lnTo>
                  <a:lnTo>
                    <a:pt x="93871" y="48078"/>
                  </a:lnTo>
                  <a:lnTo>
                    <a:pt x="2985" y="14843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97813" y="3604907"/>
              <a:ext cx="90805" cy="69850"/>
            </a:xfrm>
            <a:custGeom>
              <a:avLst/>
              <a:gdLst/>
              <a:ahLst/>
              <a:cxnLst/>
              <a:rect l="l" t="t" r="r" b="b"/>
              <a:pathLst>
                <a:path w="90805" h="69850">
                  <a:moveTo>
                    <a:pt x="30811" y="61002"/>
                  </a:moveTo>
                  <a:lnTo>
                    <a:pt x="30811" y="72077"/>
                  </a:lnTo>
                  <a:lnTo>
                    <a:pt x="27094" y="79464"/>
                  </a:lnTo>
                  <a:lnTo>
                    <a:pt x="21531" y="84076"/>
                  </a:lnTo>
                  <a:lnTo>
                    <a:pt x="93871" y="48078"/>
                  </a:lnTo>
                  <a:lnTo>
                    <a:pt x="2985" y="14843"/>
                  </a:lnTo>
                  <a:lnTo>
                    <a:pt x="13986" y="22055"/>
                  </a:lnTo>
                  <a:lnTo>
                    <a:pt x="22812" y="33076"/>
                  </a:lnTo>
                  <a:lnTo>
                    <a:pt x="28681" y="46520"/>
                  </a:lnTo>
                  <a:lnTo>
                    <a:pt x="30811" y="61002"/>
                  </a:lnTo>
                  <a:close/>
                </a:path>
              </a:pathLst>
            </a:custGeom>
            <a:ln w="4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38401" y="3696512"/>
              <a:ext cx="90170" cy="70485"/>
            </a:xfrm>
            <a:custGeom>
              <a:avLst/>
              <a:gdLst/>
              <a:ahLst/>
              <a:cxnLst/>
              <a:rect l="l" t="t" r="r" b="b"/>
              <a:pathLst>
                <a:path w="90169" h="70485">
                  <a:moveTo>
                    <a:pt x="3538" y="14632"/>
                  </a:moveTo>
                  <a:lnTo>
                    <a:pt x="14677" y="22003"/>
                  </a:lnTo>
                  <a:lnTo>
                    <a:pt x="23819" y="33442"/>
                  </a:lnTo>
                  <a:lnTo>
                    <a:pt x="30005" y="47475"/>
                  </a:lnTo>
                  <a:lnTo>
                    <a:pt x="32280" y="62629"/>
                  </a:lnTo>
                  <a:lnTo>
                    <a:pt x="32280" y="72791"/>
                  </a:lnTo>
                  <a:lnTo>
                    <a:pt x="29505" y="80178"/>
                  </a:lnTo>
                  <a:lnTo>
                    <a:pt x="23930" y="84790"/>
                  </a:lnTo>
                  <a:lnTo>
                    <a:pt x="93495" y="47867"/>
                  </a:lnTo>
                  <a:lnTo>
                    <a:pt x="3538" y="14632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38401" y="3696512"/>
              <a:ext cx="90170" cy="70485"/>
            </a:xfrm>
            <a:custGeom>
              <a:avLst/>
              <a:gdLst/>
              <a:ahLst/>
              <a:cxnLst/>
              <a:rect l="l" t="t" r="r" b="b"/>
              <a:pathLst>
                <a:path w="90169" h="70485">
                  <a:moveTo>
                    <a:pt x="32280" y="62629"/>
                  </a:moveTo>
                  <a:lnTo>
                    <a:pt x="32280" y="72791"/>
                  </a:lnTo>
                  <a:lnTo>
                    <a:pt x="29505" y="80178"/>
                  </a:lnTo>
                  <a:lnTo>
                    <a:pt x="23930" y="84790"/>
                  </a:lnTo>
                  <a:lnTo>
                    <a:pt x="93495" y="47867"/>
                  </a:lnTo>
                  <a:lnTo>
                    <a:pt x="3538" y="14632"/>
                  </a:lnTo>
                  <a:lnTo>
                    <a:pt x="14677" y="22003"/>
                  </a:lnTo>
                  <a:lnTo>
                    <a:pt x="23819" y="33442"/>
                  </a:lnTo>
                  <a:lnTo>
                    <a:pt x="30005" y="47475"/>
                  </a:lnTo>
                  <a:lnTo>
                    <a:pt x="32280" y="62629"/>
                  </a:lnTo>
                  <a:close/>
                </a:path>
              </a:pathLst>
            </a:custGeom>
            <a:ln w="4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78977" y="3788117"/>
              <a:ext cx="88265" cy="71755"/>
            </a:xfrm>
            <a:custGeom>
              <a:avLst/>
              <a:gdLst/>
              <a:ahLst/>
              <a:cxnLst/>
              <a:rect l="l" t="t" r="r" b="b"/>
              <a:pathLst>
                <a:path w="88264" h="71754">
                  <a:moveTo>
                    <a:pt x="4091" y="14421"/>
                  </a:moveTo>
                  <a:lnTo>
                    <a:pt x="15238" y="22340"/>
                  </a:lnTo>
                  <a:lnTo>
                    <a:pt x="24383" y="34151"/>
                  </a:lnTo>
                  <a:lnTo>
                    <a:pt x="30571" y="48559"/>
                  </a:lnTo>
                  <a:lnTo>
                    <a:pt x="32846" y="64268"/>
                  </a:lnTo>
                  <a:lnTo>
                    <a:pt x="32846" y="73505"/>
                  </a:lnTo>
                  <a:lnTo>
                    <a:pt x="30059" y="80892"/>
                  </a:lnTo>
                  <a:lnTo>
                    <a:pt x="25425" y="85504"/>
                  </a:lnTo>
                  <a:lnTo>
                    <a:pt x="92203" y="47657"/>
                  </a:lnTo>
                  <a:lnTo>
                    <a:pt x="4091" y="14421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78977" y="3788117"/>
              <a:ext cx="88265" cy="71755"/>
            </a:xfrm>
            <a:custGeom>
              <a:avLst/>
              <a:gdLst/>
              <a:ahLst/>
              <a:cxnLst/>
              <a:rect l="l" t="t" r="r" b="b"/>
              <a:pathLst>
                <a:path w="88264" h="71754">
                  <a:moveTo>
                    <a:pt x="32846" y="64268"/>
                  </a:moveTo>
                  <a:lnTo>
                    <a:pt x="32846" y="73505"/>
                  </a:lnTo>
                  <a:lnTo>
                    <a:pt x="30059" y="80892"/>
                  </a:lnTo>
                  <a:lnTo>
                    <a:pt x="25425" y="85504"/>
                  </a:lnTo>
                  <a:lnTo>
                    <a:pt x="92203" y="47657"/>
                  </a:lnTo>
                  <a:lnTo>
                    <a:pt x="4091" y="14421"/>
                  </a:lnTo>
                  <a:lnTo>
                    <a:pt x="15238" y="22340"/>
                  </a:lnTo>
                  <a:lnTo>
                    <a:pt x="24383" y="34151"/>
                  </a:lnTo>
                  <a:lnTo>
                    <a:pt x="30571" y="48559"/>
                  </a:lnTo>
                  <a:lnTo>
                    <a:pt x="32846" y="64268"/>
                  </a:lnTo>
                  <a:close/>
                </a:path>
              </a:pathLst>
            </a:custGeom>
            <a:ln w="4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019554" y="3879722"/>
              <a:ext cx="86995" cy="76835"/>
            </a:xfrm>
            <a:custGeom>
              <a:avLst/>
              <a:gdLst/>
              <a:ahLst/>
              <a:cxnLst/>
              <a:rect l="l" t="t" r="r" b="b"/>
              <a:pathLst>
                <a:path w="86994" h="76835">
                  <a:moveTo>
                    <a:pt x="4645" y="14211"/>
                  </a:moveTo>
                  <a:lnTo>
                    <a:pt x="15646" y="22274"/>
                  </a:lnTo>
                  <a:lnTo>
                    <a:pt x="24472" y="34403"/>
                  </a:lnTo>
                  <a:lnTo>
                    <a:pt x="30341" y="49129"/>
                  </a:lnTo>
                  <a:lnTo>
                    <a:pt x="32471" y="64982"/>
                  </a:lnTo>
                  <a:lnTo>
                    <a:pt x="31790" y="73825"/>
                  </a:lnTo>
                  <a:lnTo>
                    <a:pt x="29807" y="81024"/>
                  </a:lnTo>
                  <a:lnTo>
                    <a:pt x="26606" y="86664"/>
                  </a:lnTo>
                  <a:lnTo>
                    <a:pt x="22274" y="90831"/>
                  </a:lnTo>
                  <a:lnTo>
                    <a:pt x="91827" y="46521"/>
                  </a:lnTo>
                  <a:lnTo>
                    <a:pt x="4645" y="14211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019554" y="3879722"/>
              <a:ext cx="86995" cy="76835"/>
            </a:xfrm>
            <a:custGeom>
              <a:avLst/>
              <a:gdLst/>
              <a:ahLst/>
              <a:cxnLst/>
              <a:rect l="l" t="t" r="r" b="b"/>
              <a:pathLst>
                <a:path w="86994" h="76835">
                  <a:moveTo>
                    <a:pt x="4645" y="14211"/>
                  </a:moveTo>
                  <a:lnTo>
                    <a:pt x="15646" y="22274"/>
                  </a:lnTo>
                  <a:lnTo>
                    <a:pt x="24472" y="34403"/>
                  </a:lnTo>
                  <a:lnTo>
                    <a:pt x="30341" y="49129"/>
                  </a:lnTo>
                  <a:lnTo>
                    <a:pt x="32471" y="64982"/>
                  </a:lnTo>
                  <a:lnTo>
                    <a:pt x="31790" y="73825"/>
                  </a:lnTo>
                  <a:lnTo>
                    <a:pt x="29807" y="81024"/>
                  </a:lnTo>
                  <a:lnTo>
                    <a:pt x="26606" y="86664"/>
                  </a:lnTo>
                  <a:lnTo>
                    <a:pt x="22274" y="90831"/>
                  </a:lnTo>
                  <a:lnTo>
                    <a:pt x="91827" y="46521"/>
                  </a:lnTo>
                  <a:lnTo>
                    <a:pt x="4645" y="14211"/>
                  </a:lnTo>
                  <a:close/>
                </a:path>
              </a:pathLst>
            </a:custGeom>
            <a:ln w="4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015858" y="3878795"/>
              <a:ext cx="3175" cy="1270"/>
            </a:xfrm>
            <a:custGeom>
              <a:avLst/>
              <a:gdLst/>
              <a:ahLst/>
              <a:cxnLst/>
              <a:rect l="l" t="t" r="r" b="b"/>
              <a:pathLst>
                <a:path w="3175" h="1270">
                  <a:moveTo>
                    <a:pt x="6494" y="14213"/>
                  </a:moveTo>
                  <a:lnTo>
                    <a:pt x="4636" y="14213"/>
                  </a:lnTo>
                  <a:lnTo>
                    <a:pt x="7411" y="15138"/>
                  </a:lnTo>
                  <a:lnTo>
                    <a:pt x="6494" y="14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15858" y="3878795"/>
              <a:ext cx="3175" cy="1270"/>
            </a:xfrm>
            <a:custGeom>
              <a:avLst/>
              <a:gdLst/>
              <a:ahLst/>
              <a:cxnLst/>
              <a:rect l="l" t="t" r="r" b="b"/>
              <a:pathLst>
                <a:path w="3175" h="1270">
                  <a:moveTo>
                    <a:pt x="7411" y="15138"/>
                  </a:moveTo>
                  <a:lnTo>
                    <a:pt x="4636" y="14213"/>
                  </a:lnTo>
                  <a:lnTo>
                    <a:pt x="5565" y="14213"/>
                  </a:lnTo>
                  <a:lnTo>
                    <a:pt x="6494" y="14213"/>
                  </a:lnTo>
                  <a:lnTo>
                    <a:pt x="7411" y="15138"/>
                  </a:lnTo>
                  <a:close/>
                </a:path>
              </a:pathLst>
            </a:custGeom>
            <a:ln w="46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49030" y="3975042"/>
              <a:ext cx="53340" cy="33655"/>
            </a:xfrm>
            <a:custGeom>
              <a:avLst/>
              <a:gdLst/>
              <a:ahLst/>
              <a:cxnLst/>
              <a:rect l="l" t="t" r="r" b="b"/>
              <a:pathLst>
                <a:path w="53339" h="33654">
                  <a:moveTo>
                    <a:pt x="22002" y="13991"/>
                  </a:moveTo>
                  <a:lnTo>
                    <a:pt x="13176" y="17786"/>
                  </a:lnTo>
                  <a:lnTo>
                    <a:pt x="7304" y="26599"/>
                  </a:lnTo>
                  <a:lnTo>
                    <a:pt x="5172" y="39821"/>
                  </a:lnTo>
                  <a:lnTo>
                    <a:pt x="5172" y="47208"/>
                  </a:lnTo>
                  <a:lnTo>
                    <a:pt x="58037" y="47208"/>
                  </a:lnTo>
                  <a:lnTo>
                    <a:pt x="54126" y="36725"/>
                  </a:lnTo>
                  <a:lnTo>
                    <a:pt x="48300" y="27709"/>
                  </a:lnTo>
                  <a:lnTo>
                    <a:pt x="41083" y="20596"/>
                  </a:lnTo>
                  <a:lnTo>
                    <a:pt x="32998" y="15822"/>
                  </a:lnTo>
                  <a:lnTo>
                    <a:pt x="22002" y="13991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49030" y="3975042"/>
              <a:ext cx="53340" cy="33655"/>
            </a:xfrm>
            <a:custGeom>
              <a:avLst/>
              <a:gdLst/>
              <a:ahLst/>
              <a:cxnLst/>
              <a:rect l="l" t="t" r="r" b="b"/>
              <a:pathLst>
                <a:path w="53339" h="33654">
                  <a:moveTo>
                    <a:pt x="58037" y="47208"/>
                  </a:moveTo>
                  <a:lnTo>
                    <a:pt x="32998" y="15822"/>
                  </a:lnTo>
                  <a:lnTo>
                    <a:pt x="22002" y="13991"/>
                  </a:lnTo>
                  <a:lnTo>
                    <a:pt x="13176" y="17786"/>
                  </a:lnTo>
                  <a:lnTo>
                    <a:pt x="7304" y="26599"/>
                  </a:lnTo>
                  <a:lnTo>
                    <a:pt x="5172" y="39821"/>
                  </a:lnTo>
                  <a:lnTo>
                    <a:pt x="5172" y="41671"/>
                  </a:lnTo>
                  <a:lnTo>
                    <a:pt x="5172" y="44446"/>
                  </a:lnTo>
                  <a:lnTo>
                    <a:pt x="5172" y="47208"/>
                  </a:lnTo>
                  <a:lnTo>
                    <a:pt x="58037" y="47208"/>
                  </a:lnTo>
                  <a:close/>
                </a:path>
              </a:pathLst>
            </a:custGeom>
            <a:ln w="46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76792" y="3976877"/>
              <a:ext cx="76200" cy="31750"/>
            </a:xfrm>
            <a:custGeom>
              <a:avLst/>
              <a:gdLst/>
              <a:ahLst/>
              <a:cxnLst/>
              <a:rect l="l" t="t" r="r" b="b"/>
              <a:pathLst>
                <a:path w="76200" h="31750">
                  <a:moveTo>
                    <a:pt x="5236" y="13987"/>
                  </a:moveTo>
                  <a:lnTo>
                    <a:pt x="13321" y="18761"/>
                  </a:lnTo>
                  <a:lnTo>
                    <a:pt x="20538" y="25874"/>
                  </a:lnTo>
                  <a:lnTo>
                    <a:pt x="26364" y="34890"/>
                  </a:lnTo>
                  <a:lnTo>
                    <a:pt x="30275" y="45373"/>
                  </a:lnTo>
                  <a:lnTo>
                    <a:pt x="78506" y="45373"/>
                  </a:lnTo>
                  <a:lnTo>
                    <a:pt x="81293" y="42610"/>
                  </a:lnTo>
                  <a:lnTo>
                    <a:pt x="5236" y="13987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276792" y="3976877"/>
              <a:ext cx="76200" cy="31750"/>
            </a:xfrm>
            <a:custGeom>
              <a:avLst/>
              <a:gdLst/>
              <a:ahLst/>
              <a:cxnLst/>
              <a:rect l="l" t="t" r="r" b="b"/>
              <a:pathLst>
                <a:path w="76200" h="31750">
                  <a:moveTo>
                    <a:pt x="30275" y="45373"/>
                  </a:moveTo>
                  <a:lnTo>
                    <a:pt x="78506" y="45373"/>
                  </a:lnTo>
                  <a:lnTo>
                    <a:pt x="81293" y="42610"/>
                  </a:lnTo>
                  <a:lnTo>
                    <a:pt x="5236" y="13987"/>
                  </a:lnTo>
                  <a:lnTo>
                    <a:pt x="13321" y="18761"/>
                  </a:lnTo>
                  <a:lnTo>
                    <a:pt x="20538" y="25874"/>
                  </a:lnTo>
                  <a:lnTo>
                    <a:pt x="26364" y="34890"/>
                  </a:lnTo>
                  <a:lnTo>
                    <a:pt x="30275" y="45373"/>
                  </a:lnTo>
                  <a:close/>
                </a:path>
              </a:pathLst>
            </a:custGeom>
            <a:ln w="46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1990" y="3193605"/>
              <a:ext cx="225767" cy="211886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34301" y="3110788"/>
              <a:ext cx="379730" cy="163195"/>
            </a:xfrm>
            <a:custGeom>
              <a:avLst/>
              <a:gdLst/>
              <a:ahLst/>
              <a:cxnLst/>
              <a:rect l="l" t="t" r="r" b="b"/>
              <a:pathLst>
                <a:path w="379730" h="163195">
                  <a:moveTo>
                    <a:pt x="76816" y="15979"/>
                  </a:moveTo>
                  <a:lnTo>
                    <a:pt x="1688" y="41828"/>
                  </a:lnTo>
                  <a:lnTo>
                    <a:pt x="1688" y="100911"/>
                  </a:lnTo>
                  <a:lnTo>
                    <a:pt x="223342" y="178457"/>
                  </a:lnTo>
                  <a:lnTo>
                    <a:pt x="381935" y="116611"/>
                  </a:lnTo>
                  <a:lnTo>
                    <a:pt x="76816" y="159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34301" y="3110788"/>
              <a:ext cx="379730" cy="163195"/>
            </a:xfrm>
            <a:custGeom>
              <a:avLst/>
              <a:gdLst/>
              <a:ahLst/>
              <a:cxnLst/>
              <a:rect l="l" t="t" r="r" b="b"/>
              <a:pathLst>
                <a:path w="379730" h="163195">
                  <a:moveTo>
                    <a:pt x="1688" y="100911"/>
                  </a:moveTo>
                  <a:lnTo>
                    <a:pt x="223342" y="178457"/>
                  </a:lnTo>
                  <a:lnTo>
                    <a:pt x="381935" y="116611"/>
                  </a:lnTo>
                  <a:lnTo>
                    <a:pt x="76816" y="15979"/>
                  </a:lnTo>
                  <a:lnTo>
                    <a:pt x="1688" y="41828"/>
                  </a:lnTo>
                  <a:lnTo>
                    <a:pt x="1688" y="100911"/>
                  </a:lnTo>
                  <a:close/>
                </a:path>
              </a:pathLst>
            </a:custGeom>
            <a:ln w="46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73822" y="3676154"/>
              <a:ext cx="169545" cy="315595"/>
            </a:xfrm>
            <a:custGeom>
              <a:avLst/>
              <a:gdLst/>
              <a:ahLst/>
              <a:cxnLst/>
              <a:rect l="l" t="t" r="r" b="b"/>
              <a:pathLst>
                <a:path w="169544" h="315595">
                  <a:moveTo>
                    <a:pt x="172418" y="14679"/>
                  </a:moveTo>
                  <a:lnTo>
                    <a:pt x="2699" y="99611"/>
                  </a:lnTo>
                  <a:lnTo>
                    <a:pt x="2699" y="329485"/>
                  </a:lnTo>
                  <a:lnTo>
                    <a:pt x="172418" y="238090"/>
                  </a:lnTo>
                  <a:lnTo>
                    <a:pt x="172418" y="14679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73822" y="3676154"/>
              <a:ext cx="169545" cy="315595"/>
            </a:xfrm>
            <a:custGeom>
              <a:avLst/>
              <a:gdLst/>
              <a:ahLst/>
              <a:cxnLst/>
              <a:rect l="l" t="t" r="r" b="b"/>
              <a:pathLst>
                <a:path w="169544" h="315595">
                  <a:moveTo>
                    <a:pt x="172418" y="14679"/>
                  </a:moveTo>
                  <a:lnTo>
                    <a:pt x="172418" y="238090"/>
                  </a:lnTo>
                  <a:lnTo>
                    <a:pt x="2699" y="329485"/>
                  </a:lnTo>
                  <a:lnTo>
                    <a:pt x="2699" y="99611"/>
                  </a:lnTo>
                  <a:lnTo>
                    <a:pt x="172418" y="14679"/>
                  </a:lnTo>
                  <a:close/>
                </a:path>
              </a:pathLst>
            </a:custGeom>
            <a:ln w="46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080363" y="3724275"/>
              <a:ext cx="93980" cy="267970"/>
            </a:xfrm>
            <a:custGeom>
              <a:avLst/>
              <a:gdLst/>
              <a:ahLst/>
              <a:cxnLst/>
              <a:rect l="l" t="t" r="r" b="b"/>
              <a:pathLst>
                <a:path w="93980" h="267970">
                  <a:moveTo>
                    <a:pt x="2484" y="14568"/>
                  </a:moveTo>
                  <a:lnTo>
                    <a:pt x="2484" y="239817"/>
                  </a:lnTo>
                  <a:lnTo>
                    <a:pt x="96159" y="281364"/>
                  </a:lnTo>
                  <a:lnTo>
                    <a:pt x="96159" y="51491"/>
                  </a:lnTo>
                  <a:lnTo>
                    <a:pt x="2484" y="14568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80363" y="3724275"/>
              <a:ext cx="93980" cy="267970"/>
            </a:xfrm>
            <a:custGeom>
              <a:avLst/>
              <a:gdLst/>
              <a:ahLst/>
              <a:cxnLst/>
              <a:rect l="l" t="t" r="r" b="b"/>
              <a:pathLst>
                <a:path w="93980" h="267970">
                  <a:moveTo>
                    <a:pt x="96159" y="51491"/>
                  </a:moveTo>
                  <a:lnTo>
                    <a:pt x="96159" y="281364"/>
                  </a:lnTo>
                  <a:lnTo>
                    <a:pt x="2484" y="239817"/>
                  </a:lnTo>
                  <a:lnTo>
                    <a:pt x="2484" y="14568"/>
                  </a:lnTo>
                  <a:lnTo>
                    <a:pt x="96159" y="51491"/>
                  </a:lnTo>
                  <a:close/>
                </a:path>
              </a:pathLst>
            </a:custGeom>
            <a:ln w="46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080363" y="3640988"/>
              <a:ext cx="262890" cy="120650"/>
            </a:xfrm>
            <a:custGeom>
              <a:avLst/>
              <a:gdLst/>
              <a:ahLst/>
              <a:cxnLst/>
              <a:rect l="l" t="t" r="r" b="b"/>
              <a:pathLst>
                <a:path w="262890" h="120650">
                  <a:moveTo>
                    <a:pt x="174991" y="14760"/>
                  </a:moveTo>
                  <a:lnTo>
                    <a:pt x="2484" y="97855"/>
                  </a:lnTo>
                  <a:lnTo>
                    <a:pt x="96159" y="134777"/>
                  </a:lnTo>
                  <a:lnTo>
                    <a:pt x="265877" y="49845"/>
                  </a:lnTo>
                  <a:lnTo>
                    <a:pt x="174991" y="147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80363" y="3640988"/>
              <a:ext cx="262890" cy="120650"/>
            </a:xfrm>
            <a:custGeom>
              <a:avLst/>
              <a:gdLst/>
              <a:ahLst/>
              <a:cxnLst/>
              <a:rect l="l" t="t" r="r" b="b"/>
              <a:pathLst>
                <a:path w="262890" h="120650">
                  <a:moveTo>
                    <a:pt x="2484" y="97855"/>
                  </a:moveTo>
                  <a:lnTo>
                    <a:pt x="174991" y="14760"/>
                  </a:lnTo>
                  <a:lnTo>
                    <a:pt x="265877" y="49845"/>
                  </a:lnTo>
                  <a:lnTo>
                    <a:pt x="96159" y="134777"/>
                  </a:lnTo>
                  <a:lnTo>
                    <a:pt x="2484" y="97855"/>
                  </a:lnTo>
                  <a:close/>
                </a:path>
              </a:pathLst>
            </a:custGeom>
            <a:ln w="46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67549" y="3792658"/>
              <a:ext cx="270510" cy="215900"/>
            </a:xfrm>
            <a:custGeom>
              <a:avLst/>
              <a:gdLst/>
              <a:ahLst/>
              <a:cxnLst/>
              <a:rect l="l" t="t" r="r" b="b"/>
              <a:pathLst>
                <a:path w="270509" h="215900">
                  <a:moveTo>
                    <a:pt x="252690" y="14411"/>
                  </a:moveTo>
                  <a:lnTo>
                    <a:pt x="201506" y="39202"/>
                  </a:lnTo>
                  <a:lnTo>
                    <a:pt x="162900" y="63535"/>
                  </a:lnTo>
                  <a:lnTo>
                    <a:pt x="129165" y="89426"/>
                  </a:lnTo>
                  <a:lnTo>
                    <a:pt x="100303" y="116961"/>
                  </a:lnTo>
                  <a:lnTo>
                    <a:pt x="53230" y="168782"/>
                  </a:lnTo>
                  <a:lnTo>
                    <a:pt x="26481" y="200183"/>
                  </a:lnTo>
                  <a:lnTo>
                    <a:pt x="1995" y="229592"/>
                  </a:lnTo>
                  <a:lnTo>
                    <a:pt x="52072" y="229592"/>
                  </a:lnTo>
                  <a:lnTo>
                    <a:pt x="93225" y="181707"/>
                  </a:lnTo>
                  <a:lnTo>
                    <a:pt x="112192" y="160145"/>
                  </a:lnTo>
                  <a:lnTo>
                    <a:pt x="154728" y="118284"/>
                  </a:lnTo>
                  <a:lnTo>
                    <a:pt x="185857" y="94696"/>
                  </a:lnTo>
                  <a:lnTo>
                    <a:pt x="221504" y="72319"/>
                  </a:lnTo>
                  <a:lnTo>
                    <a:pt x="261671" y="51415"/>
                  </a:lnTo>
                  <a:lnTo>
                    <a:pt x="268079" y="46730"/>
                  </a:lnTo>
                  <a:lnTo>
                    <a:pt x="271876" y="40225"/>
                  </a:lnTo>
                  <a:lnTo>
                    <a:pt x="272891" y="32854"/>
                  </a:lnTo>
                  <a:lnTo>
                    <a:pt x="270950" y="25567"/>
                  </a:lnTo>
                  <a:lnTo>
                    <a:pt x="266372" y="19195"/>
                  </a:lnTo>
                  <a:lnTo>
                    <a:pt x="260053" y="15419"/>
                  </a:lnTo>
                  <a:lnTo>
                    <a:pt x="252690" y="14411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67549" y="3792658"/>
              <a:ext cx="270510" cy="215900"/>
            </a:xfrm>
            <a:custGeom>
              <a:avLst/>
              <a:gdLst/>
              <a:ahLst/>
              <a:cxnLst/>
              <a:rect l="l" t="t" r="r" b="b"/>
              <a:pathLst>
                <a:path w="270509" h="215900">
                  <a:moveTo>
                    <a:pt x="270950" y="25567"/>
                  </a:moveTo>
                  <a:lnTo>
                    <a:pt x="266372" y="19195"/>
                  </a:lnTo>
                  <a:lnTo>
                    <a:pt x="260053" y="15419"/>
                  </a:lnTo>
                  <a:lnTo>
                    <a:pt x="252690" y="14411"/>
                  </a:lnTo>
                  <a:lnTo>
                    <a:pt x="244983" y="16343"/>
                  </a:lnTo>
                  <a:lnTo>
                    <a:pt x="201506" y="39202"/>
                  </a:lnTo>
                  <a:lnTo>
                    <a:pt x="162900" y="63535"/>
                  </a:lnTo>
                  <a:lnTo>
                    <a:pt x="129165" y="89426"/>
                  </a:lnTo>
                  <a:lnTo>
                    <a:pt x="100303" y="116961"/>
                  </a:lnTo>
                  <a:lnTo>
                    <a:pt x="53230" y="168782"/>
                  </a:lnTo>
                  <a:lnTo>
                    <a:pt x="26481" y="200183"/>
                  </a:lnTo>
                  <a:lnTo>
                    <a:pt x="1995" y="229592"/>
                  </a:lnTo>
                  <a:lnTo>
                    <a:pt x="52072" y="229592"/>
                  </a:lnTo>
                  <a:lnTo>
                    <a:pt x="72693" y="205520"/>
                  </a:lnTo>
                  <a:lnTo>
                    <a:pt x="93225" y="181707"/>
                  </a:lnTo>
                  <a:lnTo>
                    <a:pt x="128116" y="142822"/>
                  </a:lnTo>
                  <a:lnTo>
                    <a:pt x="185857" y="94696"/>
                  </a:lnTo>
                  <a:lnTo>
                    <a:pt x="221504" y="72319"/>
                  </a:lnTo>
                  <a:lnTo>
                    <a:pt x="261671" y="51415"/>
                  </a:lnTo>
                  <a:lnTo>
                    <a:pt x="268079" y="46730"/>
                  </a:lnTo>
                  <a:lnTo>
                    <a:pt x="271876" y="40225"/>
                  </a:lnTo>
                  <a:lnTo>
                    <a:pt x="272891" y="32854"/>
                  </a:lnTo>
                  <a:lnTo>
                    <a:pt x="270950" y="25567"/>
                  </a:lnTo>
                  <a:close/>
                </a:path>
              </a:pathLst>
            </a:custGeom>
            <a:ln w="4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9139174" y="4458475"/>
            <a:ext cx="1718945" cy="1148715"/>
            <a:chOff x="4084573" y="4458474"/>
            <a:chExt cx="1718945" cy="1148715"/>
          </a:xfrm>
        </p:grpSpPr>
        <p:sp>
          <p:nvSpPr>
            <p:cNvPr id="76" name="object 76"/>
            <p:cNvSpPr/>
            <p:nvPr/>
          </p:nvSpPr>
          <p:spPr>
            <a:xfrm>
              <a:off x="4086859" y="4460760"/>
              <a:ext cx="1714500" cy="1144270"/>
            </a:xfrm>
            <a:custGeom>
              <a:avLst/>
              <a:gdLst/>
              <a:ahLst/>
              <a:cxnLst/>
              <a:rect l="l" t="t" r="r" b="b"/>
              <a:pathLst>
                <a:path w="1714500" h="1144270">
                  <a:moveTo>
                    <a:pt x="1714080" y="0"/>
                  </a:moveTo>
                  <a:lnTo>
                    <a:pt x="0" y="0"/>
                  </a:lnTo>
                  <a:lnTo>
                    <a:pt x="0" y="1144066"/>
                  </a:lnTo>
                  <a:lnTo>
                    <a:pt x="1714080" y="1144066"/>
                  </a:lnTo>
                  <a:lnTo>
                    <a:pt x="1714080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86859" y="4460760"/>
              <a:ext cx="1714500" cy="1144270"/>
            </a:xfrm>
            <a:custGeom>
              <a:avLst/>
              <a:gdLst/>
              <a:ahLst/>
              <a:cxnLst/>
              <a:rect l="l" t="t" r="r" b="b"/>
              <a:pathLst>
                <a:path w="1714500" h="1144270">
                  <a:moveTo>
                    <a:pt x="0" y="0"/>
                  </a:moveTo>
                  <a:lnTo>
                    <a:pt x="1714080" y="0"/>
                  </a:lnTo>
                  <a:lnTo>
                    <a:pt x="1714080" y="1144066"/>
                  </a:lnTo>
                  <a:lnTo>
                    <a:pt x="0" y="11440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86859" y="4614646"/>
              <a:ext cx="1602105" cy="535305"/>
            </a:xfrm>
            <a:custGeom>
              <a:avLst/>
              <a:gdLst/>
              <a:ahLst/>
              <a:cxnLst/>
              <a:rect l="l" t="t" r="r" b="b"/>
              <a:pathLst>
                <a:path w="1602104" h="535304">
                  <a:moveTo>
                    <a:pt x="914" y="0"/>
                  </a:moveTo>
                  <a:lnTo>
                    <a:pt x="0" y="15570"/>
                  </a:lnTo>
                  <a:lnTo>
                    <a:pt x="1573237" y="534936"/>
                  </a:lnTo>
                  <a:lnTo>
                    <a:pt x="1601584" y="523951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86859" y="4614646"/>
              <a:ext cx="1602105" cy="535305"/>
            </a:xfrm>
            <a:custGeom>
              <a:avLst/>
              <a:gdLst/>
              <a:ahLst/>
              <a:cxnLst/>
              <a:rect l="l" t="t" r="r" b="b"/>
              <a:pathLst>
                <a:path w="1602104" h="535304">
                  <a:moveTo>
                    <a:pt x="1573237" y="534936"/>
                  </a:moveTo>
                  <a:lnTo>
                    <a:pt x="0" y="15570"/>
                  </a:lnTo>
                  <a:lnTo>
                    <a:pt x="914" y="0"/>
                  </a:lnTo>
                  <a:lnTo>
                    <a:pt x="1601584" y="523951"/>
                  </a:lnTo>
                  <a:lnTo>
                    <a:pt x="1573237" y="5349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86859" y="4630216"/>
              <a:ext cx="1573530" cy="713105"/>
            </a:xfrm>
            <a:custGeom>
              <a:avLst/>
              <a:gdLst/>
              <a:ahLst/>
              <a:cxnLst/>
              <a:rect l="l" t="t" r="r" b="b"/>
              <a:pathLst>
                <a:path w="1573529" h="713104">
                  <a:moveTo>
                    <a:pt x="0" y="0"/>
                  </a:moveTo>
                  <a:lnTo>
                    <a:pt x="0" y="147472"/>
                  </a:lnTo>
                  <a:lnTo>
                    <a:pt x="1573237" y="712647"/>
                  </a:lnTo>
                  <a:lnTo>
                    <a:pt x="1573237" y="519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C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86859" y="4630216"/>
              <a:ext cx="1573530" cy="713105"/>
            </a:xfrm>
            <a:custGeom>
              <a:avLst/>
              <a:gdLst/>
              <a:ahLst/>
              <a:cxnLst/>
              <a:rect l="l" t="t" r="r" b="b"/>
              <a:pathLst>
                <a:path w="1573529" h="713104">
                  <a:moveTo>
                    <a:pt x="0" y="0"/>
                  </a:moveTo>
                  <a:lnTo>
                    <a:pt x="0" y="147472"/>
                  </a:lnTo>
                  <a:lnTo>
                    <a:pt x="1573237" y="712647"/>
                  </a:lnTo>
                  <a:lnTo>
                    <a:pt x="1573237" y="51936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86859" y="4777689"/>
              <a:ext cx="1573530" cy="719455"/>
            </a:xfrm>
            <a:custGeom>
              <a:avLst/>
              <a:gdLst/>
              <a:ahLst/>
              <a:cxnLst/>
              <a:rect l="l" t="t" r="r" b="b"/>
              <a:pathLst>
                <a:path w="1573529" h="719454">
                  <a:moveTo>
                    <a:pt x="0" y="0"/>
                  </a:moveTo>
                  <a:lnTo>
                    <a:pt x="0" y="51295"/>
                  </a:lnTo>
                  <a:lnTo>
                    <a:pt x="1234808" y="508380"/>
                  </a:lnTo>
                  <a:lnTo>
                    <a:pt x="1234808" y="719061"/>
                  </a:lnTo>
                  <a:lnTo>
                    <a:pt x="1573237" y="565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86859" y="4777689"/>
              <a:ext cx="1573530" cy="719455"/>
            </a:xfrm>
            <a:custGeom>
              <a:avLst/>
              <a:gdLst/>
              <a:ahLst/>
              <a:cxnLst/>
              <a:rect l="l" t="t" r="r" b="b"/>
              <a:pathLst>
                <a:path w="1573529" h="719454">
                  <a:moveTo>
                    <a:pt x="0" y="0"/>
                  </a:moveTo>
                  <a:lnTo>
                    <a:pt x="0" y="51295"/>
                  </a:lnTo>
                  <a:lnTo>
                    <a:pt x="1234808" y="508380"/>
                  </a:lnTo>
                  <a:lnTo>
                    <a:pt x="1234808" y="719061"/>
                  </a:lnTo>
                  <a:lnTo>
                    <a:pt x="1573237" y="5651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46625" y="4710823"/>
              <a:ext cx="235585" cy="338455"/>
            </a:xfrm>
            <a:custGeom>
              <a:avLst/>
              <a:gdLst/>
              <a:ahLst/>
              <a:cxnLst/>
              <a:rect l="l" t="t" r="r" b="b"/>
              <a:pathLst>
                <a:path w="235585" h="338454">
                  <a:moveTo>
                    <a:pt x="235076" y="0"/>
                  </a:moveTo>
                  <a:lnTo>
                    <a:pt x="0" y="63207"/>
                  </a:lnTo>
                  <a:lnTo>
                    <a:pt x="0" y="337997"/>
                  </a:lnTo>
                  <a:lnTo>
                    <a:pt x="235076" y="264718"/>
                  </a:lnTo>
                  <a:lnTo>
                    <a:pt x="235076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46625" y="4710823"/>
              <a:ext cx="235585" cy="338455"/>
            </a:xfrm>
            <a:custGeom>
              <a:avLst/>
              <a:gdLst/>
              <a:ahLst/>
              <a:cxnLst/>
              <a:rect l="l" t="t" r="r" b="b"/>
              <a:pathLst>
                <a:path w="235585" h="338454">
                  <a:moveTo>
                    <a:pt x="235076" y="264718"/>
                  </a:moveTo>
                  <a:lnTo>
                    <a:pt x="235076" y="0"/>
                  </a:lnTo>
                  <a:lnTo>
                    <a:pt x="0" y="63207"/>
                  </a:lnTo>
                  <a:lnTo>
                    <a:pt x="0" y="337997"/>
                  </a:lnTo>
                  <a:lnTo>
                    <a:pt x="235076" y="26471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88701" y="4687011"/>
              <a:ext cx="258445" cy="361950"/>
            </a:xfrm>
            <a:custGeom>
              <a:avLst/>
              <a:gdLst/>
              <a:ahLst/>
              <a:cxnLst/>
              <a:rect l="l" t="t" r="r" b="b"/>
              <a:pathLst>
                <a:path w="258445" h="361950">
                  <a:moveTo>
                    <a:pt x="0" y="0"/>
                  </a:moveTo>
                  <a:lnTo>
                    <a:pt x="0" y="261061"/>
                  </a:lnTo>
                  <a:lnTo>
                    <a:pt x="257924" y="361810"/>
                  </a:lnTo>
                  <a:lnTo>
                    <a:pt x="257924" y="87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88701" y="4687011"/>
              <a:ext cx="258445" cy="361950"/>
            </a:xfrm>
            <a:custGeom>
              <a:avLst/>
              <a:gdLst/>
              <a:ahLst/>
              <a:cxnLst/>
              <a:rect l="l" t="t" r="r" b="b"/>
              <a:pathLst>
                <a:path w="258445" h="361950">
                  <a:moveTo>
                    <a:pt x="0" y="0"/>
                  </a:moveTo>
                  <a:lnTo>
                    <a:pt x="0" y="261061"/>
                  </a:lnTo>
                  <a:lnTo>
                    <a:pt x="257924" y="361810"/>
                  </a:lnTo>
                  <a:lnTo>
                    <a:pt x="257924" y="8702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088701" y="4655870"/>
              <a:ext cx="381635" cy="118745"/>
            </a:xfrm>
            <a:custGeom>
              <a:avLst/>
              <a:gdLst/>
              <a:ahLst/>
              <a:cxnLst/>
              <a:rect l="l" t="t" r="r" b="b"/>
              <a:pathLst>
                <a:path w="381635" h="118745">
                  <a:moveTo>
                    <a:pt x="122555" y="0"/>
                  </a:moveTo>
                  <a:lnTo>
                    <a:pt x="0" y="30225"/>
                  </a:lnTo>
                  <a:lnTo>
                    <a:pt x="257924" y="118160"/>
                  </a:lnTo>
                  <a:lnTo>
                    <a:pt x="381406" y="84264"/>
                  </a:lnTo>
                  <a:lnTo>
                    <a:pt x="122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88701" y="4655870"/>
              <a:ext cx="381635" cy="118745"/>
            </a:xfrm>
            <a:custGeom>
              <a:avLst/>
              <a:gdLst/>
              <a:ahLst/>
              <a:cxnLst/>
              <a:rect l="l" t="t" r="r" b="b"/>
              <a:pathLst>
                <a:path w="381635" h="118745">
                  <a:moveTo>
                    <a:pt x="0" y="30225"/>
                  </a:moveTo>
                  <a:lnTo>
                    <a:pt x="257924" y="118160"/>
                  </a:lnTo>
                  <a:lnTo>
                    <a:pt x="381406" y="84264"/>
                  </a:lnTo>
                  <a:lnTo>
                    <a:pt x="122555" y="0"/>
                  </a:lnTo>
                  <a:lnTo>
                    <a:pt x="0" y="302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11256" y="4628388"/>
              <a:ext cx="370840" cy="111760"/>
            </a:xfrm>
            <a:custGeom>
              <a:avLst/>
              <a:gdLst/>
              <a:ahLst/>
              <a:cxnLst/>
              <a:rect l="l" t="t" r="r" b="b"/>
              <a:pathLst>
                <a:path w="370839" h="111760">
                  <a:moveTo>
                    <a:pt x="110680" y="0"/>
                  </a:moveTo>
                  <a:lnTo>
                    <a:pt x="0" y="27482"/>
                  </a:lnTo>
                  <a:lnTo>
                    <a:pt x="258851" y="111747"/>
                  </a:lnTo>
                  <a:lnTo>
                    <a:pt x="370446" y="82435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11256" y="4628388"/>
              <a:ext cx="370840" cy="111760"/>
            </a:xfrm>
            <a:custGeom>
              <a:avLst/>
              <a:gdLst/>
              <a:ahLst/>
              <a:cxnLst/>
              <a:rect l="l" t="t" r="r" b="b"/>
              <a:pathLst>
                <a:path w="370839" h="111760">
                  <a:moveTo>
                    <a:pt x="110680" y="0"/>
                  </a:moveTo>
                  <a:lnTo>
                    <a:pt x="0" y="27482"/>
                  </a:lnTo>
                  <a:lnTo>
                    <a:pt x="258851" y="111747"/>
                  </a:lnTo>
                  <a:lnTo>
                    <a:pt x="370446" y="82435"/>
                  </a:lnTo>
                  <a:lnTo>
                    <a:pt x="11068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68291" y="4730064"/>
              <a:ext cx="237490" cy="485140"/>
            </a:xfrm>
            <a:custGeom>
              <a:avLst/>
              <a:gdLst/>
              <a:ahLst/>
              <a:cxnLst/>
              <a:rect l="l" t="t" r="r" b="b"/>
              <a:pathLst>
                <a:path w="237489" h="485139">
                  <a:moveTo>
                    <a:pt x="236905" y="0"/>
                  </a:moveTo>
                  <a:lnTo>
                    <a:pt x="0" y="66865"/>
                  </a:lnTo>
                  <a:lnTo>
                    <a:pt x="0" y="484555"/>
                  </a:lnTo>
                  <a:lnTo>
                    <a:pt x="236905" y="399364"/>
                  </a:lnTo>
                  <a:lnTo>
                    <a:pt x="236905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768291" y="4730064"/>
              <a:ext cx="237490" cy="485140"/>
            </a:xfrm>
            <a:custGeom>
              <a:avLst/>
              <a:gdLst/>
              <a:ahLst/>
              <a:cxnLst/>
              <a:rect l="l" t="t" r="r" b="b"/>
              <a:pathLst>
                <a:path w="237489" h="485139">
                  <a:moveTo>
                    <a:pt x="236905" y="399364"/>
                  </a:moveTo>
                  <a:lnTo>
                    <a:pt x="236905" y="0"/>
                  </a:lnTo>
                  <a:lnTo>
                    <a:pt x="0" y="66865"/>
                  </a:lnTo>
                  <a:lnTo>
                    <a:pt x="0" y="484555"/>
                  </a:lnTo>
                  <a:lnTo>
                    <a:pt x="236905" y="39936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471936" y="4702581"/>
              <a:ext cx="296545" cy="512445"/>
            </a:xfrm>
            <a:custGeom>
              <a:avLst/>
              <a:gdLst/>
              <a:ahLst/>
              <a:cxnLst/>
              <a:rect l="l" t="t" r="r" b="b"/>
              <a:pathLst>
                <a:path w="296545" h="512445">
                  <a:moveTo>
                    <a:pt x="0" y="0"/>
                  </a:moveTo>
                  <a:lnTo>
                    <a:pt x="0" y="395706"/>
                  </a:lnTo>
                  <a:lnTo>
                    <a:pt x="296354" y="512038"/>
                  </a:lnTo>
                  <a:lnTo>
                    <a:pt x="296354" y="94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471936" y="4702581"/>
              <a:ext cx="296545" cy="512445"/>
            </a:xfrm>
            <a:custGeom>
              <a:avLst/>
              <a:gdLst/>
              <a:ahLst/>
              <a:cxnLst/>
              <a:rect l="l" t="t" r="r" b="b"/>
              <a:pathLst>
                <a:path w="296545" h="512445">
                  <a:moveTo>
                    <a:pt x="0" y="0"/>
                  </a:moveTo>
                  <a:lnTo>
                    <a:pt x="0" y="395706"/>
                  </a:lnTo>
                  <a:lnTo>
                    <a:pt x="296354" y="512038"/>
                  </a:lnTo>
                  <a:lnTo>
                    <a:pt x="296354" y="9434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60683" y="5028679"/>
              <a:ext cx="238125" cy="340995"/>
            </a:xfrm>
            <a:custGeom>
              <a:avLst/>
              <a:gdLst/>
              <a:ahLst/>
              <a:cxnLst/>
              <a:rect l="l" t="t" r="r" b="b"/>
              <a:pathLst>
                <a:path w="238125" h="340995">
                  <a:moveTo>
                    <a:pt x="237820" y="0"/>
                  </a:moveTo>
                  <a:lnTo>
                    <a:pt x="0" y="86093"/>
                  </a:lnTo>
                  <a:lnTo>
                    <a:pt x="0" y="340740"/>
                  </a:lnTo>
                  <a:lnTo>
                    <a:pt x="237820" y="243649"/>
                  </a:lnTo>
                  <a:lnTo>
                    <a:pt x="237820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60683" y="5028679"/>
              <a:ext cx="238125" cy="340995"/>
            </a:xfrm>
            <a:custGeom>
              <a:avLst/>
              <a:gdLst/>
              <a:ahLst/>
              <a:cxnLst/>
              <a:rect l="l" t="t" r="r" b="b"/>
              <a:pathLst>
                <a:path w="238125" h="340995">
                  <a:moveTo>
                    <a:pt x="237820" y="243649"/>
                  </a:moveTo>
                  <a:lnTo>
                    <a:pt x="237820" y="0"/>
                  </a:lnTo>
                  <a:lnTo>
                    <a:pt x="0" y="86093"/>
                  </a:lnTo>
                  <a:lnTo>
                    <a:pt x="0" y="340740"/>
                  </a:lnTo>
                  <a:lnTo>
                    <a:pt x="237820" y="24364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78057" y="5015852"/>
              <a:ext cx="283210" cy="353695"/>
            </a:xfrm>
            <a:custGeom>
              <a:avLst/>
              <a:gdLst/>
              <a:ahLst/>
              <a:cxnLst/>
              <a:rect l="l" t="t" r="r" b="b"/>
              <a:pathLst>
                <a:path w="283210" h="353695">
                  <a:moveTo>
                    <a:pt x="0" y="0"/>
                  </a:moveTo>
                  <a:lnTo>
                    <a:pt x="0" y="241820"/>
                  </a:lnTo>
                  <a:lnTo>
                    <a:pt x="282625" y="353567"/>
                  </a:lnTo>
                  <a:lnTo>
                    <a:pt x="282625" y="98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78057" y="5015852"/>
              <a:ext cx="283210" cy="353695"/>
            </a:xfrm>
            <a:custGeom>
              <a:avLst/>
              <a:gdLst/>
              <a:ahLst/>
              <a:cxnLst/>
              <a:rect l="l" t="t" r="r" b="b"/>
              <a:pathLst>
                <a:path w="283210" h="353695">
                  <a:moveTo>
                    <a:pt x="282625" y="98920"/>
                  </a:moveTo>
                  <a:lnTo>
                    <a:pt x="282625" y="353567"/>
                  </a:lnTo>
                  <a:lnTo>
                    <a:pt x="0" y="241820"/>
                  </a:lnTo>
                  <a:lnTo>
                    <a:pt x="0" y="0"/>
                  </a:lnTo>
                  <a:lnTo>
                    <a:pt x="282625" y="989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78057" y="4973713"/>
              <a:ext cx="410209" cy="141605"/>
            </a:xfrm>
            <a:custGeom>
              <a:avLst/>
              <a:gdLst/>
              <a:ahLst/>
              <a:cxnLst/>
              <a:rect l="l" t="t" r="r" b="b"/>
              <a:pathLst>
                <a:path w="410210" h="141604">
                  <a:moveTo>
                    <a:pt x="126225" y="0"/>
                  </a:moveTo>
                  <a:lnTo>
                    <a:pt x="0" y="42138"/>
                  </a:lnTo>
                  <a:lnTo>
                    <a:pt x="282625" y="141058"/>
                  </a:lnTo>
                  <a:lnTo>
                    <a:pt x="409765" y="95262"/>
                  </a:lnTo>
                  <a:lnTo>
                    <a:pt x="12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878057" y="4973713"/>
              <a:ext cx="410209" cy="141605"/>
            </a:xfrm>
            <a:custGeom>
              <a:avLst/>
              <a:gdLst/>
              <a:ahLst/>
              <a:cxnLst/>
              <a:rect l="l" t="t" r="r" b="b"/>
              <a:pathLst>
                <a:path w="410210" h="141604">
                  <a:moveTo>
                    <a:pt x="0" y="42138"/>
                  </a:moveTo>
                  <a:lnTo>
                    <a:pt x="282625" y="141058"/>
                  </a:lnTo>
                  <a:lnTo>
                    <a:pt x="409765" y="95262"/>
                  </a:lnTo>
                  <a:lnTo>
                    <a:pt x="126225" y="0"/>
                  </a:lnTo>
                  <a:lnTo>
                    <a:pt x="0" y="421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004282" y="4937074"/>
              <a:ext cx="394335" cy="132080"/>
            </a:xfrm>
            <a:custGeom>
              <a:avLst/>
              <a:gdLst/>
              <a:ahLst/>
              <a:cxnLst/>
              <a:rect l="l" t="t" r="r" b="b"/>
              <a:pathLst>
                <a:path w="394335" h="132079">
                  <a:moveTo>
                    <a:pt x="110667" y="0"/>
                  </a:moveTo>
                  <a:lnTo>
                    <a:pt x="0" y="36639"/>
                  </a:lnTo>
                  <a:lnTo>
                    <a:pt x="283540" y="131902"/>
                  </a:lnTo>
                  <a:lnTo>
                    <a:pt x="394220" y="91605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04282" y="4937074"/>
              <a:ext cx="394335" cy="132080"/>
            </a:xfrm>
            <a:custGeom>
              <a:avLst/>
              <a:gdLst/>
              <a:ahLst/>
              <a:cxnLst/>
              <a:rect l="l" t="t" r="r" b="b"/>
              <a:pathLst>
                <a:path w="394335" h="132079">
                  <a:moveTo>
                    <a:pt x="110667" y="0"/>
                  </a:moveTo>
                  <a:lnTo>
                    <a:pt x="0" y="36639"/>
                  </a:lnTo>
                  <a:lnTo>
                    <a:pt x="283540" y="131902"/>
                  </a:lnTo>
                  <a:lnTo>
                    <a:pt x="394220" y="91605"/>
                  </a:lnTo>
                  <a:lnTo>
                    <a:pt x="11066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601819" y="4642129"/>
              <a:ext cx="403860" cy="118745"/>
            </a:xfrm>
            <a:custGeom>
              <a:avLst/>
              <a:gdLst/>
              <a:ahLst/>
              <a:cxnLst/>
              <a:rect l="l" t="t" r="r" b="b"/>
              <a:pathLst>
                <a:path w="403860" h="118745">
                  <a:moveTo>
                    <a:pt x="107022" y="0"/>
                  </a:moveTo>
                  <a:lnTo>
                    <a:pt x="0" y="26555"/>
                  </a:lnTo>
                  <a:lnTo>
                    <a:pt x="296354" y="118160"/>
                  </a:lnTo>
                  <a:lnTo>
                    <a:pt x="403377" y="87934"/>
                  </a:lnTo>
                  <a:lnTo>
                    <a:pt x="107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601819" y="4642129"/>
              <a:ext cx="403860" cy="118745"/>
            </a:xfrm>
            <a:custGeom>
              <a:avLst/>
              <a:gdLst/>
              <a:ahLst/>
              <a:cxnLst/>
              <a:rect l="l" t="t" r="r" b="b"/>
              <a:pathLst>
                <a:path w="403860" h="118745">
                  <a:moveTo>
                    <a:pt x="403377" y="87934"/>
                  </a:moveTo>
                  <a:lnTo>
                    <a:pt x="107022" y="0"/>
                  </a:lnTo>
                  <a:lnTo>
                    <a:pt x="0" y="26555"/>
                  </a:lnTo>
                  <a:lnTo>
                    <a:pt x="296354" y="118160"/>
                  </a:lnTo>
                  <a:lnTo>
                    <a:pt x="403377" y="8793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71936" y="4668685"/>
              <a:ext cx="426720" cy="128270"/>
            </a:xfrm>
            <a:custGeom>
              <a:avLst/>
              <a:gdLst/>
              <a:ahLst/>
              <a:cxnLst/>
              <a:rect l="l" t="t" r="r" b="b"/>
              <a:pathLst>
                <a:path w="426720" h="128270">
                  <a:moveTo>
                    <a:pt x="129882" y="0"/>
                  </a:moveTo>
                  <a:lnTo>
                    <a:pt x="0" y="33896"/>
                  </a:lnTo>
                  <a:lnTo>
                    <a:pt x="296354" y="128244"/>
                  </a:lnTo>
                  <a:lnTo>
                    <a:pt x="426237" y="91605"/>
                  </a:lnTo>
                  <a:lnTo>
                    <a:pt x="129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71936" y="4668685"/>
              <a:ext cx="426720" cy="128270"/>
            </a:xfrm>
            <a:custGeom>
              <a:avLst/>
              <a:gdLst/>
              <a:ahLst/>
              <a:cxnLst/>
              <a:rect l="l" t="t" r="r" b="b"/>
              <a:pathLst>
                <a:path w="426720" h="128270">
                  <a:moveTo>
                    <a:pt x="129882" y="0"/>
                  </a:moveTo>
                  <a:lnTo>
                    <a:pt x="0" y="33896"/>
                  </a:lnTo>
                  <a:lnTo>
                    <a:pt x="296354" y="128244"/>
                  </a:lnTo>
                  <a:lnTo>
                    <a:pt x="426237" y="91605"/>
                  </a:lnTo>
                  <a:lnTo>
                    <a:pt x="129882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318010" y="4897691"/>
              <a:ext cx="38100" cy="456565"/>
            </a:xfrm>
            <a:custGeom>
              <a:avLst/>
              <a:gdLst/>
              <a:ahLst/>
              <a:cxnLst/>
              <a:rect l="l" t="t" r="r" b="b"/>
              <a:pathLst>
                <a:path w="38100" h="456564">
                  <a:moveTo>
                    <a:pt x="0" y="0"/>
                  </a:moveTo>
                  <a:lnTo>
                    <a:pt x="0" y="436918"/>
                  </a:lnTo>
                  <a:lnTo>
                    <a:pt x="1457" y="444178"/>
                  </a:lnTo>
                  <a:lnTo>
                    <a:pt x="5486" y="450319"/>
                  </a:lnTo>
                  <a:lnTo>
                    <a:pt x="11572" y="454570"/>
                  </a:lnTo>
                  <a:lnTo>
                    <a:pt x="19202" y="456158"/>
                  </a:lnTo>
                  <a:lnTo>
                    <a:pt x="26305" y="454570"/>
                  </a:lnTo>
                  <a:lnTo>
                    <a:pt x="32124" y="450319"/>
                  </a:lnTo>
                  <a:lnTo>
                    <a:pt x="36058" y="444178"/>
                  </a:lnTo>
                  <a:lnTo>
                    <a:pt x="37503" y="436918"/>
                  </a:lnTo>
                  <a:lnTo>
                    <a:pt x="37503" y="3657"/>
                  </a:lnTo>
                  <a:lnTo>
                    <a:pt x="24688" y="82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342699" y="4638459"/>
              <a:ext cx="69850" cy="267970"/>
            </a:xfrm>
            <a:custGeom>
              <a:avLst/>
              <a:gdLst/>
              <a:ahLst/>
              <a:cxnLst/>
              <a:rect l="l" t="t" r="r" b="b"/>
              <a:pathLst>
                <a:path w="69850" h="267970">
                  <a:moveTo>
                    <a:pt x="69519" y="0"/>
                  </a:moveTo>
                  <a:lnTo>
                    <a:pt x="0" y="20154"/>
                  </a:lnTo>
                  <a:lnTo>
                    <a:pt x="0" y="267474"/>
                  </a:lnTo>
                  <a:lnTo>
                    <a:pt x="69519" y="243662"/>
                  </a:lnTo>
                  <a:lnTo>
                    <a:pt x="69519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42699" y="4638459"/>
              <a:ext cx="69850" cy="267970"/>
            </a:xfrm>
            <a:custGeom>
              <a:avLst/>
              <a:gdLst/>
              <a:ahLst/>
              <a:cxnLst/>
              <a:rect l="l" t="t" r="r" b="b"/>
              <a:pathLst>
                <a:path w="69850" h="267970">
                  <a:moveTo>
                    <a:pt x="69519" y="243662"/>
                  </a:moveTo>
                  <a:lnTo>
                    <a:pt x="69519" y="0"/>
                  </a:lnTo>
                  <a:lnTo>
                    <a:pt x="0" y="20154"/>
                  </a:lnTo>
                  <a:lnTo>
                    <a:pt x="0" y="267474"/>
                  </a:lnTo>
                  <a:lnTo>
                    <a:pt x="69519" y="2436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238432" y="4612817"/>
              <a:ext cx="173990" cy="46355"/>
            </a:xfrm>
            <a:custGeom>
              <a:avLst/>
              <a:gdLst/>
              <a:ahLst/>
              <a:cxnLst/>
              <a:rect l="l" t="t" r="r" b="b"/>
              <a:pathLst>
                <a:path w="173989" h="46354">
                  <a:moveTo>
                    <a:pt x="70434" y="0"/>
                  </a:moveTo>
                  <a:lnTo>
                    <a:pt x="0" y="19227"/>
                  </a:lnTo>
                  <a:lnTo>
                    <a:pt x="104266" y="45796"/>
                  </a:lnTo>
                  <a:lnTo>
                    <a:pt x="173786" y="25641"/>
                  </a:lnTo>
                  <a:lnTo>
                    <a:pt x="70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238432" y="4612817"/>
              <a:ext cx="173990" cy="46355"/>
            </a:xfrm>
            <a:custGeom>
              <a:avLst/>
              <a:gdLst/>
              <a:ahLst/>
              <a:cxnLst/>
              <a:rect l="l" t="t" r="r" b="b"/>
              <a:pathLst>
                <a:path w="173989" h="46354">
                  <a:moveTo>
                    <a:pt x="173786" y="25641"/>
                  </a:moveTo>
                  <a:lnTo>
                    <a:pt x="70434" y="0"/>
                  </a:lnTo>
                  <a:lnTo>
                    <a:pt x="0" y="19227"/>
                  </a:lnTo>
                  <a:lnTo>
                    <a:pt x="104266" y="45796"/>
                  </a:lnTo>
                  <a:lnTo>
                    <a:pt x="173786" y="256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238432" y="4632045"/>
              <a:ext cx="104775" cy="274320"/>
            </a:xfrm>
            <a:custGeom>
              <a:avLst/>
              <a:gdLst/>
              <a:ahLst/>
              <a:cxnLst/>
              <a:rect l="l" t="t" r="r" b="b"/>
              <a:pathLst>
                <a:path w="104775" h="274320">
                  <a:moveTo>
                    <a:pt x="0" y="0"/>
                  </a:moveTo>
                  <a:lnTo>
                    <a:pt x="0" y="241833"/>
                  </a:lnTo>
                  <a:lnTo>
                    <a:pt x="104266" y="273888"/>
                  </a:lnTo>
                  <a:lnTo>
                    <a:pt x="104266" y="26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B4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238432" y="4632045"/>
              <a:ext cx="104775" cy="274320"/>
            </a:xfrm>
            <a:custGeom>
              <a:avLst/>
              <a:gdLst/>
              <a:ahLst/>
              <a:cxnLst/>
              <a:rect l="l" t="t" r="r" b="b"/>
              <a:pathLst>
                <a:path w="104775" h="274320">
                  <a:moveTo>
                    <a:pt x="104266" y="26568"/>
                  </a:moveTo>
                  <a:lnTo>
                    <a:pt x="0" y="0"/>
                  </a:lnTo>
                  <a:lnTo>
                    <a:pt x="0" y="241833"/>
                  </a:lnTo>
                  <a:lnTo>
                    <a:pt x="104266" y="273888"/>
                  </a:lnTo>
                  <a:lnTo>
                    <a:pt x="104266" y="265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806708" y="4460760"/>
              <a:ext cx="533400" cy="175260"/>
            </a:xfrm>
            <a:custGeom>
              <a:avLst/>
              <a:gdLst/>
              <a:ahLst/>
              <a:cxnLst/>
              <a:rect l="l" t="t" r="r" b="b"/>
              <a:pathLst>
                <a:path w="533400" h="175260">
                  <a:moveTo>
                    <a:pt x="37503" y="0"/>
                  </a:moveTo>
                  <a:lnTo>
                    <a:pt x="0" y="0"/>
                  </a:lnTo>
                  <a:lnTo>
                    <a:pt x="22583" y="20652"/>
                  </a:lnTo>
                  <a:lnTo>
                    <a:pt x="78724" y="51651"/>
                  </a:lnTo>
                  <a:lnTo>
                    <a:pt x="172318" y="67212"/>
                  </a:lnTo>
                  <a:lnTo>
                    <a:pt x="232121" y="68342"/>
                  </a:lnTo>
                  <a:lnTo>
                    <a:pt x="288544" y="64810"/>
                  </a:lnTo>
                  <a:lnTo>
                    <a:pt x="339129" y="57586"/>
                  </a:lnTo>
                  <a:lnTo>
                    <a:pt x="381419" y="47637"/>
                  </a:lnTo>
                  <a:lnTo>
                    <a:pt x="405386" y="42639"/>
                  </a:lnTo>
                  <a:lnTo>
                    <a:pt x="448173" y="47762"/>
                  </a:lnTo>
                  <a:lnTo>
                    <a:pt x="484102" y="75829"/>
                  </a:lnTo>
                  <a:lnTo>
                    <a:pt x="504942" y="128555"/>
                  </a:lnTo>
                  <a:lnTo>
                    <a:pt x="507644" y="162128"/>
                  </a:lnTo>
                  <a:lnTo>
                    <a:pt x="507644" y="169456"/>
                  </a:lnTo>
                  <a:lnTo>
                    <a:pt x="514045" y="174955"/>
                  </a:lnTo>
                  <a:lnTo>
                    <a:pt x="527761" y="174955"/>
                  </a:lnTo>
                  <a:lnTo>
                    <a:pt x="533247" y="169456"/>
                  </a:lnTo>
                  <a:lnTo>
                    <a:pt x="533247" y="162128"/>
                  </a:lnTo>
                  <a:lnTo>
                    <a:pt x="529861" y="122559"/>
                  </a:lnTo>
                  <a:lnTo>
                    <a:pt x="503538" y="59213"/>
                  </a:lnTo>
                  <a:lnTo>
                    <a:pt x="458217" y="23930"/>
                  </a:lnTo>
                  <a:lnTo>
                    <a:pt x="404200" y="17062"/>
                  </a:lnTo>
                  <a:lnTo>
                    <a:pt x="374103" y="22898"/>
                  </a:lnTo>
                  <a:lnTo>
                    <a:pt x="333664" y="32764"/>
                  </a:lnTo>
                  <a:lnTo>
                    <a:pt x="285281" y="39814"/>
                  </a:lnTo>
                  <a:lnTo>
                    <a:pt x="231323" y="43214"/>
                  </a:lnTo>
                  <a:lnTo>
                    <a:pt x="174162" y="42129"/>
                  </a:lnTo>
                  <a:lnTo>
                    <a:pt x="116166" y="35725"/>
                  </a:lnTo>
                  <a:lnTo>
                    <a:pt x="93840" y="30269"/>
                  </a:lnTo>
                  <a:lnTo>
                    <a:pt x="73401" y="22325"/>
                  </a:lnTo>
                  <a:lnTo>
                    <a:pt x="54678" y="12148"/>
                  </a:lnTo>
                  <a:lnTo>
                    <a:pt x="37503" y="0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06708" y="4460760"/>
              <a:ext cx="533400" cy="175260"/>
            </a:xfrm>
            <a:custGeom>
              <a:avLst/>
              <a:gdLst/>
              <a:ahLst/>
              <a:cxnLst/>
              <a:rect l="l" t="t" r="r" b="b"/>
              <a:pathLst>
                <a:path w="533400" h="175260">
                  <a:moveTo>
                    <a:pt x="481114" y="36639"/>
                  </a:moveTo>
                  <a:lnTo>
                    <a:pt x="458217" y="23930"/>
                  </a:lnTo>
                  <a:lnTo>
                    <a:pt x="432409" y="17405"/>
                  </a:lnTo>
                  <a:lnTo>
                    <a:pt x="404200" y="17062"/>
                  </a:lnTo>
                  <a:lnTo>
                    <a:pt x="374103" y="22898"/>
                  </a:lnTo>
                  <a:lnTo>
                    <a:pt x="333664" y="32764"/>
                  </a:lnTo>
                  <a:lnTo>
                    <a:pt x="285281" y="39814"/>
                  </a:lnTo>
                  <a:lnTo>
                    <a:pt x="231323" y="43214"/>
                  </a:lnTo>
                  <a:lnTo>
                    <a:pt x="174162" y="42129"/>
                  </a:lnTo>
                  <a:lnTo>
                    <a:pt x="116166" y="35725"/>
                  </a:lnTo>
                  <a:lnTo>
                    <a:pt x="93840" y="30269"/>
                  </a:lnTo>
                  <a:lnTo>
                    <a:pt x="73401" y="22325"/>
                  </a:lnTo>
                  <a:lnTo>
                    <a:pt x="54678" y="12148"/>
                  </a:lnTo>
                  <a:lnTo>
                    <a:pt x="37503" y="0"/>
                  </a:lnTo>
                  <a:lnTo>
                    <a:pt x="0" y="0"/>
                  </a:lnTo>
                  <a:lnTo>
                    <a:pt x="48939" y="38126"/>
                  </a:lnTo>
                  <a:lnTo>
                    <a:pt x="111594" y="60451"/>
                  </a:lnTo>
                  <a:lnTo>
                    <a:pt x="172318" y="67212"/>
                  </a:lnTo>
                  <a:lnTo>
                    <a:pt x="232121" y="68342"/>
                  </a:lnTo>
                  <a:lnTo>
                    <a:pt x="288544" y="64810"/>
                  </a:lnTo>
                  <a:lnTo>
                    <a:pt x="339129" y="57586"/>
                  </a:lnTo>
                  <a:lnTo>
                    <a:pt x="381419" y="47637"/>
                  </a:lnTo>
                  <a:lnTo>
                    <a:pt x="405386" y="42639"/>
                  </a:lnTo>
                  <a:lnTo>
                    <a:pt x="448173" y="47762"/>
                  </a:lnTo>
                  <a:lnTo>
                    <a:pt x="484102" y="75829"/>
                  </a:lnTo>
                  <a:lnTo>
                    <a:pt x="504942" y="128555"/>
                  </a:lnTo>
                  <a:lnTo>
                    <a:pt x="507644" y="162128"/>
                  </a:lnTo>
                  <a:lnTo>
                    <a:pt x="507644" y="169456"/>
                  </a:lnTo>
                  <a:lnTo>
                    <a:pt x="514045" y="174955"/>
                  </a:lnTo>
                  <a:lnTo>
                    <a:pt x="520446" y="174955"/>
                  </a:lnTo>
                  <a:lnTo>
                    <a:pt x="527761" y="174955"/>
                  </a:lnTo>
                  <a:lnTo>
                    <a:pt x="533247" y="169456"/>
                  </a:lnTo>
                  <a:lnTo>
                    <a:pt x="533247" y="162128"/>
                  </a:lnTo>
                  <a:lnTo>
                    <a:pt x="529861" y="122559"/>
                  </a:lnTo>
                  <a:lnTo>
                    <a:pt x="519872" y="88053"/>
                  </a:lnTo>
                  <a:lnTo>
                    <a:pt x="503538" y="59213"/>
                  </a:lnTo>
                  <a:lnTo>
                    <a:pt x="481114" y="3663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294223" y="5138597"/>
              <a:ext cx="394335" cy="401320"/>
            </a:xfrm>
            <a:custGeom>
              <a:avLst/>
              <a:gdLst/>
              <a:ahLst/>
              <a:cxnLst/>
              <a:rect l="l" t="t" r="r" b="b"/>
              <a:pathLst>
                <a:path w="394335" h="401320">
                  <a:moveTo>
                    <a:pt x="394220" y="0"/>
                  </a:moveTo>
                  <a:lnTo>
                    <a:pt x="365874" y="10985"/>
                  </a:lnTo>
                  <a:lnTo>
                    <a:pt x="365874" y="204266"/>
                  </a:lnTo>
                  <a:lnTo>
                    <a:pt x="27444" y="358152"/>
                  </a:lnTo>
                  <a:lnTo>
                    <a:pt x="27444" y="147472"/>
                  </a:lnTo>
                  <a:lnTo>
                    <a:pt x="0" y="158457"/>
                  </a:lnTo>
                  <a:lnTo>
                    <a:pt x="0" y="401205"/>
                  </a:lnTo>
                  <a:lnTo>
                    <a:pt x="394220" y="221665"/>
                  </a:lnTo>
                  <a:lnTo>
                    <a:pt x="39422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294223" y="5138597"/>
              <a:ext cx="394335" cy="401320"/>
            </a:xfrm>
            <a:custGeom>
              <a:avLst/>
              <a:gdLst/>
              <a:ahLst/>
              <a:cxnLst/>
              <a:rect l="l" t="t" r="r" b="b"/>
              <a:pathLst>
                <a:path w="394335" h="401320">
                  <a:moveTo>
                    <a:pt x="365874" y="10985"/>
                  </a:moveTo>
                  <a:lnTo>
                    <a:pt x="365874" y="204266"/>
                  </a:lnTo>
                  <a:lnTo>
                    <a:pt x="27444" y="358152"/>
                  </a:lnTo>
                  <a:lnTo>
                    <a:pt x="27444" y="147472"/>
                  </a:lnTo>
                  <a:lnTo>
                    <a:pt x="0" y="158457"/>
                  </a:lnTo>
                  <a:lnTo>
                    <a:pt x="0" y="401205"/>
                  </a:lnTo>
                  <a:lnTo>
                    <a:pt x="394220" y="221665"/>
                  </a:lnTo>
                  <a:lnTo>
                    <a:pt x="394220" y="0"/>
                  </a:lnTo>
                  <a:lnTo>
                    <a:pt x="365874" y="1098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86859" y="4846396"/>
              <a:ext cx="1207770" cy="693420"/>
            </a:xfrm>
            <a:custGeom>
              <a:avLst/>
              <a:gdLst/>
              <a:ahLst/>
              <a:cxnLst/>
              <a:rect l="l" t="t" r="r" b="b"/>
              <a:pathLst>
                <a:path w="1207770" h="693420">
                  <a:moveTo>
                    <a:pt x="0" y="0"/>
                  </a:moveTo>
                  <a:lnTo>
                    <a:pt x="0" y="193268"/>
                  </a:lnTo>
                  <a:lnTo>
                    <a:pt x="1207363" y="693407"/>
                  </a:lnTo>
                  <a:lnTo>
                    <a:pt x="1207363" y="450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C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86859" y="4846396"/>
              <a:ext cx="1207770" cy="693420"/>
            </a:xfrm>
            <a:custGeom>
              <a:avLst/>
              <a:gdLst/>
              <a:ahLst/>
              <a:cxnLst/>
              <a:rect l="l" t="t" r="r" b="b"/>
              <a:pathLst>
                <a:path w="1207770" h="693420">
                  <a:moveTo>
                    <a:pt x="0" y="193268"/>
                  </a:moveTo>
                  <a:lnTo>
                    <a:pt x="1207363" y="693407"/>
                  </a:lnTo>
                  <a:lnTo>
                    <a:pt x="1207363" y="450659"/>
                  </a:lnTo>
                  <a:lnTo>
                    <a:pt x="0" y="0"/>
                  </a:lnTo>
                  <a:lnTo>
                    <a:pt x="0" y="1932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86859" y="4828984"/>
              <a:ext cx="1235075" cy="468630"/>
            </a:xfrm>
            <a:custGeom>
              <a:avLst/>
              <a:gdLst/>
              <a:ahLst/>
              <a:cxnLst/>
              <a:rect l="l" t="t" r="r" b="b"/>
              <a:pathLst>
                <a:path w="1235075" h="468629">
                  <a:moveTo>
                    <a:pt x="0" y="0"/>
                  </a:moveTo>
                  <a:lnTo>
                    <a:pt x="0" y="17411"/>
                  </a:lnTo>
                  <a:lnTo>
                    <a:pt x="1207363" y="468071"/>
                  </a:lnTo>
                  <a:lnTo>
                    <a:pt x="1234808" y="457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86859" y="4828984"/>
              <a:ext cx="1235075" cy="468630"/>
            </a:xfrm>
            <a:custGeom>
              <a:avLst/>
              <a:gdLst/>
              <a:ahLst/>
              <a:cxnLst/>
              <a:rect l="l" t="t" r="r" b="b"/>
              <a:pathLst>
                <a:path w="1235075" h="468629">
                  <a:moveTo>
                    <a:pt x="1207363" y="468071"/>
                  </a:moveTo>
                  <a:lnTo>
                    <a:pt x="0" y="17411"/>
                  </a:lnTo>
                  <a:lnTo>
                    <a:pt x="0" y="0"/>
                  </a:lnTo>
                  <a:lnTo>
                    <a:pt x="1234808" y="457085"/>
                  </a:lnTo>
                  <a:lnTo>
                    <a:pt x="1207363" y="4680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3" name="object 123"/>
          <p:cNvGrpSpPr/>
          <p:nvPr/>
        </p:nvGrpSpPr>
        <p:grpSpPr>
          <a:xfrm>
            <a:off x="9137041" y="6039549"/>
            <a:ext cx="1718945" cy="1146175"/>
            <a:chOff x="4082440" y="6039548"/>
            <a:chExt cx="1718945" cy="1146175"/>
          </a:xfrm>
        </p:grpSpPr>
        <p:sp>
          <p:nvSpPr>
            <p:cNvPr id="124" name="object 124"/>
            <p:cNvSpPr/>
            <p:nvPr/>
          </p:nvSpPr>
          <p:spPr>
            <a:xfrm>
              <a:off x="4084726" y="6041834"/>
              <a:ext cx="1714500" cy="1141095"/>
            </a:xfrm>
            <a:custGeom>
              <a:avLst/>
              <a:gdLst/>
              <a:ahLst/>
              <a:cxnLst/>
              <a:rect l="l" t="t" r="r" b="b"/>
              <a:pathLst>
                <a:path w="1714500" h="1141095">
                  <a:moveTo>
                    <a:pt x="1714080" y="0"/>
                  </a:moveTo>
                  <a:lnTo>
                    <a:pt x="0" y="0"/>
                  </a:lnTo>
                  <a:lnTo>
                    <a:pt x="0" y="1141095"/>
                  </a:lnTo>
                  <a:lnTo>
                    <a:pt x="1714080" y="1141095"/>
                  </a:lnTo>
                  <a:lnTo>
                    <a:pt x="1714080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084726" y="6041834"/>
              <a:ext cx="1714500" cy="1141095"/>
            </a:xfrm>
            <a:custGeom>
              <a:avLst/>
              <a:gdLst/>
              <a:ahLst/>
              <a:cxnLst/>
              <a:rect l="l" t="t" r="r" b="b"/>
              <a:pathLst>
                <a:path w="1714500" h="1141095">
                  <a:moveTo>
                    <a:pt x="0" y="0"/>
                  </a:moveTo>
                  <a:lnTo>
                    <a:pt x="1714080" y="0"/>
                  </a:lnTo>
                  <a:lnTo>
                    <a:pt x="1714080" y="1141095"/>
                  </a:lnTo>
                  <a:lnTo>
                    <a:pt x="0" y="114109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402770" y="6305867"/>
              <a:ext cx="59055" cy="522605"/>
            </a:xfrm>
            <a:custGeom>
              <a:avLst/>
              <a:gdLst/>
              <a:ahLst/>
              <a:cxnLst/>
              <a:rect l="l" t="t" r="r" b="b"/>
              <a:pathLst>
                <a:path w="59054" h="522604">
                  <a:moveTo>
                    <a:pt x="58534" y="0"/>
                  </a:moveTo>
                  <a:lnTo>
                    <a:pt x="0" y="0"/>
                  </a:lnTo>
                  <a:lnTo>
                    <a:pt x="0" y="504317"/>
                  </a:lnTo>
                  <a:lnTo>
                    <a:pt x="9145" y="518190"/>
                  </a:lnTo>
                  <a:lnTo>
                    <a:pt x="29267" y="522128"/>
                  </a:lnTo>
                  <a:lnTo>
                    <a:pt x="49388" y="517161"/>
                  </a:lnTo>
                  <a:lnTo>
                    <a:pt x="58534" y="504317"/>
                  </a:lnTo>
                  <a:lnTo>
                    <a:pt x="58534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402770" y="6305867"/>
              <a:ext cx="59055" cy="522605"/>
            </a:xfrm>
            <a:custGeom>
              <a:avLst/>
              <a:gdLst/>
              <a:ahLst/>
              <a:cxnLst/>
              <a:rect l="l" t="t" r="r" b="b"/>
              <a:pathLst>
                <a:path w="59054" h="522604">
                  <a:moveTo>
                    <a:pt x="58534" y="504317"/>
                  </a:moveTo>
                  <a:lnTo>
                    <a:pt x="58534" y="0"/>
                  </a:lnTo>
                  <a:lnTo>
                    <a:pt x="0" y="0"/>
                  </a:lnTo>
                  <a:lnTo>
                    <a:pt x="0" y="504317"/>
                  </a:lnTo>
                  <a:lnTo>
                    <a:pt x="9145" y="518190"/>
                  </a:lnTo>
                  <a:lnTo>
                    <a:pt x="29267" y="522128"/>
                  </a:lnTo>
                  <a:lnTo>
                    <a:pt x="49388" y="517161"/>
                  </a:lnTo>
                  <a:lnTo>
                    <a:pt x="58534" y="50431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491761" y="6759016"/>
              <a:ext cx="1000760" cy="424180"/>
            </a:xfrm>
            <a:custGeom>
              <a:avLst/>
              <a:gdLst/>
              <a:ahLst/>
              <a:cxnLst/>
              <a:rect l="l" t="t" r="r" b="b"/>
              <a:pathLst>
                <a:path w="1000760" h="424179">
                  <a:moveTo>
                    <a:pt x="439038" y="0"/>
                  </a:moveTo>
                  <a:lnTo>
                    <a:pt x="0" y="221094"/>
                  </a:lnTo>
                  <a:lnTo>
                    <a:pt x="385076" y="423913"/>
                  </a:lnTo>
                  <a:lnTo>
                    <a:pt x="722579" y="423913"/>
                  </a:lnTo>
                  <a:lnTo>
                    <a:pt x="1000645" y="261289"/>
                  </a:lnTo>
                  <a:lnTo>
                    <a:pt x="439038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491761" y="6759016"/>
              <a:ext cx="1000760" cy="424180"/>
            </a:xfrm>
            <a:custGeom>
              <a:avLst/>
              <a:gdLst/>
              <a:ahLst/>
              <a:cxnLst/>
              <a:rect l="l" t="t" r="r" b="b"/>
              <a:pathLst>
                <a:path w="1000760" h="424179">
                  <a:moveTo>
                    <a:pt x="722579" y="423913"/>
                  </a:moveTo>
                  <a:lnTo>
                    <a:pt x="1000645" y="261289"/>
                  </a:lnTo>
                  <a:lnTo>
                    <a:pt x="439038" y="0"/>
                  </a:lnTo>
                  <a:lnTo>
                    <a:pt x="0" y="221094"/>
                  </a:lnTo>
                  <a:lnTo>
                    <a:pt x="385076" y="423913"/>
                  </a:lnTo>
                  <a:lnTo>
                    <a:pt x="722579" y="42391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214340" y="7020305"/>
              <a:ext cx="278130" cy="163195"/>
            </a:xfrm>
            <a:custGeom>
              <a:avLst/>
              <a:gdLst/>
              <a:ahLst/>
              <a:cxnLst/>
              <a:rect l="l" t="t" r="r" b="b"/>
              <a:pathLst>
                <a:path w="278129" h="163195">
                  <a:moveTo>
                    <a:pt x="278066" y="0"/>
                  </a:moveTo>
                  <a:lnTo>
                    <a:pt x="0" y="162623"/>
                  </a:lnTo>
                  <a:lnTo>
                    <a:pt x="58547" y="162623"/>
                  </a:lnTo>
                  <a:lnTo>
                    <a:pt x="278066" y="34721"/>
                  </a:lnTo>
                  <a:lnTo>
                    <a:pt x="278066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214340" y="7020305"/>
              <a:ext cx="278130" cy="163195"/>
            </a:xfrm>
            <a:custGeom>
              <a:avLst/>
              <a:gdLst/>
              <a:ahLst/>
              <a:cxnLst/>
              <a:rect l="l" t="t" r="r" b="b"/>
              <a:pathLst>
                <a:path w="278129" h="163195">
                  <a:moveTo>
                    <a:pt x="58547" y="162623"/>
                  </a:moveTo>
                  <a:lnTo>
                    <a:pt x="278066" y="34721"/>
                  </a:lnTo>
                  <a:lnTo>
                    <a:pt x="278066" y="0"/>
                  </a:lnTo>
                  <a:lnTo>
                    <a:pt x="0" y="162623"/>
                  </a:lnTo>
                  <a:lnTo>
                    <a:pt x="58547" y="1626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491761" y="6980110"/>
              <a:ext cx="385445" cy="203200"/>
            </a:xfrm>
            <a:custGeom>
              <a:avLst/>
              <a:gdLst/>
              <a:ahLst/>
              <a:cxnLst/>
              <a:rect l="l" t="t" r="r" b="b"/>
              <a:pathLst>
                <a:path w="385445" h="203200">
                  <a:moveTo>
                    <a:pt x="0" y="0"/>
                  </a:moveTo>
                  <a:lnTo>
                    <a:pt x="0" y="34721"/>
                  </a:lnTo>
                  <a:lnTo>
                    <a:pt x="319214" y="202819"/>
                  </a:lnTo>
                  <a:lnTo>
                    <a:pt x="385076" y="202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491761" y="6980110"/>
              <a:ext cx="385445" cy="203200"/>
            </a:xfrm>
            <a:custGeom>
              <a:avLst/>
              <a:gdLst/>
              <a:ahLst/>
              <a:cxnLst/>
              <a:rect l="l" t="t" r="r" b="b"/>
              <a:pathLst>
                <a:path w="385445" h="203200">
                  <a:moveTo>
                    <a:pt x="385076" y="202819"/>
                  </a:moveTo>
                  <a:lnTo>
                    <a:pt x="0" y="0"/>
                  </a:lnTo>
                  <a:lnTo>
                    <a:pt x="0" y="34721"/>
                  </a:lnTo>
                  <a:lnTo>
                    <a:pt x="319214" y="202819"/>
                  </a:lnTo>
                  <a:lnTo>
                    <a:pt x="385076" y="2028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32476" y="6886460"/>
              <a:ext cx="116154" cy="145118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4913414" y="6465747"/>
              <a:ext cx="462915" cy="571500"/>
            </a:xfrm>
            <a:custGeom>
              <a:avLst/>
              <a:gdLst/>
              <a:ahLst/>
              <a:cxnLst/>
              <a:rect l="l" t="t" r="r" b="b"/>
              <a:pathLst>
                <a:path w="462914" h="571500">
                  <a:moveTo>
                    <a:pt x="0" y="0"/>
                  </a:moveTo>
                  <a:lnTo>
                    <a:pt x="332028" y="504317"/>
                  </a:lnTo>
                  <a:lnTo>
                    <a:pt x="462826" y="571004"/>
                  </a:lnTo>
                  <a:lnTo>
                    <a:pt x="120738" y="57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13414" y="6465747"/>
              <a:ext cx="462915" cy="571500"/>
            </a:xfrm>
            <a:custGeom>
              <a:avLst/>
              <a:gdLst/>
              <a:ahLst/>
              <a:cxnLst/>
              <a:rect l="l" t="t" r="r" b="b"/>
              <a:pathLst>
                <a:path w="462914" h="571500">
                  <a:moveTo>
                    <a:pt x="0" y="0"/>
                  </a:moveTo>
                  <a:lnTo>
                    <a:pt x="332028" y="504317"/>
                  </a:lnTo>
                  <a:lnTo>
                    <a:pt x="462826" y="571004"/>
                  </a:lnTo>
                  <a:lnTo>
                    <a:pt x="120738" y="5755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34152" y="6515087"/>
              <a:ext cx="358775" cy="521970"/>
            </a:xfrm>
            <a:custGeom>
              <a:avLst/>
              <a:gdLst/>
              <a:ahLst/>
              <a:cxnLst/>
              <a:rect l="l" t="t" r="r" b="b"/>
              <a:pathLst>
                <a:path w="358775" h="521970">
                  <a:moveTo>
                    <a:pt x="16471" y="0"/>
                  </a:moveTo>
                  <a:lnTo>
                    <a:pt x="0" y="8216"/>
                  </a:lnTo>
                  <a:lnTo>
                    <a:pt x="342087" y="521665"/>
                  </a:lnTo>
                  <a:lnTo>
                    <a:pt x="358546" y="512533"/>
                  </a:lnTo>
                  <a:lnTo>
                    <a:pt x="16471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34152" y="6515087"/>
              <a:ext cx="358775" cy="521970"/>
            </a:xfrm>
            <a:custGeom>
              <a:avLst/>
              <a:gdLst/>
              <a:ahLst/>
              <a:cxnLst/>
              <a:rect l="l" t="t" r="r" b="b"/>
              <a:pathLst>
                <a:path w="358775" h="521970">
                  <a:moveTo>
                    <a:pt x="16471" y="0"/>
                  </a:moveTo>
                  <a:lnTo>
                    <a:pt x="358546" y="512533"/>
                  </a:lnTo>
                  <a:lnTo>
                    <a:pt x="342087" y="521665"/>
                  </a:lnTo>
                  <a:lnTo>
                    <a:pt x="0" y="8216"/>
                  </a:lnTo>
                  <a:lnTo>
                    <a:pt x="1647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557610" y="6813829"/>
              <a:ext cx="461009" cy="215265"/>
            </a:xfrm>
            <a:custGeom>
              <a:avLst/>
              <a:gdLst/>
              <a:ahLst/>
              <a:cxnLst/>
              <a:rect l="l" t="t" r="r" b="b"/>
              <a:pathLst>
                <a:path w="461010" h="215265">
                  <a:moveTo>
                    <a:pt x="369531" y="0"/>
                  </a:moveTo>
                  <a:lnTo>
                    <a:pt x="0" y="168109"/>
                  </a:lnTo>
                  <a:lnTo>
                    <a:pt x="90550" y="214706"/>
                  </a:lnTo>
                  <a:lnTo>
                    <a:pt x="460997" y="43853"/>
                  </a:lnTo>
                  <a:lnTo>
                    <a:pt x="369531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557610" y="6813829"/>
              <a:ext cx="461009" cy="215265"/>
            </a:xfrm>
            <a:custGeom>
              <a:avLst/>
              <a:gdLst/>
              <a:ahLst/>
              <a:cxnLst/>
              <a:rect l="l" t="t" r="r" b="b"/>
              <a:pathLst>
                <a:path w="461010" h="215265">
                  <a:moveTo>
                    <a:pt x="0" y="168109"/>
                  </a:moveTo>
                  <a:lnTo>
                    <a:pt x="369531" y="0"/>
                  </a:lnTo>
                  <a:lnTo>
                    <a:pt x="460997" y="43853"/>
                  </a:lnTo>
                  <a:lnTo>
                    <a:pt x="90550" y="214706"/>
                  </a:lnTo>
                  <a:lnTo>
                    <a:pt x="0" y="16810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94985" y="6723837"/>
              <a:ext cx="236764" cy="345222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4491761" y="6372567"/>
              <a:ext cx="1000760" cy="465455"/>
            </a:xfrm>
            <a:custGeom>
              <a:avLst/>
              <a:gdLst/>
              <a:ahLst/>
              <a:cxnLst/>
              <a:rect l="l" t="t" r="r" b="b"/>
              <a:pathLst>
                <a:path w="1000760" h="465454">
                  <a:moveTo>
                    <a:pt x="448182" y="0"/>
                  </a:moveTo>
                  <a:lnTo>
                    <a:pt x="0" y="199161"/>
                  </a:lnTo>
                  <a:lnTo>
                    <a:pt x="555205" y="465023"/>
                  </a:lnTo>
                  <a:lnTo>
                    <a:pt x="1000645" y="232968"/>
                  </a:lnTo>
                  <a:lnTo>
                    <a:pt x="4481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491761" y="6372567"/>
              <a:ext cx="1000760" cy="465455"/>
            </a:xfrm>
            <a:custGeom>
              <a:avLst/>
              <a:gdLst/>
              <a:ahLst/>
              <a:cxnLst/>
              <a:rect l="l" t="t" r="r" b="b"/>
              <a:pathLst>
                <a:path w="1000760" h="465454">
                  <a:moveTo>
                    <a:pt x="0" y="199161"/>
                  </a:moveTo>
                  <a:lnTo>
                    <a:pt x="555205" y="465023"/>
                  </a:lnTo>
                  <a:lnTo>
                    <a:pt x="1000645" y="232968"/>
                  </a:lnTo>
                  <a:lnTo>
                    <a:pt x="448182" y="0"/>
                  </a:lnTo>
                  <a:lnTo>
                    <a:pt x="0" y="19916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542066" y="6195326"/>
              <a:ext cx="898525" cy="395605"/>
            </a:xfrm>
            <a:custGeom>
              <a:avLst/>
              <a:gdLst/>
              <a:ahLst/>
              <a:cxnLst/>
              <a:rect l="l" t="t" r="r" b="b"/>
              <a:pathLst>
                <a:path w="898525" h="395604">
                  <a:moveTo>
                    <a:pt x="406107" y="0"/>
                  </a:moveTo>
                  <a:lnTo>
                    <a:pt x="0" y="172669"/>
                  </a:lnTo>
                  <a:lnTo>
                    <a:pt x="502145" y="395592"/>
                  </a:lnTo>
                  <a:lnTo>
                    <a:pt x="898207" y="200990"/>
                  </a:lnTo>
                  <a:lnTo>
                    <a:pt x="4061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542066" y="6195326"/>
              <a:ext cx="898525" cy="395605"/>
            </a:xfrm>
            <a:custGeom>
              <a:avLst/>
              <a:gdLst/>
              <a:ahLst/>
              <a:cxnLst/>
              <a:rect l="l" t="t" r="r" b="b"/>
              <a:pathLst>
                <a:path w="898525" h="395604">
                  <a:moveTo>
                    <a:pt x="0" y="172669"/>
                  </a:moveTo>
                  <a:lnTo>
                    <a:pt x="502145" y="395592"/>
                  </a:lnTo>
                  <a:lnTo>
                    <a:pt x="898207" y="200990"/>
                  </a:lnTo>
                  <a:lnTo>
                    <a:pt x="406107" y="0"/>
                  </a:lnTo>
                  <a:lnTo>
                    <a:pt x="0" y="1726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542066" y="6367995"/>
              <a:ext cx="502284" cy="436245"/>
            </a:xfrm>
            <a:custGeom>
              <a:avLst/>
              <a:gdLst/>
              <a:ahLst/>
              <a:cxnLst/>
              <a:rect l="l" t="t" r="r" b="b"/>
              <a:pathLst>
                <a:path w="502285" h="436245">
                  <a:moveTo>
                    <a:pt x="0" y="0"/>
                  </a:moveTo>
                  <a:lnTo>
                    <a:pt x="0" y="200990"/>
                  </a:lnTo>
                  <a:lnTo>
                    <a:pt x="502145" y="435787"/>
                  </a:lnTo>
                  <a:lnTo>
                    <a:pt x="502145" y="222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542066" y="6367995"/>
              <a:ext cx="502284" cy="436245"/>
            </a:xfrm>
            <a:custGeom>
              <a:avLst/>
              <a:gdLst/>
              <a:ahLst/>
              <a:cxnLst/>
              <a:rect l="l" t="t" r="r" b="b"/>
              <a:pathLst>
                <a:path w="502285" h="436245">
                  <a:moveTo>
                    <a:pt x="0" y="0"/>
                  </a:moveTo>
                  <a:lnTo>
                    <a:pt x="0" y="200990"/>
                  </a:lnTo>
                  <a:lnTo>
                    <a:pt x="502145" y="435787"/>
                  </a:lnTo>
                  <a:lnTo>
                    <a:pt x="502145" y="22292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044211" y="6396316"/>
              <a:ext cx="396240" cy="407670"/>
            </a:xfrm>
            <a:custGeom>
              <a:avLst/>
              <a:gdLst/>
              <a:ahLst/>
              <a:cxnLst/>
              <a:rect l="l" t="t" r="r" b="b"/>
              <a:pathLst>
                <a:path w="396239" h="407670">
                  <a:moveTo>
                    <a:pt x="396062" y="0"/>
                  </a:moveTo>
                  <a:lnTo>
                    <a:pt x="0" y="194602"/>
                  </a:lnTo>
                  <a:lnTo>
                    <a:pt x="0" y="407466"/>
                  </a:lnTo>
                  <a:lnTo>
                    <a:pt x="396062" y="202819"/>
                  </a:lnTo>
                  <a:lnTo>
                    <a:pt x="396062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651819" y="6240094"/>
              <a:ext cx="788670" cy="563880"/>
            </a:xfrm>
            <a:custGeom>
              <a:avLst/>
              <a:gdLst/>
              <a:ahLst/>
              <a:cxnLst/>
              <a:rect l="l" t="t" r="r" b="b"/>
              <a:pathLst>
                <a:path w="788670" h="563879">
                  <a:moveTo>
                    <a:pt x="788454" y="156222"/>
                  </a:moveTo>
                  <a:lnTo>
                    <a:pt x="788454" y="359041"/>
                  </a:lnTo>
                  <a:lnTo>
                    <a:pt x="392391" y="563689"/>
                  </a:lnTo>
                  <a:lnTo>
                    <a:pt x="392391" y="350824"/>
                  </a:lnTo>
                  <a:lnTo>
                    <a:pt x="788454" y="156222"/>
                  </a:lnTo>
                  <a:close/>
                </a:path>
                <a:path w="788670" h="563879">
                  <a:moveTo>
                    <a:pt x="0" y="376402"/>
                  </a:moveTo>
                  <a:lnTo>
                    <a:pt x="0" y="177241"/>
                  </a:lnTo>
                  <a:lnTo>
                    <a:pt x="410692" y="0"/>
                  </a:lnTo>
                </a:path>
                <a:path w="788670" h="563879">
                  <a:moveTo>
                    <a:pt x="125310" y="436702"/>
                  </a:moveTo>
                  <a:lnTo>
                    <a:pt x="125310" y="231139"/>
                  </a:lnTo>
                  <a:lnTo>
                    <a:pt x="533260" y="50241"/>
                  </a:lnTo>
                </a:path>
                <a:path w="788670" h="563879">
                  <a:moveTo>
                    <a:pt x="258851" y="499732"/>
                  </a:moveTo>
                  <a:lnTo>
                    <a:pt x="258851" y="290525"/>
                  </a:lnTo>
                  <a:lnTo>
                    <a:pt x="659485" y="104152"/>
                  </a:lnTo>
                </a:path>
                <a:path w="788670" h="563879">
                  <a:moveTo>
                    <a:pt x="168300" y="10045"/>
                  </a:moveTo>
                  <a:lnTo>
                    <a:pt x="663143" y="215607"/>
                  </a:lnTo>
                  <a:lnTo>
                    <a:pt x="663143" y="427558"/>
                  </a:lnTo>
                </a:path>
                <a:path w="788670" h="563879">
                  <a:moveTo>
                    <a:pt x="33845" y="68516"/>
                  </a:moveTo>
                  <a:lnTo>
                    <a:pt x="519531" y="285038"/>
                  </a:lnTo>
                  <a:lnTo>
                    <a:pt x="519531" y="49334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91761" y="6571729"/>
              <a:ext cx="555625" cy="299085"/>
            </a:xfrm>
            <a:custGeom>
              <a:avLst/>
              <a:gdLst/>
              <a:ahLst/>
              <a:cxnLst/>
              <a:rect l="l" t="t" r="r" b="b"/>
              <a:pathLst>
                <a:path w="555625" h="299084">
                  <a:moveTo>
                    <a:pt x="0" y="0"/>
                  </a:moveTo>
                  <a:lnTo>
                    <a:pt x="0" y="34721"/>
                  </a:lnTo>
                  <a:lnTo>
                    <a:pt x="555205" y="298754"/>
                  </a:lnTo>
                  <a:lnTo>
                    <a:pt x="555205" y="265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91761" y="6571729"/>
              <a:ext cx="555625" cy="299085"/>
            </a:xfrm>
            <a:custGeom>
              <a:avLst/>
              <a:gdLst/>
              <a:ahLst/>
              <a:cxnLst/>
              <a:rect l="l" t="t" r="r" b="b"/>
              <a:pathLst>
                <a:path w="555625" h="299084">
                  <a:moveTo>
                    <a:pt x="0" y="0"/>
                  </a:moveTo>
                  <a:lnTo>
                    <a:pt x="0" y="34721"/>
                  </a:lnTo>
                  <a:lnTo>
                    <a:pt x="555205" y="298754"/>
                  </a:lnTo>
                  <a:lnTo>
                    <a:pt x="555205" y="2658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046967" y="6605536"/>
              <a:ext cx="445770" cy="265430"/>
            </a:xfrm>
            <a:custGeom>
              <a:avLst/>
              <a:gdLst/>
              <a:ahLst/>
              <a:cxnLst/>
              <a:rect l="l" t="t" r="r" b="b"/>
              <a:pathLst>
                <a:path w="445770" h="265429">
                  <a:moveTo>
                    <a:pt x="445439" y="0"/>
                  </a:moveTo>
                  <a:lnTo>
                    <a:pt x="0" y="232054"/>
                  </a:lnTo>
                  <a:lnTo>
                    <a:pt x="0" y="264947"/>
                  </a:lnTo>
                  <a:lnTo>
                    <a:pt x="445439" y="34709"/>
                  </a:lnTo>
                  <a:lnTo>
                    <a:pt x="445439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046967" y="6605536"/>
              <a:ext cx="445770" cy="265430"/>
            </a:xfrm>
            <a:custGeom>
              <a:avLst/>
              <a:gdLst/>
              <a:ahLst/>
              <a:cxnLst/>
              <a:rect l="l" t="t" r="r" b="b"/>
              <a:pathLst>
                <a:path w="445770" h="265429">
                  <a:moveTo>
                    <a:pt x="0" y="232054"/>
                  </a:moveTo>
                  <a:lnTo>
                    <a:pt x="0" y="264947"/>
                  </a:lnTo>
                  <a:lnTo>
                    <a:pt x="445439" y="34709"/>
                  </a:lnTo>
                  <a:lnTo>
                    <a:pt x="445439" y="0"/>
                  </a:lnTo>
                  <a:lnTo>
                    <a:pt x="0" y="23205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537494" y="6627456"/>
              <a:ext cx="452120" cy="555625"/>
            </a:xfrm>
            <a:custGeom>
              <a:avLst/>
              <a:gdLst/>
              <a:ahLst/>
              <a:cxnLst/>
              <a:rect l="l" t="t" r="r" b="b"/>
              <a:pathLst>
                <a:path w="452120" h="555625">
                  <a:moveTo>
                    <a:pt x="0" y="0"/>
                  </a:moveTo>
                  <a:lnTo>
                    <a:pt x="353974" y="537197"/>
                  </a:lnTo>
                  <a:lnTo>
                    <a:pt x="387819" y="555472"/>
                  </a:lnTo>
                  <a:lnTo>
                    <a:pt x="451840" y="555472"/>
                  </a:lnTo>
                  <a:lnTo>
                    <a:pt x="128968" y="62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537494" y="6627456"/>
              <a:ext cx="452120" cy="555625"/>
            </a:xfrm>
            <a:custGeom>
              <a:avLst/>
              <a:gdLst/>
              <a:ahLst/>
              <a:cxnLst/>
              <a:rect l="l" t="t" r="r" b="b"/>
              <a:pathLst>
                <a:path w="452120" h="555625">
                  <a:moveTo>
                    <a:pt x="387819" y="555472"/>
                  </a:moveTo>
                  <a:lnTo>
                    <a:pt x="451840" y="555472"/>
                  </a:lnTo>
                  <a:lnTo>
                    <a:pt x="128968" y="62128"/>
                  </a:lnTo>
                  <a:lnTo>
                    <a:pt x="0" y="0"/>
                  </a:lnTo>
                  <a:lnTo>
                    <a:pt x="353974" y="537197"/>
                  </a:lnTo>
                  <a:lnTo>
                    <a:pt x="387819" y="5554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01984" y="6997928"/>
              <a:ext cx="163728" cy="187286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4666462" y="6689585"/>
              <a:ext cx="346710" cy="493395"/>
            </a:xfrm>
            <a:custGeom>
              <a:avLst/>
              <a:gdLst/>
              <a:ahLst/>
              <a:cxnLst/>
              <a:rect l="l" t="t" r="r" b="b"/>
              <a:pathLst>
                <a:path w="346710" h="493395">
                  <a:moveTo>
                    <a:pt x="0" y="0"/>
                  </a:moveTo>
                  <a:lnTo>
                    <a:pt x="322872" y="493344"/>
                  </a:lnTo>
                  <a:lnTo>
                    <a:pt x="346659" y="493344"/>
                  </a:lnTo>
                  <a:lnTo>
                    <a:pt x="34759" y="16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666462" y="6689585"/>
              <a:ext cx="346710" cy="493395"/>
            </a:xfrm>
            <a:custGeom>
              <a:avLst/>
              <a:gdLst/>
              <a:ahLst/>
              <a:cxnLst/>
              <a:rect l="l" t="t" r="r" b="b"/>
              <a:pathLst>
                <a:path w="346710" h="493395">
                  <a:moveTo>
                    <a:pt x="0" y="0"/>
                  </a:moveTo>
                  <a:lnTo>
                    <a:pt x="322872" y="493344"/>
                  </a:lnTo>
                  <a:lnTo>
                    <a:pt x="346659" y="493344"/>
                  </a:lnTo>
                  <a:lnTo>
                    <a:pt x="34759" y="1644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759771" y="6909336"/>
              <a:ext cx="29845" cy="37465"/>
            </a:xfrm>
            <a:custGeom>
              <a:avLst/>
              <a:gdLst/>
              <a:ahLst/>
              <a:cxnLst/>
              <a:rect l="l" t="t" r="r" b="b"/>
              <a:pathLst>
                <a:path w="29845" h="37465">
                  <a:moveTo>
                    <a:pt x="14703" y="0"/>
                  </a:moveTo>
                  <a:lnTo>
                    <a:pt x="9129" y="428"/>
                  </a:lnTo>
                  <a:lnTo>
                    <a:pt x="4371" y="3212"/>
                  </a:lnTo>
                  <a:lnTo>
                    <a:pt x="1243" y="8307"/>
                  </a:lnTo>
                  <a:lnTo>
                    <a:pt x="0" y="14943"/>
                  </a:lnTo>
                  <a:lnTo>
                    <a:pt x="900" y="22349"/>
                  </a:lnTo>
                  <a:lnTo>
                    <a:pt x="4414" y="29133"/>
                  </a:lnTo>
                  <a:lnTo>
                    <a:pt x="9129" y="34115"/>
                  </a:lnTo>
                  <a:lnTo>
                    <a:pt x="14530" y="36868"/>
                  </a:lnTo>
                  <a:lnTo>
                    <a:pt x="20102" y="36966"/>
                  </a:lnTo>
                  <a:lnTo>
                    <a:pt x="24867" y="33659"/>
                  </a:lnTo>
                  <a:lnTo>
                    <a:pt x="28000" y="28292"/>
                  </a:lnTo>
                  <a:lnTo>
                    <a:pt x="29244" y="21554"/>
                  </a:lnTo>
                  <a:lnTo>
                    <a:pt x="28344" y="14132"/>
                  </a:lnTo>
                  <a:lnTo>
                    <a:pt x="24828" y="7367"/>
                  </a:lnTo>
                  <a:lnTo>
                    <a:pt x="20108" y="2484"/>
                  </a:lnTo>
                  <a:lnTo>
                    <a:pt x="147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759771" y="6909336"/>
              <a:ext cx="29845" cy="37465"/>
            </a:xfrm>
            <a:custGeom>
              <a:avLst/>
              <a:gdLst/>
              <a:ahLst/>
              <a:cxnLst/>
              <a:rect l="l" t="t" r="r" b="b"/>
              <a:pathLst>
                <a:path w="29845" h="37465">
                  <a:moveTo>
                    <a:pt x="28344" y="14132"/>
                  </a:moveTo>
                  <a:lnTo>
                    <a:pt x="29244" y="21554"/>
                  </a:lnTo>
                  <a:lnTo>
                    <a:pt x="28000" y="28292"/>
                  </a:lnTo>
                  <a:lnTo>
                    <a:pt x="24867" y="33659"/>
                  </a:lnTo>
                  <a:lnTo>
                    <a:pt x="20102" y="36966"/>
                  </a:lnTo>
                  <a:lnTo>
                    <a:pt x="14530" y="36868"/>
                  </a:lnTo>
                  <a:lnTo>
                    <a:pt x="9129" y="34115"/>
                  </a:lnTo>
                  <a:lnTo>
                    <a:pt x="4414" y="29133"/>
                  </a:lnTo>
                  <a:lnTo>
                    <a:pt x="900" y="22349"/>
                  </a:lnTo>
                  <a:lnTo>
                    <a:pt x="0" y="14943"/>
                  </a:lnTo>
                  <a:lnTo>
                    <a:pt x="1243" y="8307"/>
                  </a:lnTo>
                  <a:lnTo>
                    <a:pt x="4371" y="3212"/>
                  </a:lnTo>
                  <a:lnTo>
                    <a:pt x="9129" y="428"/>
                  </a:lnTo>
                  <a:lnTo>
                    <a:pt x="14703" y="0"/>
                  </a:lnTo>
                  <a:lnTo>
                    <a:pt x="20108" y="2484"/>
                  </a:lnTo>
                  <a:lnTo>
                    <a:pt x="24828" y="7367"/>
                  </a:lnTo>
                  <a:lnTo>
                    <a:pt x="28344" y="141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96930" y="6768147"/>
              <a:ext cx="70485" cy="414020"/>
            </a:xfrm>
            <a:custGeom>
              <a:avLst/>
              <a:gdLst/>
              <a:ahLst/>
              <a:cxnLst/>
              <a:rect l="l" t="t" r="r" b="b"/>
              <a:pathLst>
                <a:path w="70485" h="414020">
                  <a:moveTo>
                    <a:pt x="70434" y="0"/>
                  </a:moveTo>
                  <a:lnTo>
                    <a:pt x="0" y="0"/>
                  </a:lnTo>
                  <a:lnTo>
                    <a:pt x="0" y="413867"/>
                  </a:lnTo>
                  <a:lnTo>
                    <a:pt x="70434" y="413867"/>
                  </a:lnTo>
                  <a:lnTo>
                    <a:pt x="70434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296930" y="6768147"/>
              <a:ext cx="70485" cy="414020"/>
            </a:xfrm>
            <a:custGeom>
              <a:avLst/>
              <a:gdLst/>
              <a:ahLst/>
              <a:cxnLst/>
              <a:rect l="l" t="t" r="r" b="b"/>
              <a:pathLst>
                <a:path w="70485" h="414020">
                  <a:moveTo>
                    <a:pt x="0" y="413867"/>
                  </a:moveTo>
                  <a:lnTo>
                    <a:pt x="70434" y="413867"/>
                  </a:lnTo>
                  <a:lnTo>
                    <a:pt x="70434" y="0"/>
                  </a:lnTo>
                  <a:lnTo>
                    <a:pt x="0" y="0"/>
                  </a:lnTo>
                  <a:lnTo>
                    <a:pt x="0" y="4138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38279" y="6074270"/>
              <a:ext cx="193001" cy="276821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4309744" y="6579946"/>
              <a:ext cx="127635" cy="252729"/>
            </a:xfrm>
            <a:custGeom>
              <a:avLst/>
              <a:gdLst/>
              <a:ahLst/>
              <a:cxnLst/>
              <a:rect l="l" t="t" r="r" b="b"/>
              <a:pathLst>
                <a:path w="127635" h="252729">
                  <a:moveTo>
                    <a:pt x="127139" y="0"/>
                  </a:moveTo>
                  <a:lnTo>
                    <a:pt x="0" y="57556"/>
                  </a:lnTo>
                  <a:lnTo>
                    <a:pt x="0" y="252158"/>
                  </a:lnTo>
                  <a:lnTo>
                    <a:pt x="127139" y="190944"/>
                  </a:lnTo>
                  <a:lnTo>
                    <a:pt x="127139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309744" y="6579946"/>
              <a:ext cx="127635" cy="252729"/>
            </a:xfrm>
            <a:custGeom>
              <a:avLst/>
              <a:gdLst/>
              <a:ahLst/>
              <a:cxnLst/>
              <a:rect l="l" t="t" r="r" b="b"/>
              <a:pathLst>
                <a:path w="127635" h="252729">
                  <a:moveTo>
                    <a:pt x="127139" y="190944"/>
                  </a:moveTo>
                  <a:lnTo>
                    <a:pt x="0" y="252158"/>
                  </a:lnTo>
                  <a:lnTo>
                    <a:pt x="0" y="57556"/>
                  </a:lnTo>
                  <a:lnTo>
                    <a:pt x="127139" y="0"/>
                  </a:lnTo>
                  <a:lnTo>
                    <a:pt x="127139" y="1909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39767" y="6547510"/>
              <a:ext cx="199402" cy="286880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4171619" y="6647560"/>
              <a:ext cx="111125" cy="535940"/>
            </a:xfrm>
            <a:custGeom>
              <a:avLst/>
              <a:gdLst/>
              <a:ahLst/>
              <a:cxnLst/>
              <a:rect l="l" t="t" r="r" b="b"/>
              <a:pathLst>
                <a:path w="111125" h="535940">
                  <a:moveTo>
                    <a:pt x="95135" y="0"/>
                  </a:moveTo>
                  <a:lnTo>
                    <a:pt x="47079" y="24208"/>
                  </a:lnTo>
                  <a:lnTo>
                    <a:pt x="21267" y="46821"/>
                  </a:lnTo>
                  <a:lnTo>
                    <a:pt x="5402" y="83479"/>
                  </a:lnTo>
                  <a:lnTo>
                    <a:pt x="0" y="143433"/>
                  </a:lnTo>
                  <a:lnTo>
                    <a:pt x="0" y="535368"/>
                  </a:lnTo>
                  <a:lnTo>
                    <a:pt x="29273" y="535368"/>
                  </a:lnTo>
                  <a:lnTo>
                    <a:pt x="29273" y="143433"/>
                  </a:lnTo>
                  <a:lnTo>
                    <a:pt x="32618" y="95309"/>
                  </a:lnTo>
                  <a:lnTo>
                    <a:pt x="43683" y="66117"/>
                  </a:lnTo>
                  <a:lnTo>
                    <a:pt x="64008" y="47720"/>
                  </a:lnTo>
                  <a:lnTo>
                    <a:pt x="95135" y="31978"/>
                  </a:lnTo>
                  <a:lnTo>
                    <a:pt x="100622" y="30149"/>
                  </a:lnTo>
                  <a:lnTo>
                    <a:pt x="107937" y="26492"/>
                  </a:lnTo>
                  <a:lnTo>
                    <a:pt x="110680" y="17360"/>
                  </a:lnTo>
                  <a:lnTo>
                    <a:pt x="107937" y="10045"/>
                  </a:lnTo>
                  <a:lnTo>
                    <a:pt x="104279" y="2743"/>
                  </a:lnTo>
                  <a:lnTo>
                    <a:pt x="95135" y="0"/>
                  </a:lnTo>
                  <a:close/>
                </a:path>
              </a:pathLst>
            </a:custGeom>
            <a:solidFill>
              <a:srgbClr val="6784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171619" y="6647560"/>
              <a:ext cx="111125" cy="535940"/>
            </a:xfrm>
            <a:custGeom>
              <a:avLst/>
              <a:gdLst/>
              <a:ahLst/>
              <a:cxnLst/>
              <a:rect l="l" t="t" r="r" b="b"/>
              <a:pathLst>
                <a:path w="111125" h="535940">
                  <a:moveTo>
                    <a:pt x="107937" y="10045"/>
                  </a:moveTo>
                  <a:lnTo>
                    <a:pt x="104279" y="2743"/>
                  </a:lnTo>
                  <a:lnTo>
                    <a:pt x="95135" y="0"/>
                  </a:lnTo>
                  <a:lnTo>
                    <a:pt x="87807" y="3657"/>
                  </a:lnTo>
                  <a:lnTo>
                    <a:pt x="82321" y="6388"/>
                  </a:lnTo>
                  <a:lnTo>
                    <a:pt x="47079" y="24208"/>
                  </a:lnTo>
                  <a:lnTo>
                    <a:pt x="21267" y="46821"/>
                  </a:lnTo>
                  <a:lnTo>
                    <a:pt x="5402" y="83479"/>
                  </a:lnTo>
                  <a:lnTo>
                    <a:pt x="0" y="143433"/>
                  </a:lnTo>
                  <a:lnTo>
                    <a:pt x="0" y="535368"/>
                  </a:lnTo>
                  <a:lnTo>
                    <a:pt x="29273" y="535368"/>
                  </a:lnTo>
                  <a:lnTo>
                    <a:pt x="29273" y="143433"/>
                  </a:lnTo>
                  <a:lnTo>
                    <a:pt x="32618" y="95309"/>
                  </a:lnTo>
                  <a:lnTo>
                    <a:pt x="43683" y="66117"/>
                  </a:lnTo>
                  <a:lnTo>
                    <a:pt x="64008" y="47720"/>
                  </a:lnTo>
                  <a:lnTo>
                    <a:pt x="95135" y="31978"/>
                  </a:lnTo>
                  <a:lnTo>
                    <a:pt x="100622" y="30149"/>
                  </a:lnTo>
                  <a:lnTo>
                    <a:pt x="107937" y="26492"/>
                  </a:lnTo>
                  <a:lnTo>
                    <a:pt x="110680" y="17360"/>
                  </a:lnTo>
                  <a:lnTo>
                    <a:pt x="107937" y="100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436884" y="6192583"/>
              <a:ext cx="954405" cy="444500"/>
            </a:xfrm>
            <a:custGeom>
              <a:avLst/>
              <a:gdLst/>
              <a:ahLst/>
              <a:cxnLst/>
              <a:rect l="l" t="t" r="r" b="b"/>
              <a:pathLst>
                <a:path w="954404" h="444500">
                  <a:moveTo>
                    <a:pt x="943927" y="0"/>
                  </a:moveTo>
                  <a:lnTo>
                    <a:pt x="939355" y="1828"/>
                  </a:lnTo>
                  <a:lnTo>
                    <a:pt x="0" y="422998"/>
                  </a:lnTo>
                  <a:lnTo>
                    <a:pt x="0" y="444017"/>
                  </a:lnTo>
                  <a:lnTo>
                    <a:pt x="946670" y="19189"/>
                  </a:lnTo>
                  <a:lnTo>
                    <a:pt x="951242" y="17360"/>
                  </a:lnTo>
                  <a:lnTo>
                    <a:pt x="953985" y="11874"/>
                  </a:lnTo>
                  <a:lnTo>
                    <a:pt x="951242" y="7302"/>
                  </a:lnTo>
                  <a:lnTo>
                    <a:pt x="949413" y="1828"/>
                  </a:lnTo>
                  <a:lnTo>
                    <a:pt x="943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528995" y="6120636"/>
              <a:ext cx="269875" cy="373380"/>
            </a:xfrm>
            <a:custGeom>
              <a:avLst/>
              <a:gdLst/>
              <a:ahLst/>
              <a:cxnLst/>
              <a:rect l="l" t="t" r="r" b="b"/>
              <a:pathLst>
                <a:path w="269875" h="373379">
                  <a:moveTo>
                    <a:pt x="22175" y="0"/>
                  </a:moveTo>
                  <a:lnTo>
                    <a:pt x="11087" y="772"/>
                  </a:lnTo>
                  <a:lnTo>
                    <a:pt x="0" y="3430"/>
                  </a:lnTo>
                  <a:lnTo>
                    <a:pt x="0" y="29922"/>
                  </a:lnTo>
                  <a:lnTo>
                    <a:pt x="11387" y="26408"/>
                  </a:lnTo>
                  <a:lnTo>
                    <a:pt x="19773" y="25122"/>
                  </a:lnTo>
                  <a:lnTo>
                    <a:pt x="38417" y="58243"/>
                  </a:lnTo>
                  <a:lnTo>
                    <a:pt x="38417" y="304915"/>
                  </a:lnTo>
                  <a:lnTo>
                    <a:pt x="39960" y="326457"/>
                  </a:lnTo>
                  <a:lnTo>
                    <a:pt x="63106" y="367958"/>
                  </a:lnTo>
                  <a:lnTo>
                    <a:pt x="88372" y="373206"/>
                  </a:lnTo>
                  <a:lnTo>
                    <a:pt x="103364" y="370266"/>
                  </a:lnTo>
                  <a:lnTo>
                    <a:pt x="119811" y="363386"/>
                  </a:lnTo>
                  <a:lnTo>
                    <a:pt x="269824" y="287554"/>
                  </a:lnTo>
                  <a:lnTo>
                    <a:pt x="269824" y="259233"/>
                  </a:lnTo>
                  <a:lnTo>
                    <a:pt x="107924" y="340552"/>
                  </a:lnTo>
                  <a:lnTo>
                    <a:pt x="99837" y="344488"/>
                  </a:lnTo>
                  <a:lnTo>
                    <a:pt x="91235" y="347398"/>
                  </a:lnTo>
                  <a:lnTo>
                    <a:pt x="82973" y="348254"/>
                  </a:lnTo>
                  <a:lnTo>
                    <a:pt x="75907" y="346025"/>
                  </a:lnTo>
                  <a:lnTo>
                    <a:pt x="70435" y="340629"/>
                  </a:lnTo>
                  <a:lnTo>
                    <a:pt x="66421" y="331638"/>
                  </a:lnTo>
                  <a:lnTo>
                    <a:pt x="63949" y="319563"/>
                  </a:lnTo>
                  <a:lnTo>
                    <a:pt x="63106" y="304915"/>
                  </a:lnTo>
                  <a:lnTo>
                    <a:pt x="63106" y="58243"/>
                  </a:lnTo>
                  <a:lnTo>
                    <a:pt x="61891" y="40215"/>
                  </a:lnTo>
                  <a:lnTo>
                    <a:pt x="58191" y="25696"/>
                  </a:lnTo>
                  <a:lnTo>
                    <a:pt x="51919" y="14431"/>
                  </a:lnTo>
                  <a:lnTo>
                    <a:pt x="42989" y="6161"/>
                  </a:lnTo>
                  <a:lnTo>
                    <a:pt x="32923" y="1625"/>
                  </a:lnTo>
                  <a:lnTo>
                    <a:pt x="22175" y="0"/>
                  </a:lnTo>
                  <a:close/>
                </a:path>
              </a:pathLst>
            </a:custGeom>
            <a:solidFill>
              <a:srgbClr val="6784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528995" y="6120636"/>
              <a:ext cx="269875" cy="373380"/>
            </a:xfrm>
            <a:custGeom>
              <a:avLst/>
              <a:gdLst/>
              <a:ahLst/>
              <a:cxnLst/>
              <a:rect l="l" t="t" r="r" b="b"/>
              <a:pathLst>
                <a:path w="269875" h="373379">
                  <a:moveTo>
                    <a:pt x="107924" y="340552"/>
                  </a:moveTo>
                  <a:lnTo>
                    <a:pt x="99837" y="344488"/>
                  </a:lnTo>
                  <a:lnTo>
                    <a:pt x="91235" y="347398"/>
                  </a:lnTo>
                  <a:lnTo>
                    <a:pt x="82973" y="348254"/>
                  </a:lnTo>
                  <a:lnTo>
                    <a:pt x="75907" y="346025"/>
                  </a:lnTo>
                  <a:lnTo>
                    <a:pt x="70435" y="340629"/>
                  </a:lnTo>
                  <a:lnTo>
                    <a:pt x="66421" y="331638"/>
                  </a:lnTo>
                  <a:lnTo>
                    <a:pt x="63949" y="319563"/>
                  </a:lnTo>
                  <a:lnTo>
                    <a:pt x="63106" y="304915"/>
                  </a:lnTo>
                  <a:lnTo>
                    <a:pt x="63106" y="58243"/>
                  </a:lnTo>
                  <a:lnTo>
                    <a:pt x="61891" y="40215"/>
                  </a:lnTo>
                  <a:lnTo>
                    <a:pt x="42989" y="6161"/>
                  </a:lnTo>
                  <a:lnTo>
                    <a:pt x="22175" y="0"/>
                  </a:lnTo>
                  <a:lnTo>
                    <a:pt x="11087" y="772"/>
                  </a:lnTo>
                  <a:lnTo>
                    <a:pt x="0" y="3430"/>
                  </a:lnTo>
                  <a:lnTo>
                    <a:pt x="0" y="29922"/>
                  </a:lnTo>
                  <a:lnTo>
                    <a:pt x="11387" y="26408"/>
                  </a:lnTo>
                  <a:lnTo>
                    <a:pt x="19773" y="25122"/>
                  </a:lnTo>
                  <a:lnTo>
                    <a:pt x="38417" y="58243"/>
                  </a:lnTo>
                  <a:lnTo>
                    <a:pt x="38417" y="304915"/>
                  </a:lnTo>
                  <a:lnTo>
                    <a:pt x="39960" y="326457"/>
                  </a:lnTo>
                  <a:lnTo>
                    <a:pt x="63106" y="367958"/>
                  </a:lnTo>
                  <a:lnTo>
                    <a:pt x="88372" y="373206"/>
                  </a:lnTo>
                  <a:lnTo>
                    <a:pt x="103364" y="370266"/>
                  </a:lnTo>
                  <a:lnTo>
                    <a:pt x="119811" y="363386"/>
                  </a:lnTo>
                  <a:lnTo>
                    <a:pt x="269824" y="287554"/>
                  </a:lnTo>
                  <a:lnTo>
                    <a:pt x="269824" y="259233"/>
                  </a:lnTo>
                  <a:lnTo>
                    <a:pt x="107924" y="34055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2" name="object 17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795823" y="7599108"/>
            <a:ext cx="1718157" cy="1145184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88609" y="6015596"/>
            <a:ext cx="1719580" cy="1148638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124634" y="7585840"/>
            <a:ext cx="1738658" cy="1160335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133993" y="2849702"/>
            <a:ext cx="1718665" cy="1145184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793791" y="4426330"/>
            <a:ext cx="1718665" cy="1148130"/>
          </a:xfrm>
          <a:prstGeom prst="rect">
            <a:avLst/>
          </a:prstGeom>
        </p:spPr>
      </p:pic>
      <p:sp>
        <p:nvSpPr>
          <p:cNvPr id="177" name="object 177"/>
          <p:cNvSpPr txBox="1"/>
          <p:nvPr/>
        </p:nvSpPr>
        <p:spPr>
          <a:xfrm>
            <a:off x="7958836" y="540510"/>
            <a:ext cx="21037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5" dirty="0">
                <a:latin typeface="Microsoft Sans Serif"/>
                <a:cs typeface="Microsoft Sans Serif"/>
              </a:rPr>
              <a:t>Sensores</a:t>
            </a:r>
            <a:r>
              <a:rPr sz="1500" spc="-60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fotoeléctricos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7660133" y="1232647"/>
            <a:ext cx="1179195" cy="3365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20" dirty="0">
                <a:latin typeface="Microsoft Sans Serif"/>
                <a:cs typeface="Microsoft Sans Serif"/>
              </a:rPr>
              <a:t>DetectingTabThreads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1006835" y="1164949"/>
            <a:ext cx="1038860" cy="55372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spcBef>
                <a:spcPts val="7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600" spc="10" dirty="0">
                <a:latin typeface="Microsoft Sans Serif"/>
                <a:cs typeface="Microsoft Sans Serif"/>
              </a:rPr>
              <a:t>Detección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mayúsculas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en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800" spc="15" dirty="0">
                <a:latin typeface="Microsoft Sans Serif"/>
                <a:cs typeface="Microsoft Sans Serif"/>
              </a:rPr>
              <a:t>Botellas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7660133" y="1681882"/>
            <a:ext cx="91376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Fibra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Óptica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KL40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1006835" y="1849374"/>
            <a:ext cx="872490" cy="79508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950" spc="-10" dirty="0">
                <a:latin typeface="Microsoft Sans Serif"/>
                <a:cs typeface="Microsoft Sans Serif"/>
              </a:rPr>
              <a:t>K20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Difuso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Fondo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Represión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K31Haz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pasante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7660133" y="2803547"/>
            <a:ext cx="1023619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25" dirty="0">
                <a:latin typeface="Microsoft Sans Serif"/>
                <a:cs typeface="Microsoft Sans Serif"/>
              </a:rPr>
              <a:t>Contando</a:t>
            </a:r>
            <a:r>
              <a:rPr sz="850" spc="-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Paquetes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1006835" y="2797301"/>
            <a:ext cx="1088390" cy="6273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950" spc="35" dirty="0">
                <a:latin typeface="Microsoft Sans Serif"/>
                <a:cs typeface="Microsoft Sans Serif"/>
              </a:rPr>
              <a:t>Detector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ts val="1200"/>
              </a:lnSpc>
              <a:spcBef>
                <a:spcPts val="40"/>
              </a:spcBef>
            </a:pPr>
            <a:r>
              <a:rPr sz="650" spc="20" dirty="0">
                <a:latin typeface="Microsoft Sans Serif"/>
                <a:cs typeface="Microsoft Sans Serif"/>
              </a:rPr>
              <a:t>Componentes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el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interior </a:t>
            </a:r>
            <a:r>
              <a:rPr sz="650" spc="-160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Lata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metal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7660133" y="3251787"/>
            <a:ext cx="105092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25" dirty="0">
                <a:latin typeface="Microsoft Sans Serif"/>
                <a:cs typeface="Microsoft Sans Serif"/>
              </a:rPr>
              <a:t>Retrorreflectante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K80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11006835" y="3559301"/>
            <a:ext cx="6273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100"/>
              </a:spcBef>
            </a:pPr>
            <a:r>
              <a:rPr sz="950" b="1" spc="-15" dirty="0">
                <a:solidFill>
                  <a:srgbClr val="6683B0"/>
                </a:solidFill>
                <a:latin typeface="Tahoma"/>
                <a:cs typeface="Tahoma"/>
              </a:rPr>
              <a:t>Sensor </a:t>
            </a:r>
            <a:r>
              <a:rPr sz="950" b="1" spc="-10" dirty="0">
                <a:solidFill>
                  <a:srgbClr val="6683B0"/>
                </a:solidFill>
                <a:latin typeface="Tahoma"/>
                <a:cs typeface="Tahoma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Fondo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K50  </a:t>
            </a:r>
            <a:r>
              <a:rPr sz="950" spc="20" dirty="0">
                <a:latin typeface="Microsoft Sans Serif"/>
                <a:cs typeface="Microsoft Sans Serif"/>
              </a:rPr>
              <a:t>Supresión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7660133" y="4345008"/>
            <a:ext cx="1177925" cy="51435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30" dirty="0">
                <a:latin typeface="Microsoft Sans Serif"/>
                <a:cs typeface="Microsoft Sans Serif"/>
              </a:rPr>
              <a:t>Determinando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850" spc="30" dirty="0">
                <a:latin typeface="Microsoft Sans Serif"/>
                <a:cs typeface="Microsoft Sans Serif"/>
              </a:rPr>
              <a:t>Orientación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chip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IC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1006836" y="4356588"/>
            <a:ext cx="1002665" cy="5397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650" spc="15" dirty="0">
                <a:latin typeface="Microsoft Sans Serif"/>
                <a:cs typeface="Microsoft Sans Serif"/>
              </a:rPr>
              <a:t>Detección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artículos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850" spc="25" dirty="0">
                <a:latin typeface="Microsoft Sans Serif"/>
                <a:cs typeface="Microsoft Sans Serif"/>
              </a:rPr>
              <a:t>alturas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variables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7660133" y="4985765"/>
            <a:ext cx="802005" cy="6350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ct val="105300"/>
              </a:lnSpc>
            </a:pPr>
            <a:r>
              <a:rPr sz="950" spc="5" dirty="0">
                <a:latin typeface="Microsoft Sans Serif"/>
                <a:cs typeface="Microsoft Sans Serif"/>
              </a:rPr>
              <a:t>Láser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L50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Fondo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Supresión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11006835" y="5025389"/>
            <a:ext cx="6273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100"/>
              </a:spcBef>
            </a:pPr>
            <a:r>
              <a:rPr sz="950" b="1" spc="-15" dirty="0">
                <a:latin typeface="Tahoma"/>
                <a:cs typeface="Tahoma"/>
              </a:rPr>
              <a:t>Sensor </a:t>
            </a:r>
            <a:r>
              <a:rPr sz="950" b="1" spc="-10" dirty="0">
                <a:latin typeface="Tahoma"/>
                <a:cs typeface="Tahoma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Fondo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K80  </a:t>
            </a:r>
            <a:r>
              <a:rPr sz="950" spc="20" dirty="0">
                <a:latin typeface="Microsoft Sans Serif"/>
                <a:cs typeface="Microsoft Sans Serif"/>
              </a:rPr>
              <a:t>Supresión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7660133" y="5939112"/>
            <a:ext cx="1139825" cy="5156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15" dirty="0">
                <a:latin typeface="Microsoft Sans Serif"/>
                <a:cs typeface="Microsoft Sans Serif"/>
              </a:rPr>
              <a:t>Detección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orientación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chip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CI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1006836" y="5957400"/>
            <a:ext cx="1115695" cy="521938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750" spc="25" dirty="0">
                <a:latin typeface="Microsoft Sans Serif"/>
                <a:cs typeface="Microsoft Sans Serif"/>
              </a:rPr>
              <a:t>Controlando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altura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una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pila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7660133" y="6548712"/>
            <a:ext cx="1006475" cy="521938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750" spc="20" dirty="0">
                <a:latin typeface="Microsoft Sans Serif"/>
                <a:cs typeface="Microsoft Sans Serif"/>
              </a:rPr>
              <a:t>Marca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color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o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fibra </a:t>
            </a:r>
            <a:r>
              <a:rPr sz="750" spc="-19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óptica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11006836" y="6586115"/>
            <a:ext cx="76644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-30" dirty="0">
                <a:latin typeface="Microsoft Sans Serif"/>
                <a:cs typeface="Microsoft Sans Serif"/>
              </a:rPr>
              <a:t>SLHaz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pasante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7660133" y="7489932"/>
            <a:ext cx="1083945" cy="5346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40"/>
              </a:spcBef>
            </a:pPr>
            <a:r>
              <a:rPr sz="650" spc="15" dirty="0">
                <a:latin typeface="Microsoft Sans Serif"/>
                <a:cs typeface="Microsoft Sans Serif"/>
              </a:rPr>
              <a:t>Detección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atascos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40" dirty="0">
                <a:latin typeface="Microsoft Sans Serif"/>
                <a:cs typeface="Microsoft Sans Serif"/>
              </a:rPr>
              <a:t>un </a:t>
            </a:r>
            <a:r>
              <a:rPr sz="650" spc="-16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transportador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1006835" y="7542007"/>
            <a:ext cx="874394" cy="63246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-15" dirty="0">
                <a:latin typeface="Microsoft Sans Serif"/>
                <a:cs typeface="Microsoft Sans Serif"/>
              </a:rPr>
              <a:t>Cajas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conteo</a:t>
            </a:r>
            <a:endParaRPr sz="900">
              <a:latin typeface="Microsoft Sans Serif"/>
              <a:cs typeface="Microsoft Sans Serif"/>
            </a:endParaRPr>
          </a:p>
          <a:p>
            <a:pPr marL="12700" marR="51435">
              <a:lnSpc>
                <a:spcPts val="1200"/>
              </a:lnSpc>
              <a:spcBef>
                <a:spcPts val="30"/>
              </a:spcBef>
            </a:pPr>
            <a:r>
              <a:rPr sz="550" spc="-15" dirty="0">
                <a:latin typeface="Microsoft Sans Serif"/>
                <a:cs typeface="Microsoft Sans Serif"/>
              </a:rPr>
              <a:t>En </a:t>
            </a:r>
            <a:r>
              <a:rPr sz="550" spc="15" dirty="0">
                <a:latin typeface="Microsoft Sans Serif"/>
                <a:cs typeface="Microsoft Sans Serif"/>
              </a:rPr>
              <a:t>cualquier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lugar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30" dirty="0">
                <a:latin typeface="Microsoft Sans Serif"/>
                <a:cs typeface="Microsoft Sans Serif"/>
              </a:rPr>
              <a:t>un </a:t>
            </a:r>
            <a:r>
              <a:rPr sz="550" spc="-130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Transportador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7660133" y="8134683"/>
            <a:ext cx="102933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5" dirty="0">
                <a:latin typeface="Microsoft Sans Serif"/>
                <a:cs typeface="Microsoft Sans Serif"/>
              </a:rPr>
              <a:t>K50</a:t>
            </a:r>
            <a:r>
              <a:rPr sz="800" spc="-4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11006835" y="8296044"/>
            <a:ext cx="935990" cy="49403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-30" dirty="0">
                <a:latin typeface="Microsoft Sans Serif"/>
                <a:cs typeface="Microsoft Sans Serif"/>
              </a:rPr>
              <a:t>SL18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ángulo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recto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5761227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2018771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81873" y="2847915"/>
            <a:ext cx="1712376" cy="1142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9794" y="4342321"/>
            <a:ext cx="1718665" cy="11456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54974" y="4344455"/>
            <a:ext cx="1718665" cy="11456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08167" y="5909603"/>
            <a:ext cx="1720494" cy="11456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53653" y="5908701"/>
            <a:ext cx="1718665" cy="11456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15076" y="2816821"/>
            <a:ext cx="1719072" cy="11481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62695" y="1268437"/>
            <a:ext cx="1718157" cy="11481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13045" y="1260310"/>
            <a:ext cx="1718665" cy="114955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07051" y="7458188"/>
            <a:ext cx="1718157" cy="114475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53754" y="7458189"/>
            <a:ext cx="1719567" cy="114566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779005" y="540510"/>
            <a:ext cx="21037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5" dirty="0">
                <a:latin typeface="Microsoft Sans Serif"/>
                <a:cs typeface="Microsoft Sans Serif"/>
              </a:rPr>
              <a:t>Sensores</a:t>
            </a:r>
            <a:r>
              <a:rPr sz="1500" spc="-60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fotoeléctricos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80301" y="1206395"/>
            <a:ext cx="120078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25" dirty="0">
                <a:latin typeface="Microsoft Sans Serif"/>
                <a:cs typeface="Microsoft Sans Serif"/>
              </a:rPr>
              <a:t>Contar</a:t>
            </a:r>
            <a:r>
              <a:rPr sz="850" spc="-2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pines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chip</a:t>
            </a:r>
            <a:r>
              <a:rPr sz="850" spc="-15" dirty="0">
                <a:latin typeface="Microsoft Sans Serif"/>
                <a:cs typeface="Microsoft Sans Serif"/>
              </a:rPr>
              <a:t> IC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27004" y="1221486"/>
            <a:ext cx="987425" cy="10883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950" spc="35" dirty="0">
                <a:latin typeface="Microsoft Sans Serif"/>
                <a:cs typeface="Microsoft Sans Serif"/>
              </a:rPr>
              <a:t>conteo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lotes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Latas 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desvío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sin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etiquetas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/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800" spc="-5" dirty="0">
                <a:latin typeface="Microsoft Sans Serif"/>
                <a:cs typeface="Microsoft Sans Serif"/>
              </a:rPr>
              <a:t>K40</a:t>
            </a:r>
            <a:r>
              <a:rPr sz="800" spc="-4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Polarizado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0301" y="1663595"/>
            <a:ext cx="91376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Fibra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Óptica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KL40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80301" y="2735664"/>
            <a:ext cx="1202055" cy="6616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40"/>
              </a:spcBef>
            </a:pPr>
            <a:r>
              <a:rPr sz="750" spc="15" dirty="0">
                <a:latin typeface="Microsoft Sans Serif"/>
                <a:cs typeface="Microsoft Sans Serif"/>
              </a:rPr>
              <a:t>Detección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presencia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Objeto </a:t>
            </a:r>
            <a:r>
              <a:rPr sz="650" spc="20" dirty="0">
                <a:latin typeface="Microsoft Sans Serif"/>
                <a:cs typeface="Microsoft Sans Serif"/>
              </a:rPr>
              <a:t>para iniciar </a:t>
            </a:r>
            <a:r>
              <a:rPr sz="650" spc="40" dirty="0">
                <a:latin typeface="Microsoft Sans Serif"/>
                <a:cs typeface="Microsoft Sans Serif"/>
              </a:rPr>
              <a:t>un </a:t>
            </a:r>
            <a:r>
              <a:rPr sz="650" spc="4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transportador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27003" y="2754779"/>
            <a:ext cx="1106170" cy="49657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5" dirty="0">
                <a:latin typeface="Microsoft Sans Serif"/>
                <a:cs typeface="Microsoft Sans Serif"/>
              </a:rPr>
              <a:t>Detección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reflectante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900" spc="25" dirty="0">
                <a:latin typeface="Microsoft Sans Serif"/>
                <a:cs typeface="Microsoft Sans Serif"/>
              </a:rPr>
              <a:t>Objetos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27003" y="3355420"/>
            <a:ext cx="824230" cy="511679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50"/>
              </a:spcBef>
            </a:pPr>
            <a:r>
              <a:rPr sz="800" spc="-5" dirty="0">
                <a:latin typeface="Microsoft Sans Serif"/>
                <a:cs typeface="Microsoft Sans Serif"/>
              </a:rPr>
              <a:t>K80 </a:t>
            </a:r>
            <a:r>
              <a:rPr sz="800" spc="15" dirty="0">
                <a:latin typeface="Microsoft Sans Serif"/>
                <a:cs typeface="Microsoft Sans Serif"/>
              </a:rPr>
              <a:t>Polarizado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80301" y="3507819"/>
            <a:ext cx="1050925" cy="35052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-5" dirty="0">
                <a:latin typeface="Microsoft Sans Serif"/>
                <a:cs typeface="Microsoft Sans Serif"/>
              </a:rPr>
              <a:t>K35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Retrorreflectante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80301" y="4237716"/>
            <a:ext cx="1238885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650" spc="10" dirty="0">
                <a:latin typeface="Microsoft Sans Serif"/>
                <a:cs typeface="Microsoft Sans Serif"/>
              </a:rPr>
              <a:t>Verificación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líquido</a:t>
            </a:r>
            <a:r>
              <a:rPr sz="650" spc="-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5" dirty="0">
                <a:latin typeface="Microsoft Sans Serif"/>
                <a:cs typeface="Microsoft Sans Serif"/>
              </a:rPr>
              <a:t>viales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27003" y="4304539"/>
            <a:ext cx="111633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550" spc="-5" dirty="0">
                <a:latin typeface="Microsoft Sans Serif"/>
                <a:cs typeface="Microsoft Sans Serif"/>
              </a:rPr>
              <a:t>Los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tornillos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verificación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están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439"/>
              </a:spcBef>
            </a:pPr>
            <a:r>
              <a:rPr sz="650" spc="25" dirty="0">
                <a:latin typeface="Microsoft Sans Serif"/>
                <a:cs typeface="Microsoft Sans Serif"/>
              </a:rPr>
              <a:t>correctamente</a:t>
            </a:r>
            <a:r>
              <a:rPr sz="650" spc="-3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sentado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80300" y="4739027"/>
            <a:ext cx="857250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Fibra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Óptica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K35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27004" y="4891427"/>
            <a:ext cx="91376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Fibra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Óptica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KL40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80300" y="5871209"/>
            <a:ext cx="1162050" cy="626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500" spc="10" dirty="0">
                <a:latin typeface="Microsoft Sans Serif"/>
                <a:cs typeface="Microsoft Sans Serif"/>
              </a:rPr>
              <a:t>Verificando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0" dirty="0">
                <a:latin typeface="Microsoft Sans Serif"/>
                <a:cs typeface="Microsoft Sans Serif"/>
              </a:rPr>
              <a:t>que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los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pasteles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5" dirty="0">
                <a:latin typeface="Microsoft Sans Serif"/>
                <a:cs typeface="Microsoft Sans Serif"/>
              </a:rPr>
              <a:t>sean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750" spc="15" dirty="0">
                <a:latin typeface="Microsoft Sans Serif"/>
                <a:cs typeface="Microsoft Sans Serif"/>
              </a:rPr>
              <a:t>Presente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enTransparente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00" spc="20" dirty="0">
                <a:latin typeface="Microsoft Sans Serif"/>
                <a:cs typeface="Microsoft Sans Serif"/>
              </a:rPr>
              <a:t>Paquete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27003" y="5871209"/>
            <a:ext cx="122047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500" spc="15" dirty="0">
                <a:latin typeface="Microsoft Sans Serif"/>
                <a:cs typeface="Microsoft Sans Serif"/>
              </a:rPr>
              <a:t>Barra</a:t>
            </a:r>
            <a:r>
              <a:rPr sz="500" spc="-1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labios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r>
              <a:rPr sz="500" spc="-10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verificación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50" spc="35" dirty="0">
                <a:latin typeface="Microsoft Sans Serif"/>
                <a:cs typeface="Microsoft Sans Serif"/>
              </a:rPr>
              <a:t>Altura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antes</a:t>
            </a:r>
            <a:r>
              <a:rPr sz="950" spc="-3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tapar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827004" y="6466063"/>
            <a:ext cx="1219835" cy="3365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40" dirty="0">
                <a:latin typeface="Microsoft Sans Serif"/>
                <a:cs typeface="Microsoft Sans Serif"/>
              </a:rPr>
              <a:t>M5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M12Haz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pasante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80301" y="6610499"/>
            <a:ext cx="91376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Fibra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Óptica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KL40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80301" y="7366163"/>
            <a:ext cx="1155065" cy="68135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Detección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etiquetas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con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750" spc="20" dirty="0">
                <a:latin typeface="Microsoft Sans Serif"/>
                <a:cs typeface="Microsoft Sans Serif"/>
              </a:rPr>
              <a:t>Transparente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Fondo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827003" y="7366163"/>
            <a:ext cx="1230630" cy="67246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Supervisión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objetos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30" dirty="0">
                <a:latin typeface="Microsoft Sans Serif"/>
                <a:cs typeface="Microsoft Sans Serif"/>
              </a:rPr>
              <a:t>como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900" spc="15" dirty="0">
                <a:latin typeface="Microsoft Sans Serif"/>
                <a:cs typeface="Microsoft Sans Serif"/>
              </a:rPr>
              <a:t>salen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vibración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600" spc="10" dirty="0">
                <a:latin typeface="Microsoft Sans Serif"/>
                <a:cs typeface="Microsoft Sans Serif"/>
              </a:rPr>
              <a:t>cuenco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80301" y="8114772"/>
            <a:ext cx="871219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650" spc="5" dirty="0">
                <a:latin typeface="Microsoft Sans Serif"/>
                <a:cs typeface="Microsoft Sans Serif"/>
              </a:rPr>
              <a:t>Sensor</a:t>
            </a:r>
            <a:r>
              <a:rPr sz="650" spc="-3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ranura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-5" dirty="0">
                <a:latin typeface="Microsoft Sans Serif"/>
                <a:cs typeface="Microsoft Sans Serif"/>
              </a:rPr>
              <a:t>G20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827003" y="8158883"/>
            <a:ext cx="857250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850" spc="10" dirty="0">
                <a:latin typeface="Microsoft Sans Serif"/>
                <a:cs typeface="Microsoft Sans Serif"/>
              </a:rPr>
              <a:t>Fibra</a:t>
            </a:r>
            <a:r>
              <a:rPr sz="850" spc="-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Óptica</a:t>
            </a:r>
            <a:r>
              <a:rPr sz="850" spc="-3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K35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28739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7622" y="1228094"/>
            <a:ext cx="1710618" cy="11416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36228" y="4360406"/>
            <a:ext cx="1718665" cy="11456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9030" y="2795018"/>
            <a:ext cx="1725912" cy="11636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47569" y="2846593"/>
            <a:ext cx="1729267" cy="11436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90234" y="4363250"/>
            <a:ext cx="1718652" cy="114566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142526" y="1268438"/>
            <a:ext cx="1718310" cy="1148715"/>
            <a:chOff x="4087926" y="1268437"/>
            <a:chExt cx="1718310" cy="1148715"/>
          </a:xfrm>
        </p:grpSpPr>
        <p:sp>
          <p:nvSpPr>
            <p:cNvPr id="8" name="object 8"/>
            <p:cNvSpPr/>
            <p:nvPr/>
          </p:nvSpPr>
          <p:spPr>
            <a:xfrm>
              <a:off x="4090212" y="1270723"/>
              <a:ext cx="1713864" cy="1143635"/>
            </a:xfrm>
            <a:custGeom>
              <a:avLst/>
              <a:gdLst/>
              <a:ahLst/>
              <a:cxnLst/>
              <a:rect l="l" t="t" r="r" b="b"/>
              <a:pathLst>
                <a:path w="1713864" h="1143635">
                  <a:moveTo>
                    <a:pt x="1713585" y="0"/>
                  </a:moveTo>
                  <a:lnTo>
                    <a:pt x="0" y="0"/>
                  </a:lnTo>
                  <a:lnTo>
                    <a:pt x="0" y="1143558"/>
                  </a:lnTo>
                  <a:lnTo>
                    <a:pt x="1713585" y="1143558"/>
                  </a:lnTo>
                  <a:lnTo>
                    <a:pt x="1713585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0212" y="1270723"/>
              <a:ext cx="1713864" cy="1143635"/>
            </a:xfrm>
            <a:custGeom>
              <a:avLst/>
              <a:gdLst/>
              <a:ahLst/>
              <a:cxnLst/>
              <a:rect l="l" t="t" r="r" b="b"/>
              <a:pathLst>
                <a:path w="1713864" h="1143635">
                  <a:moveTo>
                    <a:pt x="0" y="0"/>
                  </a:moveTo>
                  <a:lnTo>
                    <a:pt x="1713585" y="0"/>
                  </a:lnTo>
                  <a:lnTo>
                    <a:pt x="1713585" y="1143558"/>
                  </a:lnTo>
                  <a:lnTo>
                    <a:pt x="0" y="1143558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90212" y="1518843"/>
              <a:ext cx="1713864" cy="859155"/>
            </a:xfrm>
            <a:custGeom>
              <a:avLst/>
              <a:gdLst/>
              <a:ahLst/>
              <a:cxnLst/>
              <a:rect l="l" t="t" r="r" b="b"/>
              <a:pathLst>
                <a:path w="1713864" h="859155">
                  <a:moveTo>
                    <a:pt x="0" y="0"/>
                  </a:moveTo>
                  <a:lnTo>
                    <a:pt x="0" y="78739"/>
                  </a:lnTo>
                  <a:lnTo>
                    <a:pt x="997610" y="313131"/>
                  </a:lnTo>
                  <a:lnTo>
                    <a:pt x="997610" y="393700"/>
                  </a:lnTo>
                  <a:lnTo>
                    <a:pt x="0" y="673874"/>
                  </a:lnTo>
                  <a:lnTo>
                    <a:pt x="0" y="858812"/>
                  </a:lnTo>
                  <a:lnTo>
                    <a:pt x="1713585" y="356158"/>
                  </a:lnTo>
                  <a:lnTo>
                    <a:pt x="1713585" y="197764"/>
                  </a:lnTo>
                  <a:lnTo>
                    <a:pt x="1351483" y="2994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90212" y="1518843"/>
              <a:ext cx="1713864" cy="859155"/>
            </a:xfrm>
            <a:custGeom>
              <a:avLst/>
              <a:gdLst/>
              <a:ahLst/>
              <a:cxnLst/>
              <a:rect l="l" t="t" r="r" b="b"/>
              <a:pathLst>
                <a:path w="1713864" h="859155">
                  <a:moveTo>
                    <a:pt x="0" y="0"/>
                  </a:moveTo>
                  <a:lnTo>
                    <a:pt x="1351483" y="299402"/>
                  </a:lnTo>
                  <a:lnTo>
                    <a:pt x="1713585" y="197764"/>
                  </a:lnTo>
                  <a:lnTo>
                    <a:pt x="1713585" y="356158"/>
                  </a:lnTo>
                  <a:lnTo>
                    <a:pt x="0" y="858812"/>
                  </a:lnTo>
                  <a:lnTo>
                    <a:pt x="0" y="673874"/>
                  </a:lnTo>
                  <a:lnTo>
                    <a:pt x="997610" y="393700"/>
                  </a:lnTo>
                  <a:lnTo>
                    <a:pt x="997610" y="313131"/>
                  </a:lnTo>
                  <a:lnTo>
                    <a:pt x="0" y="78739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49011" y="1985797"/>
              <a:ext cx="62230" cy="428625"/>
            </a:xfrm>
            <a:custGeom>
              <a:avLst/>
              <a:gdLst/>
              <a:ahLst/>
              <a:cxnLst/>
              <a:rect l="l" t="t" r="r" b="b"/>
              <a:pathLst>
                <a:path w="62229" h="428625">
                  <a:moveTo>
                    <a:pt x="62179" y="0"/>
                  </a:moveTo>
                  <a:lnTo>
                    <a:pt x="0" y="20142"/>
                  </a:lnTo>
                  <a:lnTo>
                    <a:pt x="0" y="428485"/>
                  </a:lnTo>
                  <a:lnTo>
                    <a:pt x="62179" y="428485"/>
                  </a:lnTo>
                  <a:lnTo>
                    <a:pt x="62179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49011" y="1985797"/>
              <a:ext cx="62230" cy="428625"/>
            </a:xfrm>
            <a:custGeom>
              <a:avLst/>
              <a:gdLst/>
              <a:ahLst/>
              <a:cxnLst/>
              <a:rect l="l" t="t" r="r" b="b"/>
              <a:pathLst>
                <a:path w="62229" h="428625">
                  <a:moveTo>
                    <a:pt x="62179" y="428485"/>
                  </a:moveTo>
                  <a:lnTo>
                    <a:pt x="0" y="428485"/>
                  </a:lnTo>
                  <a:lnTo>
                    <a:pt x="0" y="20142"/>
                  </a:lnTo>
                  <a:lnTo>
                    <a:pt x="62179" y="0"/>
                  </a:lnTo>
                  <a:lnTo>
                    <a:pt x="62179" y="42848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9426" y="2207818"/>
              <a:ext cx="117043" cy="20874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398719" y="2005939"/>
              <a:ext cx="50800" cy="408940"/>
            </a:xfrm>
            <a:custGeom>
              <a:avLst/>
              <a:gdLst/>
              <a:ahLst/>
              <a:cxnLst/>
              <a:rect l="l" t="t" r="r" b="b"/>
              <a:pathLst>
                <a:path w="50800" h="408939">
                  <a:moveTo>
                    <a:pt x="50291" y="0"/>
                  </a:moveTo>
                  <a:lnTo>
                    <a:pt x="0" y="14643"/>
                  </a:lnTo>
                  <a:lnTo>
                    <a:pt x="0" y="408343"/>
                  </a:lnTo>
                  <a:lnTo>
                    <a:pt x="50291" y="408343"/>
                  </a:lnTo>
                  <a:lnTo>
                    <a:pt x="50291" y="0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98719" y="2005939"/>
              <a:ext cx="50800" cy="408940"/>
            </a:xfrm>
            <a:custGeom>
              <a:avLst/>
              <a:gdLst/>
              <a:ahLst/>
              <a:cxnLst/>
              <a:rect l="l" t="t" r="r" b="b"/>
              <a:pathLst>
                <a:path w="50800" h="408939">
                  <a:moveTo>
                    <a:pt x="50291" y="408343"/>
                  </a:moveTo>
                  <a:lnTo>
                    <a:pt x="50291" y="0"/>
                  </a:lnTo>
                  <a:lnTo>
                    <a:pt x="0" y="14643"/>
                  </a:lnTo>
                  <a:lnTo>
                    <a:pt x="0" y="408343"/>
                  </a:lnTo>
                  <a:lnTo>
                    <a:pt x="50291" y="4083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90212" y="1597583"/>
              <a:ext cx="998219" cy="314960"/>
            </a:xfrm>
            <a:custGeom>
              <a:avLst/>
              <a:gdLst/>
              <a:ahLst/>
              <a:cxnLst/>
              <a:rect l="l" t="t" r="r" b="b"/>
              <a:pathLst>
                <a:path w="998220" h="314960">
                  <a:moveTo>
                    <a:pt x="0" y="0"/>
                  </a:moveTo>
                  <a:lnTo>
                    <a:pt x="0" y="74168"/>
                  </a:lnTo>
                  <a:lnTo>
                    <a:pt x="997610" y="314960"/>
                  </a:lnTo>
                  <a:lnTo>
                    <a:pt x="997610" y="2343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90212" y="1597583"/>
              <a:ext cx="998219" cy="314960"/>
            </a:xfrm>
            <a:custGeom>
              <a:avLst/>
              <a:gdLst/>
              <a:ahLst/>
              <a:cxnLst/>
              <a:rect l="l" t="t" r="r" b="b"/>
              <a:pathLst>
                <a:path w="998220" h="314960">
                  <a:moveTo>
                    <a:pt x="997610" y="314960"/>
                  </a:moveTo>
                  <a:lnTo>
                    <a:pt x="0" y="74168"/>
                  </a:lnTo>
                  <a:lnTo>
                    <a:pt x="0" y="0"/>
                  </a:lnTo>
                  <a:lnTo>
                    <a:pt x="997610" y="234391"/>
                  </a:lnTo>
                  <a:lnTo>
                    <a:pt x="997610" y="3149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90212" y="1831975"/>
              <a:ext cx="998219" cy="361315"/>
            </a:xfrm>
            <a:custGeom>
              <a:avLst/>
              <a:gdLst/>
              <a:ahLst/>
              <a:cxnLst/>
              <a:rect l="l" t="t" r="r" b="b"/>
              <a:pathLst>
                <a:path w="998220" h="361314">
                  <a:moveTo>
                    <a:pt x="997610" y="0"/>
                  </a:moveTo>
                  <a:lnTo>
                    <a:pt x="0" y="269176"/>
                  </a:lnTo>
                  <a:lnTo>
                    <a:pt x="0" y="360743"/>
                  </a:lnTo>
                  <a:lnTo>
                    <a:pt x="997610" y="80568"/>
                  </a:lnTo>
                  <a:lnTo>
                    <a:pt x="997610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90212" y="1831975"/>
              <a:ext cx="998219" cy="361315"/>
            </a:xfrm>
            <a:custGeom>
              <a:avLst/>
              <a:gdLst/>
              <a:ahLst/>
              <a:cxnLst/>
              <a:rect l="l" t="t" r="r" b="b"/>
              <a:pathLst>
                <a:path w="998220" h="361314">
                  <a:moveTo>
                    <a:pt x="0" y="269176"/>
                  </a:moveTo>
                  <a:lnTo>
                    <a:pt x="997610" y="0"/>
                  </a:lnTo>
                  <a:lnTo>
                    <a:pt x="997610" y="80568"/>
                  </a:lnTo>
                  <a:lnTo>
                    <a:pt x="0" y="360743"/>
                  </a:lnTo>
                  <a:lnTo>
                    <a:pt x="0" y="2691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41696" y="1642452"/>
              <a:ext cx="362585" cy="175895"/>
            </a:xfrm>
            <a:custGeom>
              <a:avLst/>
              <a:gdLst/>
              <a:ahLst/>
              <a:cxnLst/>
              <a:rect l="l" t="t" r="r" b="b"/>
              <a:pathLst>
                <a:path w="362585" h="175894">
                  <a:moveTo>
                    <a:pt x="362102" y="0"/>
                  </a:moveTo>
                  <a:lnTo>
                    <a:pt x="0" y="97967"/>
                  </a:lnTo>
                  <a:lnTo>
                    <a:pt x="0" y="175793"/>
                  </a:lnTo>
                  <a:lnTo>
                    <a:pt x="362102" y="74155"/>
                  </a:lnTo>
                  <a:lnTo>
                    <a:pt x="362102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41696" y="1642452"/>
              <a:ext cx="362585" cy="175895"/>
            </a:xfrm>
            <a:custGeom>
              <a:avLst/>
              <a:gdLst/>
              <a:ahLst/>
              <a:cxnLst/>
              <a:rect l="l" t="t" r="r" b="b"/>
              <a:pathLst>
                <a:path w="362585" h="175894">
                  <a:moveTo>
                    <a:pt x="0" y="97967"/>
                  </a:moveTo>
                  <a:lnTo>
                    <a:pt x="0" y="175793"/>
                  </a:lnTo>
                  <a:lnTo>
                    <a:pt x="362102" y="74155"/>
                  </a:lnTo>
                  <a:lnTo>
                    <a:pt x="362102" y="0"/>
                  </a:lnTo>
                  <a:lnTo>
                    <a:pt x="0" y="979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90212" y="1450174"/>
              <a:ext cx="1351915" cy="368300"/>
            </a:xfrm>
            <a:custGeom>
              <a:avLst/>
              <a:gdLst/>
              <a:ahLst/>
              <a:cxnLst/>
              <a:rect l="l" t="t" r="r" b="b"/>
              <a:pathLst>
                <a:path w="1351914" h="368300">
                  <a:moveTo>
                    <a:pt x="0" y="0"/>
                  </a:moveTo>
                  <a:lnTo>
                    <a:pt x="0" y="68668"/>
                  </a:lnTo>
                  <a:lnTo>
                    <a:pt x="1351483" y="368071"/>
                  </a:lnTo>
                  <a:lnTo>
                    <a:pt x="1351483" y="290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A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90212" y="1450174"/>
              <a:ext cx="1351915" cy="368300"/>
            </a:xfrm>
            <a:custGeom>
              <a:avLst/>
              <a:gdLst/>
              <a:ahLst/>
              <a:cxnLst/>
              <a:rect l="l" t="t" r="r" b="b"/>
              <a:pathLst>
                <a:path w="1351914" h="368300">
                  <a:moveTo>
                    <a:pt x="0" y="0"/>
                  </a:moveTo>
                  <a:lnTo>
                    <a:pt x="0" y="68668"/>
                  </a:lnTo>
                  <a:lnTo>
                    <a:pt x="1351483" y="368071"/>
                  </a:lnTo>
                  <a:lnTo>
                    <a:pt x="1351483" y="29024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37684" y="1723936"/>
              <a:ext cx="180340" cy="501015"/>
            </a:xfrm>
            <a:custGeom>
              <a:avLst/>
              <a:gdLst/>
              <a:ahLst/>
              <a:cxnLst/>
              <a:rect l="l" t="t" r="r" b="b"/>
              <a:pathLst>
                <a:path w="180339" h="501014">
                  <a:moveTo>
                    <a:pt x="180136" y="0"/>
                  </a:moveTo>
                  <a:lnTo>
                    <a:pt x="0" y="42113"/>
                  </a:lnTo>
                  <a:lnTo>
                    <a:pt x="0" y="500824"/>
                  </a:lnTo>
                  <a:lnTo>
                    <a:pt x="180136" y="447725"/>
                  </a:lnTo>
                  <a:lnTo>
                    <a:pt x="180136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37684" y="1723936"/>
              <a:ext cx="180340" cy="501015"/>
            </a:xfrm>
            <a:custGeom>
              <a:avLst/>
              <a:gdLst/>
              <a:ahLst/>
              <a:cxnLst/>
              <a:rect l="l" t="t" r="r" b="b"/>
              <a:pathLst>
                <a:path w="180339" h="501014">
                  <a:moveTo>
                    <a:pt x="180136" y="447725"/>
                  </a:moveTo>
                  <a:lnTo>
                    <a:pt x="180136" y="0"/>
                  </a:lnTo>
                  <a:lnTo>
                    <a:pt x="0" y="42113"/>
                  </a:lnTo>
                  <a:lnTo>
                    <a:pt x="0" y="500824"/>
                  </a:lnTo>
                  <a:lnTo>
                    <a:pt x="180136" y="4477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74007" y="1727593"/>
              <a:ext cx="163830" cy="497205"/>
            </a:xfrm>
            <a:custGeom>
              <a:avLst/>
              <a:gdLst/>
              <a:ahLst/>
              <a:cxnLst/>
              <a:rect l="l" t="t" r="r" b="b"/>
              <a:pathLst>
                <a:path w="163829" h="497205">
                  <a:moveTo>
                    <a:pt x="0" y="0"/>
                  </a:moveTo>
                  <a:lnTo>
                    <a:pt x="0" y="445897"/>
                  </a:lnTo>
                  <a:lnTo>
                    <a:pt x="163677" y="497166"/>
                  </a:lnTo>
                  <a:lnTo>
                    <a:pt x="163677" y="384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74007" y="1727593"/>
              <a:ext cx="163830" cy="497205"/>
            </a:xfrm>
            <a:custGeom>
              <a:avLst/>
              <a:gdLst/>
              <a:ahLst/>
              <a:cxnLst/>
              <a:rect l="l" t="t" r="r" b="b"/>
              <a:pathLst>
                <a:path w="163829" h="497205">
                  <a:moveTo>
                    <a:pt x="163677" y="497166"/>
                  </a:moveTo>
                  <a:lnTo>
                    <a:pt x="0" y="445897"/>
                  </a:lnTo>
                  <a:lnTo>
                    <a:pt x="0" y="0"/>
                  </a:lnTo>
                  <a:lnTo>
                    <a:pt x="163677" y="38455"/>
                  </a:lnTo>
                  <a:lnTo>
                    <a:pt x="163677" y="4971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1721" y="1639252"/>
              <a:ext cx="168249" cy="12908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347159" y="1604911"/>
              <a:ext cx="271145" cy="161290"/>
            </a:xfrm>
            <a:custGeom>
              <a:avLst/>
              <a:gdLst/>
              <a:ahLst/>
              <a:cxnLst/>
              <a:rect l="l" t="t" r="r" b="b"/>
              <a:pathLst>
                <a:path w="271145" h="161289">
                  <a:moveTo>
                    <a:pt x="171907" y="0"/>
                  </a:moveTo>
                  <a:lnTo>
                    <a:pt x="0" y="36626"/>
                  </a:lnTo>
                  <a:lnTo>
                    <a:pt x="90525" y="161137"/>
                  </a:lnTo>
                  <a:lnTo>
                    <a:pt x="270662" y="119024"/>
                  </a:lnTo>
                  <a:lnTo>
                    <a:pt x="171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47159" y="1604911"/>
              <a:ext cx="271145" cy="161290"/>
            </a:xfrm>
            <a:custGeom>
              <a:avLst/>
              <a:gdLst/>
              <a:ahLst/>
              <a:cxnLst/>
              <a:rect l="l" t="t" r="r" b="b"/>
              <a:pathLst>
                <a:path w="271145" h="161289">
                  <a:moveTo>
                    <a:pt x="270662" y="119024"/>
                  </a:moveTo>
                  <a:lnTo>
                    <a:pt x="171907" y="0"/>
                  </a:lnTo>
                  <a:lnTo>
                    <a:pt x="0" y="36626"/>
                  </a:lnTo>
                  <a:lnTo>
                    <a:pt x="90525" y="161137"/>
                  </a:lnTo>
                  <a:lnTo>
                    <a:pt x="270662" y="1190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44873" y="1559598"/>
              <a:ext cx="176479" cy="8422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437684" y="1789861"/>
              <a:ext cx="180340" cy="310515"/>
            </a:xfrm>
            <a:custGeom>
              <a:avLst/>
              <a:gdLst/>
              <a:ahLst/>
              <a:cxnLst/>
              <a:rect l="l" t="t" r="r" b="b"/>
              <a:pathLst>
                <a:path w="180339" h="310514">
                  <a:moveTo>
                    <a:pt x="180136" y="0"/>
                  </a:moveTo>
                  <a:lnTo>
                    <a:pt x="0" y="157479"/>
                  </a:lnTo>
                  <a:lnTo>
                    <a:pt x="0" y="310375"/>
                  </a:lnTo>
                  <a:lnTo>
                    <a:pt x="180136" y="151066"/>
                  </a:lnTo>
                  <a:lnTo>
                    <a:pt x="180136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37684" y="1789861"/>
              <a:ext cx="180340" cy="310515"/>
            </a:xfrm>
            <a:custGeom>
              <a:avLst/>
              <a:gdLst/>
              <a:ahLst/>
              <a:cxnLst/>
              <a:rect l="l" t="t" r="r" b="b"/>
              <a:pathLst>
                <a:path w="180339" h="310514">
                  <a:moveTo>
                    <a:pt x="0" y="310375"/>
                  </a:moveTo>
                  <a:lnTo>
                    <a:pt x="180136" y="151066"/>
                  </a:lnTo>
                  <a:lnTo>
                    <a:pt x="180136" y="0"/>
                  </a:lnTo>
                  <a:lnTo>
                    <a:pt x="0" y="157479"/>
                  </a:lnTo>
                  <a:lnTo>
                    <a:pt x="0" y="3103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26151" y="1493215"/>
              <a:ext cx="158750" cy="440690"/>
            </a:xfrm>
            <a:custGeom>
              <a:avLst/>
              <a:gdLst/>
              <a:ahLst/>
              <a:cxnLst/>
              <a:rect l="l" t="t" r="r" b="b"/>
              <a:pathLst>
                <a:path w="158750" h="440689">
                  <a:moveTo>
                    <a:pt x="158191" y="0"/>
                  </a:moveTo>
                  <a:lnTo>
                    <a:pt x="0" y="39370"/>
                  </a:lnTo>
                  <a:lnTo>
                    <a:pt x="0" y="440385"/>
                  </a:lnTo>
                  <a:lnTo>
                    <a:pt x="158191" y="393700"/>
                  </a:lnTo>
                  <a:lnTo>
                    <a:pt x="158191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26151" y="1493215"/>
              <a:ext cx="158750" cy="440690"/>
            </a:xfrm>
            <a:custGeom>
              <a:avLst/>
              <a:gdLst/>
              <a:ahLst/>
              <a:cxnLst/>
              <a:rect l="l" t="t" r="r" b="b"/>
              <a:pathLst>
                <a:path w="158750" h="440689">
                  <a:moveTo>
                    <a:pt x="158191" y="393700"/>
                  </a:moveTo>
                  <a:lnTo>
                    <a:pt x="158191" y="0"/>
                  </a:lnTo>
                  <a:lnTo>
                    <a:pt x="0" y="39370"/>
                  </a:lnTo>
                  <a:lnTo>
                    <a:pt x="0" y="440385"/>
                  </a:lnTo>
                  <a:lnTo>
                    <a:pt x="158191" y="3937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63388" y="1499615"/>
              <a:ext cx="163195" cy="434340"/>
            </a:xfrm>
            <a:custGeom>
              <a:avLst/>
              <a:gdLst/>
              <a:ahLst/>
              <a:cxnLst/>
              <a:rect l="l" t="t" r="r" b="b"/>
              <a:pathLst>
                <a:path w="163195" h="434339">
                  <a:moveTo>
                    <a:pt x="0" y="0"/>
                  </a:moveTo>
                  <a:lnTo>
                    <a:pt x="0" y="395541"/>
                  </a:lnTo>
                  <a:lnTo>
                    <a:pt x="162763" y="433984"/>
                  </a:lnTo>
                  <a:lnTo>
                    <a:pt x="162763" y="3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63388" y="1499615"/>
              <a:ext cx="163195" cy="434340"/>
            </a:xfrm>
            <a:custGeom>
              <a:avLst/>
              <a:gdLst/>
              <a:ahLst/>
              <a:cxnLst/>
              <a:rect l="l" t="t" r="r" b="b"/>
              <a:pathLst>
                <a:path w="163195" h="434339">
                  <a:moveTo>
                    <a:pt x="162763" y="433984"/>
                  </a:moveTo>
                  <a:lnTo>
                    <a:pt x="0" y="395541"/>
                  </a:lnTo>
                  <a:lnTo>
                    <a:pt x="0" y="0"/>
                  </a:lnTo>
                  <a:lnTo>
                    <a:pt x="162763" y="32969"/>
                  </a:lnTo>
                  <a:lnTo>
                    <a:pt x="162763" y="43398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61102" y="1355420"/>
              <a:ext cx="325526" cy="17945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426151" y="1538985"/>
              <a:ext cx="158750" cy="274320"/>
            </a:xfrm>
            <a:custGeom>
              <a:avLst/>
              <a:gdLst/>
              <a:ahLst/>
              <a:cxnLst/>
              <a:rect l="l" t="t" r="r" b="b"/>
              <a:pathLst>
                <a:path w="158750" h="274319">
                  <a:moveTo>
                    <a:pt x="158191" y="0"/>
                  </a:moveTo>
                  <a:lnTo>
                    <a:pt x="0" y="139179"/>
                  </a:lnTo>
                  <a:lnTo>
                    <a:pt x="0" y="273761"/>
                  </a:lnTo>
                  <a:lnTo>
                    <a:pt x="158191" y="133680"/>
                  </a:lnTo>
                  <a:lnTo>
                    <a:pt x="158191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426151" y="1538985"/>
              <a:ext cx="158750" cy="274320"/>
            </a:xfrm>
            <a:custGeom>
              <a:avLst/>
              <a:gdLst/>
              <a:ahLst/>
              <a:cxnLst/>
              <a:rect l="l" t="t" r="r" b="b"/>
              <a:pathLst>
                <a:path w="158750" h="274319">
                  <a:moveTo>
                    <a:pt x="0" y="273761"/>
                  </a:moveTo>
                  <a:lnTo>
                    <a:pt x="158191" y="133680"/>
                  </a:lnTo>
                  <a:lnTo>
                    <a:pt x="158191" y="0"/>
                  </a:lnTo>
                  <a:lnTo>
                    <a:pt x="0" y="139179"/>
                  </a:lnTo>
                  <a:lnTo>
                    <a:pt x="0" y="2737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59807" y="1600339"/>
              <a:ext cx="175895" cy="472440"/>
            </a:xfrm>
            <a:custGeom>
              <a:avLst/>
              <a:gdLst/>
              <a:ahLst/>
              <a:cxnLst/>
              <a:rect l="l" t="t" r="r" b="b"/>
              <a:pathLst>
                <a:path w="175895" h="472439">
                  <a:moveTo>
                    <a:pt x="175564" y="0"/>
                  </a:moveTo>
                  <a:lnTo>
                    <a:pt x="0" y="43942"/>
                  </a:lnTo>
                  <a:lnTo>
                    <a:pt x="0" y="472440"/>
                  </a:lnTo>
                  <a:lnTo>
                    <a:pt x="175564" y="420243"/>
                  </a:lnTo>
                  <a:lnTo>
                    <a:pt x="175564" y="0"/>
                  </a:lnTo>
                  <a:close/>
                </a:path>
              </a:pathLst>
            </a:custGeom>
            <a:solidFill>
              <a:srgbClr val="E9EA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9807" y="1600339"/>
              <a:ext cx="175895" cy="472440"/>
            </a:xfrm>
            <a:custGeom>
              <a:avLst/>
              <a:gdLst/>
              <a:ahLst/>
              <a:cxnLst/>
              <a:rect l="l" t="t" r="r" b="b"/>
              <a:pathLst>
                <a:path w="175895" h="472439">
                  <a:moveTo>
                    <a:pt x="175564" y="420243"/>
                  </a:moveTo>
                  <a:lnTo>
                    <a:pt x="175564" y="0"/>
                  </a:lnTo>
                  <a:lnTo>
                    <a:pt x="0" y="43942"/>
                  </a:lnTo>
                  <a:lnTo>
                    <a:pt x="0" y="472440"/>
                  </a:lnTo>
                  <a:lnTo>
                    <a:pt x="175564" y="4202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95215" y="1609496"/>
              <a:ext cx="165100" cy="463550"/>
            </a:xfrm>
            <a:custGeom>
              <a:avLst/>
              <a:gdLst/>
              <a:ahLst/>
              <a:cxnLst/>
              <a:rect l="l" t="t" r="r" b="b"/>
              <a:pathLst>
                <a:path w="165100" h="463550">
                  <a:moveTo>
                    <a:pt x="0" y="0"/>
                  </a:moveTo>
                  <a:lnTo>
                    <a:pt x="0" y="419328"/>
                  </a:lnTo>
                  <a:lnTo>
                    <a:pt x="164591" y="463283"/>
                  </a:lnTo>
                  <a:lnTo>
                    <a:pt x="164591" y="347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95215" y="1609496"/>
              <a:ext cx="165100" cy="463550"/>
            </a:xfrm>
            <a:custGeom>
              <a:avLst/>
              <a:gdLst/>
              <a:ahLst/>
              <a:cxnLst/>
              <a:rect l="l" t="t" r="r" b="b"/>
              <a:pathLst>
                <a:path w="165100" h="463550">
                  <a:moveTo>
                    <a:pt x="164591" y="463283"/>
                  </a:moveTo>
                  <a:lnTo>
                    <a:pt x="0" y="419328"/>
                  </a:lnTo>
                  <a:lnTo>
                    <a:pt x="0" y="0"/>
                  </a:lnTo>
                  <a:lnTo>
                    <a:pt x="164591" y="34785"/>
                  </a:lnTo>
                  <a:lnTo>
                    <a:pt x="164591" y="4632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2929" y="1524800"/>
              <a:ext cx="169163" cy="12176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871110" y="1490459"/>
              <a:ext cx="264795" cy="154305"/>
            </a:xfrm>
            <a:custGeom>
              <a:avLst/>
              <a:gdLst/>
              <a:ahLst/>
              <a:cxnLst/>
              <a:rect l="l" t="t" r="r" b="b"/>
              <a:pathLst>
                <a:path w="264795" h="154305">
                  <a:moveTo>
                    <a:pt x="169163" y="0"/>
                  </a:moveTo>
                  <a:lnTo>
                    <a:pt x="0" y="36626"/>
                  </a:lnTo>
                  <a:lnTo>
                    <a:pt x="88696" y="153822"/>
                  </a:lnTo>
                  <a:lnTo>
                    <a:pt x="264261" y="109880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71110" y="1490459"/>
              <a:ext cx="264795" cy="154305"/>
            </a:xfrm>
            <a:custGeom>
              <a:avLst/>
              <a:gdLst/>
              <a:ahLst/>
              <a:cxnLst/>
              <a:rect l="l" t="t" r="r" b="b"/>
              <a:pathLst>
                <a:path w="264795" h="154305">
                  <a:moveTo>
                    <a:pt x="264261" y="109880"/>
                  </a:moveTo>
                  <a:lnTo>
                    <a:pt x="169163" y="0"/>
                  </a:lnTo>
                  <a:lnTo>
                    <a:pt x="0" y="36626"/>
                  </a:lnTo>
                  <a:lnTo>
                    <a:pt x="88696" y="153822"/>
                  </a:lnTo>
                  <a:lnTo>
                    <a:pt x="264261" y="1098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68824" y="1452473"/>
              <a:ext cx="173736" cy="7689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959807" y="1644281"/>
              <a:ext cx="176530" cy="304165"/>
            </a:xfrm>
            <a:custGeom>
              <a:avLst/>
              <a:gdLst/>
              <a:ahLst/>
              <a:cxnLst/>
              <a:rect l="l" t="t" r="r" b="b"/>
              <a:pathLst>
                <a:path w="176529" h="304164">
                  <a:moveTo>
                    <a:pt x="176479" y="0"/>
                  </a:moveTo>
                  <a:lnTo>
                    <a:pt x="0" y="155651"/>
                  </a:lnTo>
                  <a:lnTo>
                    <a:pt x="0" y="303974"/>
                  </a:lnTo>
                  <a:lnTo>
                    <a:pt x="176479" y="149237"/>
                  </a:lnTo>
                  <a:lnTo>
                    <a:pt x="176479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59807" y="1644281"/>
              <a:ext cx="176530" cy="304165"/>
            </a:xfrm>
            <a:custGeom>
              <a:avLst/>
              <a:gdLst/>
              <a:ahLst/>
              <a:cxnLst/>
              <a:rect l="l" t="t" r="r" b="b"/>
              <a:pathLst>
                <a:path w="176529" h="304164">
                  <a:moveTo>
                    <a:pt x="0" y="303974"/>
                  </a:moveTo>
                  <a:lnTo>
                    <a:pt x="176479" y="149237"/>
                  </a:lnTo>
                  <a:lnTo>
                    <a:pt x="176479" y="0"/>
                  </a:lnTo>
                  <a:lnTo>
                    <a:pt x="0" y="155651"/>
                  </a:lnTo>
                  <a:lnTo>
                    <a:pt x="0" y="30397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04282" y="1447431"/>
              <a:ext cx="638810" cy="69850"/>
            </a:xfrm>
            <a:custGeom>
              <a:avLst/>
              <a:gdLst/>
              <a:ahLst/>
              <a:cxnLst/>
              <a:rect l="l" t="t" r="r" b="b"/>
              <a:pathLst>
                <a:path w="638810" h="69850">
                  <a:moveTo>
                    <a:pt x="121615" y="46697"/>
                  </a:moveTo>
                  <a:lnTo>
                    <a:pt x="29260" y="27470"/>
                  </a:lnTo>
                  <a:lnTo>
                    <a:pt x="29260" y="10985"/>
                  </a:lnTo>
                  <a:lnTo>
                    <a:pt x="0" y="34798"/>
                  </a:lnTo>
                  <a:lnTo>
                    <a:pt x="29260" y="67754"/>
                  </a:lnTo>
                  <a:lnTo>
                    <a:pt x="29260" y="50355"/>
                  </a:lnTo>
                  <a:lnTo>
                    <a:pt x="121615" y="69583"/>
                  </a:lnTo>
                  <a:lnTo>
                    <a:pt x="121615" y="46697"/>
                  </a:lnTo>
                  <a:close/>
                </a:path>
                <a:path w="638810" h="69850">
                  <a:moveTo>
                    <a:pt x="638251" y="23812"/>
                  </a:moveTo>
                  <a:lnTo>
                    <a:pt x="608990" y="0"/>
                  </a:lnTo>
                  <a:lnTo>
                    <a:pt x="608990" y="17399"/>
                  </a:lnTo>
                  <a:lnTo>
                    <a:pt x="516636" y="39370"/>
                  </a:lnTo>
                  <a:lnTo>
                    <a:pt x="516636" y="62255"/>
                  </a:lnTo>
                  <a:lnTo>
                    <a:pt x="608990" y="40284"/>
                  </a:lnTo>
                  <a:lnTo>
                    <a:pt x="608990" y="57683"/>
                  </a:lnTo>
                  <a:lnTo>
                    <a:pt x="638251" y="23812"/>
                  </a:lnTo>
                  <a:close/>
                </a:path>
              </a:pathLst>
            </a:custGeom>
            <a:solidFill>
              <a:srgbClr val="6784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58612" y="1783905"/>
              <a:ext cx="181965" cy="15382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090212" y="1809089"/>
              <a:ext cx="1713864" cy="605790"/>
            </a:xfrm>
            <a:custGeom>
              <a:avLst/>
              <a:gdLst/>
              <a:ahLst/>
              <a:cxnLst/>
              <a:rect l="l" t="t" r="r" b="b"/>
              <a:pathLst>
                <a:path w="1713864" h="605789">
                  <a:moveTo>
                    <a:pt x="1713585" y="0"/>
                  </a:moveTo>
                  <a:lnTo>
                    <a:pt x="1569110" y="42113"/>
                  </a:lnTo>
                  <a:lnTo>
                    <a:pt x="1569110" y="85140"/>
                  </a:lnTo>
                  <a:lnTo>
                    <a:pt x="1401775" y="136423"/>
                  </a:lnTo>
                  <a:lnTo>
                    <a:pt x="1401775" y="91554"/>
                  </a:lnTo>
                  <a:lnTo>
                    <a:pt x="1102766" y="181279"/>
                  </a:lnTo>
                  <a:lnTo>
                    <a:pt x="1102766" y="224320"/>
                  </a:lnTo>
                  <a:lnTo>
                    <a:pt x="919886" y="281990"/>
                  </a:lnTo>
                  <a:lnTo>
                    <a:pt x="919886" y="235305"/>
                  </a:lnTo>
                  <a:lnTo>
                    <a:pt x="0" y="509054"/>
                  </a:lnTo>
                  <a:lnTo>
                    <a:pt x="0" y="605193"/>
                  </a:lnTo>
                  <a:lnTo>
                    <a:pt x="21031" y="605193"/>
                  </a:lnTo>
                  <a:lnTo>
                    <a:pt x="1713585" y="87896"/>
                  </a:lnTo>
                  <a:lnTo>
                    <a:pt x="1713585" y="0"/>
                  </a:lnTo>
                  <a:close/>
                </a:path>
              </a:pathLst>
            </a:custGeom>
            <a:solidFill>
              <a:srgbClr val="BDC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90212" y="1809089"/>
              <a:ext cx="1713864" cy="605790"/>
            </a:xfrm>
            <a:custGeom>
              <a:avLst/>
              <a:gdLst/>
              <a:ahLst/>
              <a:cxnLst/>
              <a:rect l="l" t="t" r="r" b="b"/>
              <a:pathLst>
                <a:path w="1713864" h="605789">
                  <a:moveTo>
                    <a:pt x="1569110" y="42113"/>
                  </a:moveTo>
                  <a:lnTo>
                    <a:pt x="1569110" y="85140"/>
                  </a:lnTo>
                  <a:lnTo>
                    <a:pt x="1401775" y="136423"/>
                  </a:lnTo>
                  <a:lnTo>
                    <a:pt x="1401775" y="91554"/>
                  </a:lnTo>
                  <a:lnTo>
                    <a:pt x="1102766" y="181279"/>
                  </a:lnTo>
                  <a:lnTo>
                    <a:pt x="1102766" y="224320"/>
                  </a:lnTo>
                  <a:lnTo>
                    <a:pt x="919886" y="281990"/>
                  </a:lnTo>
                  <a:lnTo>
                    <a:pt x="919886" y="235305"/>
                  </a:lnTo>
                  <a:lnTo>
                    <a:pt x="0" y="509054"/>
                  </a:lnTo>
                  <a:lnTo>
                    <a:pt x="0" y="605193"/>
                  </a:lnTo>
                  <a:lnTo>
                    <a:pt x="21031" y="605193"/>
                  </a:lnTo>
                  <a:lnTo>
                    <a:pt x="1713585" y="87896"/>
                  </a:lnTo>
                  <a:lnTo>
                    <a:pt x="1713585" y="0"/>
                  </a:lnTo>
                  <a:lnTo>
                    <a:pt x="1569110" y="4211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58233" y="1982492"/>
              <a:ext cx="225471" cy="11595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243271" y="2050795"/>
              <a:ext cx="560705" cy="231775"/>
            </a:xfrm>
            <a:custGeom>
              <a:avLst/>
              <a:gdLst/>
              <a:ahLst/>
              <a:cxnLst/>
              <a:rect l="l" t="t" r="r" b="b"/>
              <a:pathLst>
                <a:path w="560704" h="231775">
                  <a:moveTo>
                    <a:pt x="7315" y="0"/>
                  </a:moveTo>
                  <a:lnTo>
                    <a:pt x="1828" y="2755"/>
                  </a:lnTo>
                  <a:lnTo>
                    <a:pt x="0" y="12826"/>
                  </a:lnTo>
                  <a:lnTo>
                    <a:pt x="2743" y="18313"/>
                  </a:lnTo>
                  <a:lnTo>
                    <a:pt x="8229" y="19227"/>
                  </a:lnTo>
                  <a:lnTo>
                    <a:pt x="139903" y="51282"/>
                  </a:lnTo>
                  <a:lnTo>
                    <a:pt x="171407" y="62110"/>
                  </a:lnTo>
                  <a:lnTo>
                    <a:pt x="202653" y="78171"/>
                  </a:lnTo>
                  <a:lnTo>
                    <a:pt x="233386" y="97495"/>
                  </a:lnTo>
                  <a:lnTo>
                    <a:pt x="263347" y="118109"/>
                  </a:lnTo>
                  <a:lnTo>
                    <a:pt x="291107" y="136754"/>
                  </a:lnTo>
                  <a:lnTo>
                    <a:pt x="348343" y="170262"/>
                  </a:lnTo>
                  <a:lnTo>
                    <a:pt x="419595" y="194307"/>
                  </a:lnTo>
                  <a:lnTo>
                    <a:pt x="468401" y="207613"/>
                  </a:lnTo>
                  <a:lnTo>
                    <a:pt x="517550" y="220575"/>
                  </a:lnTo>
                  <a:lnTo>
                    <a:pt x="560527" y="231648"/>
                  </a:lnTo>
                  <a:lnTo>
                    <a:pt x="560527" y="211505"/>
                  </a:lnTo>
                  <a:lnTo>
                    <a:pt x="518536" y="201105"/>
                  </a:lnTo>
                  <a:lnTo>
                    <a:pt x="470801" y="188728"/>
                  </a:lnTo>
                  <a:lnTo>
                    <a:pt x="423581" y="175837"/>
                  </a:lnTo>
                  <a:lnTo>
                    <a:pt x="383133" y="163893"/>
                  </a:lnTo>
                  <a:lnTo>
                    <a:pt x="329069" y="138371"/>
                  </a:lnTo>
                  <a:lnTo>
                    <a:pt x="274320" y="102552"/>
                  </a:lnTo>
                  <a:lnTo>
                    <a:pt x="243101" y="80864"/>
                  </a:lnTo>
                  <a:lnTo>
                    <a:pt x="211112" y="60893"/>
                  </a:lnTo>
                  <a:lnTo>
                    <a:pt x="178265" y="44355"/>
                  </a:lnTo>
                  <a:lnTo>
                    <a:pt x="144475" y="32969"/>
                  </a:lnTo>
                  <a:lnTo>
                    <a:pt x="11887" y="914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7C92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243271" y="2050795"/>
              <a:ext cx="560705" cy="231775"/>
            </a:xfrm>
            <a:custGeom>
              <a:avLst/>
              <a:gdLst/>
              <a:ahLst/>
              <a:cxnLst/>
              <a:rect l="l" t="t" r="r" b="b"/>
              <a:pathLst>
                <a:path w="560704" h="231775">
                  <a:moveTo>
                    <a:pt x="560527" y="211505"/>
                  </a:moveTo>
                  <a:lnTo>
                    <a:pt x="518536" y="201105"/>
                  </a:lnTo>
                  <a:lnTo>
                    <a:pt x="470801" y="188728"/>
                  </a:lnTo>
                  <a:lnTo>
                    <a:pt x="423581" y="175837"/>
                  </a:lnTo>
                  <a:lnTo>
                    <a:pt x="383133" y="163893"/>
                  </a:lnTo>
                  <a:lnTo>
                    <a:pt x="329069" y="138371"/>
                  </a:lnTo>
                  <a:lnTo>
                    <a:pt x="274320" y="102552"/>
                  </a:lnTo>
                  <a:lnTo>
                    <a:pt x="243101" y="80864"/>
                  </a:lnTo>
                  <a:lnTo>
                    <a:pt x="211112" y="60893"/>
                  </a:lnTo>
                  <a:lnTo>
                    <a:pt x="178265" y="44355"/>
                  </a:lnTo>
                  <a:lnTo>
                    <a:pt x="144475" y="32969"/>
                  </a:lnTo>
                  <a:lnTo>
                    <a:pt x="123372" y="27960"/>
                  </a:lnTo>
                  <a:lnTo>
                    <a:pt x="77838" y="16941"/>
                  </a:lnTo>
                  <a:lnTo>
                    <a:pt x="32475" y="5922"/>
                  </a:lnTo>
                  <a:lnTo>
                    <a:pt x="11887" y="914"/>
                  </a:lnTo>
                  <a:lnTo>
                    <a:pt x="7315" y="0"/>
                  </a:lnTo>
                  <a:lnTo>
                    <a:pt x="1828" y="2755"/>
                  </a:lnTo>
                  <a:lnTo>
                    <a:pt x="914" y="8242"/>
                  </a:lnTo>
                  <a:lnTo>
                    <a:pt x="0" y="12826"/>
                  </a:lnTo>
                  <a:lnTo>
                    <a:pt x="2743" y="18313"/>
                  </a:lnTo>
                  <a:lnTo>
                    <a:pt x="8229" y="19227"/>
                  </a:lnTo>
                  <a:lnTo>
                    <a:pt x="139903" y="51282"/>
                  </a:lnTo>
                  <a:lnTo>
                    <a:pt x="171407" y="62110"/>
                  </a:lnTo>
                  <a:lnTo>
                    <a:pt x="202653" y="78171"/>
                  </a:lnTo>
                  <a:lnTo>
                    <a:pt x="233386" y="97495"/>
                  </a:lnTo>
                  <a:lnTo>
                    <a:pt x="263347" y="118109"/>
                  </a:lnTo>
                  <a:lnTo>
                    <a:pt x="291107" y="136754"/>
                  </a:lnTo>
                  <a:lnTo>
                    <a:pt x="348343" y="170262"/>
                  </a:lnTo>
                  <a:lnTo>
                    <a:pt x="419595" y="194307"/>
                  </a:lnTo>
                  <a:lnTo>
                    <a:pt x="468401" y="207613"/>
                  </a:lnTo>
                  <a:lnTo>
                    <a:pt x="517550" y="220575"/>
                  </a:lnTo>
                  <a:lnTo>
                    <a:pt x="560527" y="231648"/>
                  </a:lnTo>
                  <a:lnTo>
                    <a:pt x="560527" y="2115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46394" y="1834273"/>
              <a:ext cx="259689" cy="218808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791047" y="5896318"/>
            <a:ext cx="1718652" cy="1148130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7958835" y="584960"/>
            <a:ext cx="18110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30" dirty="0">
                <a:latin typeface="Microsoft Sans Serif"/>
                <a:cs typeface="Microsoft Sans Serif"/>
              </a:rPr>
              <a:t>Detectores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proximidad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660132" y="1206395"/>
            <a:ext cx="944244" cy="648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12599"/>
              </a:lnSpc>
              <a:spcBef>
                <a:spcPts val="135"/>
              </a:spcBef>
            </a:pPr>
            <a:r>
              <a:rPr sz="950" b="1" spc="-5" dirty="0">
                <a:latin typeface="Tahoma"/>
                <a:cs typeface="Tahoma"/>
              </a:rPr>
              <a:t>Solicitud </a:t>
            </a:r>
            <a:r>
              <a:rPr sz="950" b="1" dirty="0">
                <a:latin typeface="Tahoma"/>
                <a:cs typeface="Tahoma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Detectando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Presencia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broca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rota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006835" y="1175676"/>
            <a:ext cx="939800" cy="51625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700" spc="15" dirty="0">
                <a:latin typeface="Microsoft Sans Serif"/>
                <a:cs typeface="Microsoft Sans Serif"/>
              </a:rPr>
              <a:t>Detección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leche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en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610"/>
              </a:spcBef>
            </a:pPr>
            <a:r>
              <a:rPr sz="450" spc="-10" dirty="0">
                <a:latin typeface="Microsoft Sans Serif"/>
                <a:cs typeface="Microsoft Sans Serif"/>
              </a:rPr>
              <a:t>Cajas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de</a:t>
            </a:r>
            <a:r>
              <a:rPr sz="450" spc="-5" dirty="0">
                <a:latin typeface="Microsoft Sans Serif"/>
                <a:cs typeface="Microsoft Sans Serif"/>
              </a:rPr>
              <a:t> </a:t>
            </a:r>
            <a:r>
              <a:rPr sz="450" spc="15" dirty="0">
                <a:latin typeface="Microsoft Sans Serif"/>
                <a:cs typeface="Microsoft Sans Serif"/>
              </a:rPr>
              <a:t>cartón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1006835" y="1823960"/>
            <a:ext cx="579120" cy="3365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10" dirty="0">
                <a:latin typeface="Microsoft Sans Serif"/>
                <a:cs typeface="Microsoft Sans Serif"/>
              </a:rPr>
              <a:t>Capacitivo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660133" y="1959435"/>
            <a:ext cx="835025" cy="50673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800" spc="10" dirty="0">
                <a:latin typeface="Microsoft Sans Serif"/>
                <a:cs typeface="Microsoft Sans Serif"/>
              </a:rPr>
              <a:t>12</a:t>
            </a:r>
            <a:r>
              <a:rPr sz="800" spc="-40" dirty="0">
                <a:latin typeface="Microsoft Sans Serif"/>
                <a:cs typeface="Microsoft Sans Serif"/>
              </a:rPr>
              <a:t> </a:t>
            </a:r>
            <a:r>
              <a:rPr sz="800" spc="80" dirty="0">
                <a:latin typeface="Microsoft Sans Serif"/>
                <a:cs typeface="Microsoft Sans Serif"/>
              </a:rPr>
              <a:t>mm</a:t>
            </a:r>
            <a:r>
              <a:rPr sz="800" spc="-3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normales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950" spc="15" dirty="0">
                <a:latin typeface="Microsoft Sans Serif"/>
                <a:cs typeface="Microsoft Sans Serif"/>
              </a:rPr>
              <a:t>Requisitos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660133" y="2735664"/>
            <a:ext cx="1202055" cy="81915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 algn="just">
              <a:lnSpc>
                <a:spcPts val="1200"/>
              </a:lnSpc>
              <a:spcBef>
                <a:spcPts val="50"/>
              </a:spcBef>
            </a:pPr>
            <a:r>
              <a:rPr sz="750" spc="15" dirty="0">
                <a:latin typeface="Microsoft Sans Serif"/>
                <a:cs typeface="Microsoft Sans Serif"/>
              </a:rPr>
              <a:t>Detección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presencia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Tornillos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fijación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en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el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cubo </a:t>
            </a:r>
            <a:r>
              <a:rPr sz="650" spc="-16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para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velocidad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o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dirección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850" spc="30" dirty="0">
                <a:latin typeface="Microsoft Sans Serif"/>
                <a:cs typeface="Microsoft Sans Serif"/>
              </a:rPr>
              <a:t>Control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006835" y="2777490"/>
            <a:ext cx="1022350" cy="46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20"/>
              </a:spcBef>
            </a:pPr>
            <a:r>
              <a:rPr sz="550" spc="20" dirty="0">
                <a:latin typeface="Microsoft Sans Serif"/>
                <a:cs typeface="Microsoft Sans Serif"/>
              </a:rPr>
              <a:t>Control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del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nivel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-1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llenado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 </a:t>
            </a:r>
            <a:r>
              <a:rPr sz="550" spc="-13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sólidos</a:t>
            </a:r>
            <a:r>
              <a:rPr sz="550" spc="-10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30" dirty="0">
                <a:latin typeface="Microsoft Sans Serif"/>
                <a:cs typeface="Microsoft Sans Serif"/>
              </a:rPr>
              <a:t>un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0" dirty="0">
                <a:latin typeface="Microsoft Sans Serif"/>
                <a:cs typeface="Microsoft Sans Serif"/>
              </a:rPr>
              <a:t>contenedor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1006835" y="3372344"/>
            <a:ext cx="579120" cy="33655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10" dirty="0">
                <a:latin typeface="Microsoft Sans Serif"/>
                <a:cs typeface="Microsoft Sans Serif"/>
              </a:rPr>
              <a:t>Capacitivo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660132" y="3684270"/>
            <a:ext cx="749300" cy="3302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latin typeface="Microsoft Sans Serif"/>
                <a:cs typeface="Microsoft Sans Serif"/>
              </a:rPr>
              <a:t>30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spc="95" dirty="0">
                <a:latin typeface="Microsoft Sans Serif"/>
                <a:cs typeface="Microsoft Sans Serif"/>
              </a:rPr>
              <a:t>mm</a:t>
            </a:r>
            <a:r>
              <a:rPr sz="950" spc="-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corto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660132" y="4243429"/>
            <a:ext cx="1225550" cy="54864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spcBef>
                <a:spcPts val="75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z="600" spc="10" dirty="0">
                <a:latin typeface="Microsoft Sans Serif"/>
                <a:cs typeface="Microsoft Sans Serif"/>
              </a:rPr>
              <a:t>Detección </a:t>
            </a:r>
            <a:r>
              <a:rPr sz="600" spc="20" dirty="0">
                <a:latin typeface="Microsoft Sans Serif"/>
                <a:cs typeface="Microsoft Sans Serif"/>
              </a:rPr>
              <a:t>de </a:t>
            </a:r>
            <a:r>
              <a:rPr sz="600" spc="15" dirty="0">
                <a:latin typeface="Microsoft Sans Serif"/>
                <a:cs typeface="Microsoft Sans Serif"/>
              </a:rPr>
              <a:t>posición </a:t>
            </a:r>
            <a:r>
              <a:rPr sz="600" spc="20" dirty="0">
                <a:latin typeface="Microsoft Sans Serif"/>
                <a:cs typeface="Microsoft Sans Serif"/>
              </a:rPr>
              <a:t>de </a:t>
            </a:r>
            <a:r>
              <a:rPr sz="600" spc="10" dirty="0">
                <a:latin typeface="Microsoft Sans Serif"/>
                <a:cs typeface="Microsoft Sans Serif"/>
              </a:rPr>
              <a:t>válvula </a:t>
            </a:r>
            <a:r>
              <a:rPr sz="600" spc="1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completamente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abierta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</a:t>
            </a:r>
            <a:r>
              <a:rPr sz="600" spc="-1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cerrada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006836" y="4287097"/>
            <a:ext cx="1202055" cy="1593257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15" dirty="0">
                <a:latin typeface="Microsoft Sans Serif"/>
                <a:cs typeface="Microsoft Sans Serif"/>
              </a:rPr>
              <a:t>Detección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presencia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lata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tapa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750" spc="10" dirty="0">
                <a:latin typeface="Microsoft Sans Serif"/>
                <a:cs typeface="Microsoft Sans Serif"/>
              </a:rPr>
              <a:t>30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75" dirty="0">
                <a:latin typeface="Microsoft Sans Serif"/>
                <a:cs typeface="Microsoft Sans Serif"/>
              </a:rPr>
              <a:t>mm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normales</a:t>
            </a:r>
            <a:endParaRPr sz="750">
              <a:latin typeface="Microsoft Sans Serif"/>
              <a:cs typeface="Microsoft Sans Serif"/>
            </a:endParaRPr>
          </a:p>
          <a:p>
            <a:pPr marL="12700" marR="350520">
              <a:lnSpc>
                <a:spcPct val="105300"/>
              </a:lnSpc>
              <a:spcBef>
                <a:spcPts val="35"/>
              </a:spcBef>
            </a:pPr>
            <a:r>
              <a:rPr sz="950" spc="15" dirty="0">
                <a:latin typeface="Microsoft Sans Serif"/>
                <a:cs typeface="Microsoft Sans Serif"/>
              </a:rPr>
              <a:t>Requisitos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UBERO,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18mm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latin typeface="Microsoft Sans Serif"/>
                <a:cs typeface="Microsoft Sans Serif"/>
              </a:rPr>
              <a:t>Requisitos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normales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600" spc="5" dirty="0">
                <a:latin typeface="Microsoft Sans Serif"/>
                <a:cs typeface="Microsoft Sans Serif"/>
              </a:rPr>
              <a:t>Sensor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activación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660132" y="4865604"/>
            <a:ext cx="1177290" cy="5346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 marR="5080">
              <a:lnSpc>
                <a:spcPts val="1200"/>
              </a:lnSpc>
              <a:spcBef>
                <a:spcPts val="40"/>
              </a:spcBef>
            </a:pPr>
            <a:r>
              <a:rPr sz="650" spc="5" dirty="0">
                <a:latin typeface="Microsoft Sans Serif"/>
                <a:cs typeface="Microsoft Sans Serif"/>
              </a:rPr>
              <a:t>Servicio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15" dirty="0">
                <a:latin typeface="Microsoft Sans Serif"/>
                <a:cs typeface="Microsoft Sans Serif"/>
              </a:rPr>
              <a:t>adicional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</a:t>
            </a:r>
            <a:r>
              <a:rPr sz="650" spc="-2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12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65" dirty="0">
                <a:latin typeface="Microsoft Sans Serif"/>
                <a:cs typeface="Microsoft Sans Serif"/>
              </a:rPr>
              <a:t>mm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30" dirty="0">
                <a:latin typeface="Microsoft Sans Serif"/>
                <a:cs typeface="Microsoft Sans Serif"/>
              </a:rPr>
              <a:t>o </a:t>
            </a:r>
            <a:r>
              <a:rPr sz="650" spc="-160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18</a:t>
            </a:r>
            <a:r>
              <a:rPr sz="650" spc="-10" dirty="0">
                <a:latin typeface="Microsoft Sans Serif"/>
                <a:cs typeface="Microsoft Sans Serif"/>
              </a:rPr>
              <a:t> </a:t>
            </a:r>
            <a:r>
              <a:rPr sz="650" spc="65" dirty="0">
                <a:latin typeface="Microsoft Sans Serif"/>
                <a:cs typeface="Microsoft Sans Serif"/>
              </a:rPr>
              <a:t>mm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660133" y="5838175"/>
            <a:ext cx="1149985" cy="94869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50" b="1" spc="-5" dirty="0">
                <a:latin typeface="Tahoma"/>
                <a:cs typeface="Tahoma"/>
              </a:rPr>
              <a:t>Solicitud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900" spc="20" dirty="0">
                <a:latin typeface="Microsoft Sans Serif"/>
                <a:cs typeface="Microsoft Sans Serif"/>
              </a:rPr>
              <a:t>Detección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bit</a:t>
            </a:r>
            <a:r>
              <a:rPr sz="900" spc="-3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roto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4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Fresadora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/>
            <a:r>
              <a:rPr sz="950" b="1" spc="-15" dirty="0">
                <a:latin typeface="Tahoma"/>
                <a:cs typeface="Tahoma"/>
              </a:rPr>
              <a:t>Sensor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000" spc="55" dirty="0">
                <a:latin typeface="Microsoft Sans Serif"/>
                <a:cs typeface="Microsoft Sans Serif"/>
              </a:rPr>
              <a:t>18mm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761227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2018771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9005" y="553210"/>
            <a:ext cx="17468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30" dirty="0">
                <a:latin typeface="Microsoft Sans Serif"/>
                <a:cs typeface="Microsoft Sans Serif"/>
              </a:rPr>
              <a:t>Solicitud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consulta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81396" y="1211072"/>
            <a:ext cx="64192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Proporcionar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solución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requiere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tanto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conocimiento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aplicación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respuestas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preguntas </a:t>
            </a:r>
            <a:r>
              <a:rPr sz="900" spc="10" dirty="0">
                <a:latin typeface="Microsoft Sans Serif"/>
                <a:cs typeface="Microsoft Sans Serif"/>
              </a:rPr>
              <a:t>específicas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obtener </a:t>
            </a:r>
            <a:r>
              <a:rPr sz="900" spc="30" dirty="0">
                <a:latin typeface="Microsoft Sans Serif"/>
                <a:cs typeface="Microsoft Sans Serif"/>
              </a:rPr>
              <a:t>datos </a:t>
            </a:r>
            <a:r>
              <a:rPr sz="900" spc="15" dirty="0">
                <a:latin typeface="Microsoft Sans Serif"/>
                <a:cs typeface="Microsoft Sans Serif"/>
              </a:rPr>
              <a:t>adicionales </a:t>
            </a:r>
            <a:r>
              <a:rPr sz="900" dirty="0">
                <a:latin typeface="Microsoft Sans Serif"/>
                <a:cs typeface="Microsoft Sans Serif"/>
              </a:rPr>
              <a:t>clave. </a:t>
            </a:r>
            <a:r>
              <a:rPr sz="900" spc="-10" dirty="0">
                <a:latin typeface="Microsoft Sans Serif"/>
                <a:cs typeface="Microsoft Sans Serif"/>
              </a:rPr>
              <a:t>Esta </a:t>
            </a:r>
            <a:r>
              <a:rPr sz="900" spc="30" dirty="0">
                <a:latin typeface="Microsoft Sans Serif"/>
                <a:cs typeface="Microsoft Sans Serif"/>
              </a:rPr>
              <a:t>página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25" dirty="0">
                <a:latin typeface="Microsoft Sans Serif"/>
                <a:cs typeface="Microsoft Sans Serif"/>
              </a:rPr>
              <a:t>destinada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35" dirty="0">
                <a:latin typeface="Microsoft Sans Serif"/>
                <a:cs typeface="Microsoft Sans Serif"/>
              </a:rPr>
              <a:t>fotocopiada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5" dirty="0">
                <a:latin typeface="Microsoft Sans Serif"/>
                <a:cs typeface="Microsoft Sans Serif"/>
              </a:rPr>
              <a:t>utilizada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5" dirty="0">
                <a:latin typeface="Microsoft Sans Serif"/>
                <a:cs typeface="Microsoft Sans Serif"/>
              </a:rPr>
              <a:t>guía </a:t>
            </a:r>
            <a:r>
              <a:rPr sz="900" spc="30" dirty="0">
                <a:latin typeface="Microsoft Sans Serif"/>
                <a:cs typeface="Microsoft Sans Serif"/>
              </a:rPr>
              <a:t>de autoayuda para </a:t>
            </a:r>
            <a:r>
              <a:rPr sz="900" spc="25" dirty="0">
                <a:latin typeface="Microsoft Sans Serif"/>
                <a:cs typeface="Microsoft Sans Serif"/>
              </a:rPr>
              <a:t>evaluar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5" dirty="0">
                <a:latin typeface="Microsoft Sans Serif"/>
                <a:cs typeface="Microsoft Sans Serif"/>
              </a:rPr>
              <a:t>alcance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10" dirty="0">
                <a:latin typeface="Microsoft Sans Serif"/>
                <a:cs typeface="Microsoft Sans Serif"/>
              </a:rPr>
              <a:t>sensores.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información </a:t>
            </a:r>
            <a:r>
              <a:rPr sz="900" spc="30" dirty="0">
                <a:latin typeface="Microsoft Sans Serif"/>
                <a:cs typeface="Microsoft Sans Serif"/>
              </a:rPr>
              <a:t>registrada 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formulario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luego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cotejarse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10" dirty="0">
                <a:latin typeface="Microsoft Sans Serif"/>
                <a:cs typeface="Microsoft Sans Serif"/>
              </a:rPr>
              <a:t>especificaciones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producto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encuentran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nuestro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catálogo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"BERO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-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Sensing </a:t>
            </a:r>
            <a:r>
              <a:rPr sz="900" spc="25" dirty="0">
                <a:latin typeface="Microsoft Sans Serif"/>
                <a:cs typeface="Microsoft Sans Serif"/>
              </a:rPr>
              <a:t>Solutions"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obtener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solución </a:t>
            </a:r>
            <a:r>
              <a:rPr sz="900" spc="30" dirty="0">
                <a:latin typeface="Microsoft Sans Serif"/>
                <a:cs typeface="Microsoft Sans Serif"/>
              </a:rPr>
              <a:t>potencial para </a:t>
            </a:r>
            <a:r>
              <a:rPr sz="900" spc="15" dirty="0">
                <a:latin typeface="Microsoft Sans Serif"/>
                <a:cs typeface="Microsoft Sans Serif"/>
              </a:rPr>
              <a:t>su aplicación. </a:t>
            </a: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20" dirty="0">
                <a:latin typeface="Microsoft Sans Serif"/>
                <a:cs typeface="Microsoft Sans Serif"/>
              </a:rPr>
              <a:t>aplicación </a:t>
            </a:r>
            <a:r>
              <a:rPr sz="900" spc="30" dirty="0">
                <a:latin typeface="Microsoft Sans Serif"/>
                <a:cs typeface="Microsoft Sans Serif"/>
              </a:rPr>
              <a:t>implica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enclavamiento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seguridad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protección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máquina,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uso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estándar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podría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provocar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lesiones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graves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muerte.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Comuníquese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SE&amp;A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Marketing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obtener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ayuda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(630)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879-6000.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396" y="2880488"/>
            <a:ext cx="1457960" cy="9683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spcBef>
                <a:spcPts val="484"/>
              </a:spcBef>
            </a:pPr>
            <a:r>
              <a:rPr sz="1050" b="1" spc="-50" dirty="0">
                <a:latin typeface="Tahoma"/>
                <a:cs typeface="Tahoma"/>
              </a:rPr>
              <a:t>1.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10" dirty="0">
                <a:latin typeface="Tahoma"/>
                <a:cs typeface="Tahoma"/>
              </a:rPr>
              <a:t>Material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10" dirty="0">
                <a:latin typeface="Tahoma"/>
                <a:cs typeface="Tahoma"/>
              </a:rPr>
              <a:t>objetivo</a:t>
            </a:r>
            <a:endParaRPr sz="1050">
              <a:latin typeface="Tahoma"/>
              <a:cs typeface="Tahoma"/>
            </a:endParaRPr>
          </a:p>
          <a:p>
            <a:pPr marL="472440">
              <a:spcBef>
                <a:spcPts val="330"/>
              </a:spcBef>
              <a:tabLst>
                <a:tab pos="65024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0" dirty="0">
                <a:latin typeface="Microsoft Sans Serif"/>
                <a:cs typeface="Microsoft Sans Serif"/>
              </a:rPr>
              <a:t>Metálica</a:t>
            </a:r>
            <a:endParaRPr sz="900">
              <a:latin typeface="Microsoft Sans Serif"/>
              <a:cs typeface="Microsoft Sans Serif"/>
            </a:endParaRPr>
          </a:p>
          <a:p>
            <a:pPr marL="472440">
              <a:spcBef>
                <a:spcPts val="160"/>
              </a:spcBef>
              <a:tabLst>
                <a:tab pos="69024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20" dirty="0">
                <a:latin typeface="Microsoft Sans Serif"/>
                <a:cs typeface="Microsoft Sans Serif"/>
              </a:rPr>
              <a:t>Ferroso</a:t>
            </a:r>
            <a:endParaRPr sz="1100">
              <a:latin typeface="Microsoft Sans Serif"/>
              <a:cs typeface="Microsoft Sans Serif"/>
            </a:endParaRPr>
          </a:p>
          <a:p>
            <a:pPr marL="472440">
              <a:spcBef>
                <a:spcPts val="220"/>
              </a:spcBef>
              <a:tabLst>
                <a:tab pos="64198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0" dirty="0">
                <a:latin typeface="Microsoft Sans Serif"/>
                <a:cs typeface="Microsoft Sans Serif"/>
              </a:rPr>
              <a:t>Transparente</a:t>
            </a:r>
            <a:endParaRPr sz="1000">
              <a:latin typeface="Microsoft Sans Serif"/>
              <a:cs typeface="Microsoft Sans Serif"/>
            </a:endParaRPr>
          </a:p>
          <a:p>
            <a:pPr marL="472440">
              <a:spcBef>
                <a:spcPts val="90"/>
              </a:spcBef>
              <a:tabLst>
                <a:tab pos="70040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20" dirty="0">
                <a:latin typeface="Microsoft Sans Serif"/>
                <a:cs typeface="Microsoft Sans Serif"/>
              </a:rPr>
              <a:t>Opaco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02825" y="3108674"/>
            <a:ext cx="1065530" cy="55626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  <a:tabLst>
                <a:tab pos="20701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40" dirty="0">
                <a:latin typeface="Microsoft Sans Serif"/>
                <a:cs typeface="Microsoft Sans Serif"/>
              </a:rPr>
              <a:t>No</a:t>
            </a:r>
            <a:r>
              <a:rPr sz="1000" spc="-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metálico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  <a:tabLst>
                <a:tab pos="23876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45" dirty="0">
                <a:latin typeface="Microsoft Sans Serif"/>
                <a:cs typeface="Microsoft Sans Serif"/>
              </a:rPr>
              <a:t>No</a:t>
            </a:r>
            <a:r>
              <a:rPr sz="1150" spc="-6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ferrosos</a:t>
            </a:r>
            <a:endParaRPr sz="1150">
              <a:latin typeface="Microsoft Sans Serif"/>
              <a:cs typeface="Microsoft Sans Serif"/>
            </a:endParaRPr>
          </a:p>
          <a:p>
            <a:pPr marL="13970">
              <a:spcBef>
                <a:spcPts val="110"/>
              </a:spcBef>
              <a:tabLst>
                <a:tab pos="20002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25" dirty="0">
                <a:latin typeface="Microsoft Sans Serif"/>
                <a:cs typeface="Microsoft Sans Serif"/>
              </a:rPr>
              <a:t>Translúcido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28100" y="2873360"/>
            <a:ext cx="2995930" cy="130048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100" b="1" spc="-55" dirty="0">
                <a:latin typeface="Tahoma"/>
                <a:cs typeface="Tahoma"/>
              </a:rPr>
              <a:t>7.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Criterios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30" dirty="0">
                <a:latin typeface="Tahoma"/>
                <a:cs typeface="Tahoma"/>
              </a:rPr>
              <a:t>físicos/</a:t>
            </a:r>
            <a:r>
              <a:rPr sz="1100" b="1" dirty="0">
                <a:latin typeface="Tahoma"/>
                <a:cs typeface="Tahoma"/>
              </a:rPr>
              <a:t>de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montaje</a:t>
            </a:r>
            <a:endParaRPr sz="1100">
              <a:latin typeface="Tahoma"/>
              <a:cs typeface="Tahoma"/>
            </a:endParaRPr>
          </a:p>
          <a:p>
            <a:pPr marL="472440" marR="160020">
              <a:lnSpc>
                <a:spcPts val="1440"/>
              </a:lnSpc>
              <a:spcBef>
                <a:spcPts val="70"/>
              </a:spcBef>
            </a:pPr>
            <a:r>
              <a:rPr sz="900" spc="-70" dirty="0">
                <a:latin typeface="Microsoft Sans Serif"/>
                <a:cs typeface="Microsoft Sans Serif"/>
              </a:rPr>
              <a:t>¿Se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acceder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desde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 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lado?</a:t>
            </a:r>
            <a:endParaRPr sz="900">
              <a:latin typeface="Microsoft Sans Serif"/>
              <a:cs typeface="Microsoft Sans Serif"/>
            </a:endParaRPr>
          </a:p>
          <a:p>
            <a:pPr marL="472440">
              <a:spcBef>
                <a:spcPts val="750"/>
              </a:spcBef>
            </a:pPr>
            <a:r>
              <a:rPr sz="950" spc="-5" dirty="0">
                <a:latin typeface="Microsoft Sans Serif"/>
                <a:cs typeface="Microsoft Sans Serif"/>
              </a:rPr>
              <a:t>Espacio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disponible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instalar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endParaRPr sz="950">
              <a:latin typeface="Microsoft Sans Serif"/>
              <a:cs typeface="Microsoft Sans Serif"/>
            </a:endParaRPr>
          </a:p>
          <a:p>
            <a:pPr marL="472440">
              <a:spcBef>
                <a:spcPts val="865"/>
              </a:spcBef>
              <a:tabLst>
                <a:tab pos="767715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15" dirty="0">
                <a:latin typeface="Microsoft Sans Serif"/>
                <a:cs typeface="Microsoft Sans Serif"/>
              </a:rPr>
              <a:t>Posibilidades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orientación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endParaRPr sz="950">
              <a:latin typeface="Microsoft Sans Serif"/>
              <a:cs typeface="Microsoft Sans Serif"/>
            </a:endParaRPr>
          </a:p>
          <a:p>
            <a:pPr marL="514984">
              <a:spcBef>
                <a:spcPts val="165"/>
              </a:spcBef>
              <a:tabLst>
                <a:tab pos="261366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1397" y="3965449"/>
            <a:ext cx="2888615" cy="9385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sz="1100" b="1" spc="-55" dirty="0">
                <a:latin typeface="Tahoma"/>
                <a:cs typeface="Tahoma"/>
              </a:rPr>
              <a:t>2.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Descripción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y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dimensiones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del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objetivo</a:t>
            </a:r>
            <a:endParaRPr sz="1100">
              <a:latin typeface="Tahoma"/>
              <a:cs typeface="Tahoma"/>
            </a:endParaRPr>
          </a:p>
          <a:p>
            <a:pPr marL="472440">
              <a:spcBef>
                <a:spcPts val="120"/>
              </a:spcBef>
            </a:pPr>
            <a:r>
              <a:rPr sz="1100" spc="50" dirty="0">
                <a:latin typeface="Microsoft Sans Serif"/>
                <a:cs typeface="Microsoft Sans Serif"/>
              </a:rPr>
              <a:t>meta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final</a:t>
            </a:r>
            <a:endParaRPr sz="1100">
              <a:latin typeface="Microsoft Sans Serif"/>
              <a:cs typeface="Microsoft Sans Serif"/>
            </a:endParaRPr>
          </a:p>
          <a:p>
            <a:pPr marL="472440">
              <a:spcBef>
                <a:spcPts val="170"/>
              </a:spcBef>
              <a:tabLst>
                <a:tab pos="2768600" algn="l"/>
              </a:tabLst>
            </a:pPr>
            <a:r>
              <a:rPr sz="1050" spc="45" dirty="0">
                <a:latin typeface="Microsoft Sans Serif"/>
                <a:cs typeface="Microsoft Sans Serif"/>
              </a:rPr>
              <a:t>(brillante/mate/mate,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etc.)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50">
              <a:latin typeface="Times New Roman"/>
              <a:cs typeface="Times New Roman"/>
            </a:endParaRPr>
          </a:p>
          <a:p>
            <a:pPr marL="472440">
              <a:spcBef>
                <a:spcPts val="180"/>
              </a:spcBef>
              <a:tabLst>
                <a:tab pos="2002789" algn="l"/>
              </a:tabLst>
            </a:pPr>
            <a:r>
              <a:rPr sz="1050" spc="20" dirty="0">
                <a:latin typeface="Microsoft Sans Serif"/>
                <a:cs typeface="Microsoft Sans Serif"/>
              </a:rPr>
              <a:t>Color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objetivo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50">
              <a:latin typeface="Times New Roman"/>
              <a:cs typeface="Times New Roman"/>
            </a:endParaRPr>
          </a:p>
          <a:p>
            <a:pPr marL="472440">
              <a:spcBef>
                <a:spcPts val="180"/>
              </a:spcBef>
              <a:tabLst>
                <a:tab pos="2147570" algn="l"/>
              </a:tabLst>
            </a:pPr>
            <a:r>
              <a:rPr sz="1050" spc="30" dirty="0">
                <a:latin typeface="Microsoft Sans Serif"/>
                <a:cs typeface="Microsoft Sans Serif"/>
              </a:rPr>
              <a:t>Textura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objetivo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28101" y="4359149"/>
            <a:ext cx="1202055" cy="3911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b="1" spc="-50" dirty="0">
                <a:latin typeface="Tahoma"/>
                <a:cs typeface="Tahoma"/>
              </a:rPr>
              <a:t>8.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Medio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ambiente</a:t>
            </a:r>
            <a:endParaRPr sz="1000">
              <a:latin typeface="Tahoma"/>
              <a:cs typeface="Tahoma"/>
            </a:endParaRPr>
          </a:p>
          <a:p>
            <a:pPr marL="301625">
              <a:spcBef>
                <a:spcPts val="240"/>
              </a:spcBef>
              <a:tabLst>
                <a:tab pos="49974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35" dirty="0">
                <a:latin typeface="Microsoft Sans Serif"/>
                <a:cs typeface="Microsoft Sans Serif"/>
              </a:rPr>
              <a:t>Limpio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92259" y="4749039"/>
            <a:ext cx="760730" cy="1854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8100">
              <a:spcBef>
                <a:spcPts val="200"/>
              </a:spcBef>
              <a:tabLst>
                <a:tab pos="228600" algn="l"/>
              </a:tabLst>
            </a:pPr>
            <a:r>
              <a:rPr sz="1575" u="sng" baseline="1322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45" dirty="0">
                <a:latin typeface="Microsoft Sans Serif"/>
                <a:cs typeface="Microsoft Sans Serif"/>
              </a:rPr>
              <a:t>Húmedo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17659" y="4919219"/>
            <a:ext cx="2133600" cy="56261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  <a:tabLst>
                <a:tab pos="240029" algn="l"/>
                <a:tab pos="1216025" algn="l"/>
                <a:tab pos="1266190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55" dirty="0">
                <a:latin typeface="Microsoft Sans Serif"/>
                <a:cs typeface="Microsoft Sans Serif"/>
              </a:rPr>
              <a:t>Inmersión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40" dirty="0">
                <a:latin typeface="Microsoft Sans Serif"/>
                <a:cs typeface="Microsoft Sans Serif"/>
              </a:rPr>
              <a:t>Temperatura 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7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lavado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endParaRPr sz="1150">
              <a:latin typeface="Times New Roman"/>
              <a:cs typeface="Times New Roman"/>
            </a:endParaRPr>
          </a:p>
          <a:p>
            <a:pPr marL="12700">
              <a:spcBef>
                <a:spcPts val="210"/>
              </a:spcBef>
              <a:tabLst>
                <a:tab pos="2051685" algn="l"/>
              </a:tabLst>
            </a:pPr>
            <a:r>
              <a:rPr sz="1000" spc="15" dirty="0">
                <a:latin typeface="Microsoft Sans Serif"/>
                <a:cs typeface="Microsoft Sans Serif"/>
              </a:rPr>
              <a:t>Variación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temperatura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96195" y="4572509"/>
            <a:ext cx="584835" cy="19236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spcBef>
                <a:spcPts val="300"/>
              </a:spcBef>
              <a:tabLst>
                <a:tab pos="173990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15" dirty="0">
                <a:latin typeface="Microsoft Sans Serif"/>
                <a:cs typeface="Microsoft Sans Serif"/>
              </a:rPr>
              <a:t>aceitoso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84862" y="4736339"/>
            <a:ext cx="7981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33679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35" dirty="0">
                <a:latin typeface="Microsoft Sans Serif"/>
                <a:cs typeface="Microsoft Sans Serif"/>
              </a:rPr>
              <a:t>Exterior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13460" y="4597909"/>
            <a:ext cx="647065" cy="1473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spcBef>
                <a:spcPts val="200"/>
              </a:spcBef>
            </a:pPr>
            <a:r>
              <a:rPr sz="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800" u="sng" spc="-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Polvoriento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75326" y="4736339"/>
            <a:ext cx="681355" cy="20903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spcBef>
                <a:spcPts val="250"/>
              </a:spcBef>
              <a:tabLst>
                <a:tab pos="214629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55" dirty="0">
                <a:latin typeface="Microsoft Sans Serif"/>
                <a:cs typeface="Microsoft Sans Serif"/>
              </a:rPr>
              <a:t>Interior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81397" y="5018025"/>
            <a:ext cx="2720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2440" marR="5080" indent="-460375">
              <a:lnSpc>
                <a:spcPct val="133300"/>
              </a:lnSpc>
              <a:spcBef>
                <a:spcPts val="100"/>
              </a:spcBef>
            </a:pPr>
            <a:r>
              <a:rPr sz="900" b="1" spc="-45" dirty="0">
                <a:latin typeface="Tahoma"/>
                <a:cs typeface="Tahoma"/>
              </a:rPr>
              <a:t>3.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Orientación/</a:t>
            </a:r>
            <a:r>
              <a:rPr sz="900" b="1" spc="-5" dirty="0">
                <a:latin typeface="Tahoma"/>
                <a:cs typeface="Tahoma"/>
              </a:rPr>
              <a:t>espaciado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del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b="1" spc="-5" dirty="0">
                <a:latin typeface="Tahoma"/>
                <a:cs typeface="Tahoma"/>
              </a:rPr>
              <a:t>objetivo</a:t>
            </a:r>
            <a:r>
              <a:rPr sz="900" b="1" spc="-30" dirty="0">
                <a:latin typeface="Tahoma"/>
                <a:cs typeface="Tahoma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Describa  la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detecta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relación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entorno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inmediato.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28100" y="5599559"/>
            <a:ext cx="3008630" cy="108648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75260" indent="-163195">
              <a:spcBef>
                <a:spcPts val="215"/>
              </a:spcBef>
              <a:buAutoNum type="arabicPeriod" startAt="9"/>
              <a:tabLst>
                <a:tab pos="175895" algn="l"/>
              </a:tabLst>
            </a:pPr>
            <a:r>
              <a:rPr sz="1150" b="1" spc="-10" dirty="0">
                <a:latin typeface="Tahoma"/>
                <a:cs typeface="Tahoma"/>
              </a:rPr>
              <a:t>Requisitos</a:t>
            </a:r>
            <a:r>
              <a:rPr sz="1150" b="1" spc="-55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5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carga</a:t>
            </a:r>
            <a:endParaRPr sz="1150">
              <a:latin typeface="Tahoma"/>
              <a:cs typeface="Tahoma"/>
            </a:endParaRPr>
          </a:p>
          <a:p>
            <a:pPr marL="472440">
              <a:spcBef>
                <a:spcPts val="110"/>
              </a:spcBef>
              <a:tabLst>
                <a:tab pos="2722245" algn="l"/>
              </a:tabLst>
            </a:pPr>
            <a:r>
              <a:rPr sz="1100" spc="20" dirty="0">
                <a:latin typeface="Microsoft Sans Serif"/>
                <a:cs typeface="Microsoft Sans Serif"/>
              </a:rPr>
              <a:t>Describa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carga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00">
              <a:latin typeface="Times New Roman"/>
              <a:cs typeface="Times New Roman"/>
            </a:endParaRPr>
          </a:p>
          <a:p>
            <a:pPr marL="472440">
              <a:spcBef>
                <a:spcPts val="120"/>
              </a:spcBef>
              <a:tabLst>
                <a:tab pos="2142490" algn="l"/>
                <a:tab pos="2995295" algn="l"/>
              </a:tabLst>
            </a:pPr>
            <a:r>
              <a:rPr sz="1100" spc="35" dirty="0">
                <a:latin typeface="Microsoft Sans Serif"/>
                <a:cs typeface="Microsoft Sans Serif"/>
              </a:rPr>
              <a:t>Inductiva: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Irrupción</a:t>
            </a:r>
            <a:r>
              <a:rPr sz="110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dirty="0">
                <a:latin typeface="Microsoft Sans Serif"/>
                <a:cs typeface="Microsoft Sans Serif"/>
              </a:rPr>
              <a:t>Sellada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00">
              <a:latin typeface="Times New Roman"/>
              <a:cs typeface="Times New Roman"/>
            </a:endParaRPr>
          </a:p>
          <a:p>
            <a:pPr marL="226695" indent="-214629">
              <a:spcBef>
                <a:spcPts val="1345"/>
              </a:spcBef>
              <a:buAutoNum type="arabicPeriod" startAt="10"/>
              <a:tabLst>
                <a:tab pos="227329" algn="l"/>
              </a:tabLst>
            </a:pPr>
            <a:r>
              <a:rPr sz="1000" b="1" dirty="0">
                <a:latin typeface="Tahoma"/>
                <a:cs typeface="Tahoma"/>
              </a:rPr>
              <a:t>Suministro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voltaje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4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control</a:t>
            </a:r>
            <a:endParaRPr sz="1000">
              <a:latin typeface="Tahoma"/>
              <a:cs typeface="Tahoma"/>
            </a:endParaRPr>
          </a:p>
          <a:p>
            <a:pPr marL="472440">
              <a:spcBef>
                <a:spcPts val="240"/>
              </a:spcBef>
              <a:tabLst>
                <a:tab pos="1064895" algn="l"/>
                <a:tab pos="193230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65" dirty="0">
                <a:latin typeface="Microsoft Sans Serif"/>
                <a:cs typeface="Microsoft Sans Serif"/>
              </a:rPr>
              <a:t>VCA</a:t>
            </a:r>
            <a:r>
              <a:rPr sz="1000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85" dirty="0">
                <a:latin typeface="Microsoft Sans Serif"/>
                <a:cs typeface="Microsoft Sans Serif"/>
              </a:rPr>
              <a:t>VCC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41645" y="5825237"/>
            <a:ext cx="2647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1362075" algn="l"/>
                <a:tab pos="1952625" algn="l"/>
                <a:tab pos="2134870" algn="l"/>
              </a:tabLst>
            </a:pPr>
            <a:r>
              <a:rPr sz="1000" spc="55" dirty="0">
                <a:latin typeface="Microsoft Sans Serif"/>
                <a:cs typeface="Microsoft Sans Serif"/>
              </a:rPr>
              <a:t>Número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objetivos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múltiples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000" spc="45" dirty="0">
                <a:latin typeface="Microsoft Sans Serif"/>
                <a:cs typeface="Microsoft Sans Serif"/>
              </a:rPr>
              <a:t>Número 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objetivos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anidados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juntos</a:t>
            </a:r>
            <a:r>
              <a:rPr sz="100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5" dirty="0">
                <a:latin typeface="Microsoft Sans Serif"/>
                <a:cs typeface="Microsoft Sans Serif"/>
              </a:rPr>
              <a:t>Espaciado 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objetivos</a:t>
            </a:r>
            <a:r>
              <a:rPr sz="10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Microsoft Sans Serif"/>
                <a:cs typeface="Microsoft Sans Serif"/>
              </a:rPr>
              <a:t>Tamaño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objetivo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054344" y="6559550"/>
            <a:ext cx="563880" cy="0"/>
          </a:xfrm>
          <a:custGeom>
            <a:avLst/>
            <a:gdLst/>
            <a:ahLst/>
            <a:cxnLst/>
            <a:rect l="l" t="t" r="r" b="b"/>
            <a:pathLst>
              <a:path w="563880">
                <a:moveTo>
                  <a:pt x="0" y="0"/>
                </a:moveTo>
                <a:lnTo>
                  <a:pt x="563880" y="0"/>
                </a:lnTo>
              </a:path>
            </a:pathLst>
          </a:custGeom>
          <a:ln w="81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581397" y="6698744"/>
            <a:ext cx="3091815" cy="1190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2440" marR="5080" indent="-460375">
              <a:lnSpc>
                <a:spcPct val="126299"/>
              </a:lnSpc>
              <a:spcBef>
                <a:spcPts val="100"/>
              </a:spcBef>
            </a:pPr>
            <a:r>
              <a:rPr sz="950" b="1" spc="-45" dirty="0">
                <a:latin typeface="Tahoma"/>
                <a:cs typeface="Tahoma"/>
              </a:rPr>
              <a:t>4. </a:t>
            </a:r>
            <a:r>
              <a:rPr sz="950" b="1" spc="-10" dirty="0">
                <a:latin typeface="Tahoma"/>
                <a:cs typeface="Tahoma"/>
              </a:rPr>
              <a:t>Movimiento/velocidad/velocidad </a:t>
            </a:r>
            <a:r>
              <a:rPr sz="950" b="1" dirty="0">
                <a:latin typeface="Tahoma"/>
                <a:cs typeface="Tahoma"/>
              </a:rPr>
              <a:t>del </a:t>
            </a:r>
            <a:r>
              <a:rPr sz="950" b="1" spc="-10" dirty="0">
                <a:latin typeface="Tahoma"/>
                <a:cs typeface="Tahoma"/>
              </a:rPr>
              <a:t>objetivo </a:t>
            </a:r>
            <a:r>
              <a:rPr sz="950" b="1" spc="-5" dirty="0">
                <a:latin typeface="Tahoma"/>
                <a:cs typeface="Tahoma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Describa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cómo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5" dirty="0">
                <a:latin typeface="Microsoft Sans Serif"/>
                <a:cs typeface="Microsoft Sans Serif"/>
              </a:rPr>
              <a:t>acerca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área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detección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(Axial/Lateral).</a:t>
            </a:r>
            <a:endParaRPr sz="950">
              <a:latin typeface="Microsoft Sans Serif"/>
              <a:cs typeface="Microsoft Sans Serif"/>
            </a:endParaRPr>
          </a:p>
          <a:p>
            <a:pPr marL="472440">
              <a:spcBef>
                <a:spcPts val="850"/>
              </a:spcBef>
              <a:tabLst>
                <a:tab pos="2103120" algn="l"/>
              </a:tabLst>
            </a:pPr>
            <a:r>
              <a:rPr sz="950" spc="15" dirty="0">
                <a:latin typeface="Microsoft Sans Serif"/>
                <a:cs typeface="Microsoft Sans Serif"/>
              </a:rPr>
              <a:t>Velocidad</a:t>
            </a:r>
            <a:r>
              <a:rPr sz="950" spc="-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objetivo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472440" marR="194945">
              <a:lnSpc>
                <a:spcPts val="1440"/>
              </a:lnSpc>
              <a:spcBef>
                <a:spcPts val="80"/>
              </a:spcBef>
              <a:tabLst>
                <a:tab pos="2379980" algn="l"/>
                <a:tab pos="2507615" algn="l"/>
              </a:tabLst>
            </a:pPr>
            <a:r>
              <a:rPr sz="850" spc="-5" dirty="0">
                <a:latin typeface="Microsoft Sans Serif"/>
                <a:cs typeface="Microsoft Sans Serif"/>
              </a:rPr>
              <a:t>Ciclos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segundo/</a:t>
            </a:r>
            <a:r>
              <a:rPr sz="850" spc="55" dirty="0">
                <a:latin typeface="Microsoft Sans Serif"/>
                <a:cs typeface="Microsoft Sans Serif"/>
              </a:rPr>
              <a:t>minuto/</a:t>
            </a:r>
            <a:r>
              <a:rPr sz="850" spc="20" dirty="0">
                <a:latin typeface="Microsoft Sans Serif"/>
                <a:cs typeface="Microsoft Sans Serif"/>
              </a:rPr>
              <a:t>etc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dirty="0">
                <a:latin typeface="Microsoft Sans Serif"/>
                <a:cs typeface="Microsoft Sans Serif"/>
              </a:rPr>
              <a:t>¿Horas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  </a:t>
            </a:r>
            <a:r>
              <a:rPr sz="850" spc="35" dirty="0">
                <a:latin typeface="Microsoft Sans Serif"/>
                <a:cs typeface="Microsoft Sans Serif"/>
              </a:rPr>
              <a:t>funcionamiento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máquina?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28101" y="6815074"/>
            <a:ext cx="171703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65" dirty="0">
                <a:latin typeface="Tahoma"/>
                <a:cs typeface="Tahoma"/>
              </a:rPr>
              <a:t>11.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spc="-10" dirty="0">
                <a:latin typeface="Tahoma"/>
                <a:cs typeface="Tahoma"/>
              </a:rPr>
              <a:t>Requisitos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de</a:t>
            </a:r>
            <a:r>
              <a:rPr sz="1150" b="1" spc="-40" dirty="0">
                <a:latin typeface="Tahoma"/>
                <a:cs typeface="Tahoma"/>
              </a:rPr>
              <a:t> </a:t>
            </a:r>
            <a:r>
              <a:rPr sz="1150" b="1" dirty="0">
                <a:latin typeface="Tahoma"/>
                <a:cs typeface="Tahoma"/>
              </a:rPr>
              <a:t>salida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62948" y="6997954"/>
            <a:ext cx="2774315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59079" algn="l"/>
                <a:tab pos="846455" algn="l"/>
                <a:tab pos="1404620" algn="l"/>
                <a:tab pos="1938655" algn="l"/>
                <a:tab pos="2447290" algn="l"/>
              </a:tabLst>
            </a:pPr>
            <a:r>
              <a:rPr sz="1425" u="sng" baseline="467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5" dirty="0">
                <a:latin typeface="Microsoft Sans Serif"/>
                <a:cs typeface="Microsoft Sans Serif"/>
              </a:rPr>
              <a:t>NPN</a:t>
            </a:r>
            <a:r>
              <a:rPr sz="11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35" dirty="0">
                <a:latin typeface="Microsoft Sans Serif"/>
                <a:cs typeface="Microsoft Sans Serif"/>
              </a:rPr>
              <a:t>PNP</a:t>
            </a:r>
            <a:r>
              <a:rPr sz="115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20" dirty="0">
                <a:latin typeface="Microsoft Sans Serif"/>
                <a:cs typeface="Microsoft Sans Serif"/>
              </a:rPr>
              <a:t>SCR</a:t>
            </a:r>
            <a:r>
              <a:rPr sz="1150" u="sng" spc="-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00" dirty="0">
                <a:latin typeface="Microsoft Sans Serif"/>
                <a:cs typeface="Microsoft Sans Serif"/>
              </a:rPr>
              <a:t>FET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 marL="38100">
              <a:spcBef>
                <a:spcPts val="60"/>
              </a:spcBef>
            </a:pPr>
            <a:r>
              <a:rPr sz="1150" spc="-20" dirty="0">
                <a:latin typeface="Microsoft Sans Serif"/>
                <a:cs typeface="Microsoft Sans Serif"/>
              </a:rPr>
              <a:t>Relé</a:t>
            </a:r>
            <a:endParaRPr sz="1150">
              <a:latin typeface="Microsoft Sans Serif"/>
              <a:cs typeface="Microsoft Sans Serif"/>
            </a:endParaRPr>
          </a:p>
          <a:p>
            <a:pPr marL="38100" marR="30480">
              <a:lnSpc>
                <a:spcPts val="1440"/>
              </a:lnSpc>
              <a:spcBef>
                <a:spcPts val="55"/>
              </a:spcBef>
              <a:tabLst>
                <a:tab pos="242570" algn="l"/>
                <a:tab pos="767080" algn="l"/>
                <a:tab pos="1835785" algn="l"/>
              </a:tabLst>
            </a:pPr>
            <a:r>
              <a:rPr sz="1425" u="sng" baseline="1461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50" dirty="0">
                <a:latin typeface="Microsoft Sans Serif"/>
                <a:cs typeface="Microsoft Sans Serif"/>
              </a:rPr>
              <a:t>Normalmente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abierto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u="sng" spc="-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Normalmente  </a:t>
            </a:r>
            <a:r>
              <a:rPr sz="1050" spc="35" dirty="0">
                <a:latin typeface="Microsoft Sans Serif"/>
                <a:cs typeface="Microsoft Sans Serif"/>
              </a:rPr>
              <a:t>cerrado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cortesía</a:t>
            </a:r>
            <a:r>
              <a:rPr sz="10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15" dirty="0">
                <a:latin typeface="Microsoft Sans Serif"/>
                <a:cs typeface="Microsoft Sans Serif"/>
              </a:rPr>
              <a:t>LO/DO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02701" y="7828862"/>
            <a:ext cx="2582545" cy="112268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8100">
              <a:spcBef>
                <a:spcPts val="570"/>
              </a:spcBef>
            </a:pPr>
            <a:r>
              <a:rPr sz="1050" b="1" spc="-55" dirty="0">
                <a:latin typeface="Tahoma"/>
                <a:cs typeface="Tahoma"/>
              </a:rPr>
              <a:t>12.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Preferencia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de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conexión</a:t>
            </a:r>
            <a:endParaRPr sz="1050">
              <a:latin typeface="Tahoma"/>
              <a:cs typeface="Tahoma"/>
            </a:endParaRPr>
          </a:p>
          <a:p>
            <a:pPr marL="497840">
              <a:spcBef>
                <a:spcPts val="380"/>
              </a:spcBef>
              <a:tabLst>
                <a:tab pos="665480" algn="l"/>
              </a:tabLst>
            </a:pP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30" dirty="0">
                <a:latin typeface="Microsoft Sans Serif"/>
                <a:cs typeface="Microsoft Sans Serif"/>
              </a:rPr>
              <a:t>Conector/Conjunto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cables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-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juego</a:t>
            </a:r>
            <a:endParaRPr sz="850">
              <a:latin typeface="Microsoft Sans Serif"/>
              <a:cs typeface="Microsoft Sans Serif"/>
            </a:endParaRPr>
          </a:p>
          <a:p>
            <a:pPr marL="497840" marR="64135">
              <a:lnSpc>
                <a:spcPct val="126299"/>
              </a:lnSpc>
              <a:spcBef>
                <a:spcPts val="570"/>
              </a:spcBef>
              <a:tabLst>
                <a:tab pos="2509520" algn="l"/>
              </a:tabLst>
            </a:pPr>
            <a:r>
              <a:rPr sz="950" spc="40" dirty="0">
                <a:latin typeface="Microsoft Sans Serif"/>
                <a:cs typeface="Microsoft Sans Serif"/>
              </a:rPr>
              <a:t>Longitud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15" dirty="0">
                <a:latin typeface="Microsoft Sans Serif"/>
                <a:cs typeface="Microsoft Sans Serif"/>
              </a:rPr>
              <a:t>cable </a:t>
            </a:r>
            <a:r>
              <a:rPr sz="950" spc="25" dirty="0">
                <a:latin typeface="Microsoft Sans Serif"/>
                <a:cs typeface="Microsoft Sans Serif"/>
              </a:rPr>
              <a:t>precableado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sensor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(2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metros</a:t>
            </a:r>
            <a:r>
              <a:rPr sz="950" spc="-2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estándar)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497840">
              <a:spcBef>
                <a:spcPts val="675"/>
              </a:spcBef>
              <a:tabLst>
                <a:tab pos="721360" algn="l"/>
              </a:tabLst>
            </a:pPr>
            <a:r>
              <a:rPr sz="1500" u="sng" baseline="138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45" dirty="0">
                <a:latin typeface="Microsoft Sans Serif"/>
                <a:cs typeface="Microsoft Sans Serif"/>
              </a:rPr>
              <a:t>Interfaz</a:t>
            </a:r>
            <a:r>
              <a:rPr sz="1150" spc="-40" dirty="0">
                <a:latin typeface="Microsoft Sans Serif"/>
                <a:cs typeface="Microsoft Sans Serif"/>
              </a:rPr>
              <a:t> AS-i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81397" y="8040039"/>
            <a:ext cx="2957195" cy="105727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47320" indent="-135255">
              <a:spcBef>
                <a:spcPts val="180"/>
              </a:spcBef>
              <a:buAutoNum type="arabicPeriod" startAt="5"/>
              <a:tabLst>
                <a:tab pos="147955" algn="l"/>
              </a:tabLst>
            </a:pPr>
            <a:r>
              <a:rPr sz="950" b="1" dirty="0">
                <a:latin typeface="Tahoma"/>
                <a:cs typeface="Tahoma"/>
              </a:rPr>
              <a:t>Distancia</a:t>
            </a:r>
            <a:r>
              <a:rPr sz="950" b="1" spc="-65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</a:t>
            </a:r>
            <a:r>
              <a:rPr sz="950" b="1" spc="-60" dirty="0">
                <a:latin typeface="Tahoma"/>
                <a:cs typeface="Tahoma"/>
              </a:rPr>
              <a:t> </a:t>
            </a:r>
            <a:r>
              <a:rPr sz="950" b="1" dirty="0">
                <a:latin typeface="Tahoma"/>
                <a:cs typeface="Tahoma"/>
              </a:rPr>
              <a:t>detección</a:t>
            </a:r>
            <a:endParaRPr sz="950">
              <a:latin typeface="Tahoma"/>
              <a:cs typeface="Tahoma"/>
            </a:endParaRPr>
          </a:p>
          <a:p>
            <a:pPr marL="472440" marR="52069">
              <a:lnSpc>
                <a:spcPct val="104299"/>
              </a:lnSpc>
              <a:spcBef>
                <a:spcPts val="40"/>
              </a:spcBef>
              <a:tabLst>
                <a:tab pos="2346325" algn="l"/>
                <a:tab pos="2665095" algn="l"/>
              </a:tabLst>
            </a:pPr>
            <a:r>
              <a:rPr sz="1150" spc="15" dirty="0">
                <a:latin typeface="Microsoft Sans Serif"/>
                <a:cs typeface="Microsoft Sans Serif"/>
              </a:rPr>
              <a:t>Del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objetivo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al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sensor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150" spc="10" dirty="0">
                <a:latin typeface="Microsoft Sans Serif"/>
                <a:cs typeface="Microsoft Sans Serif"/>
              </a:rPr>
              <a:t>Del  </a:t>
            </a:r>
            <a:r>
              <a:rPr sz="1150" spc="45" dirty="0">
                <a:latin typeface="Microsoft Sans Serif"/>
                <a:cs typeface="Microsoft Sans Serif"/>
              </a:rPr>
              <a:t>objetivo</a:t>
            </a:r>
            <a:r>
              <a:rPr sz="1150" spc="-6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al</a:t>
            </a:r>
            <a:r>
              <a:rPr sz="1150" spc="-55" dirty="0">
                <a:latin typeface="Microsoft Sans Serif"/>
                <a:cs typeface="Microsoft Sans Serif"/>
              </a:rPr>
              <a:t> </a:t>
            </a:r>
            <a:r>
              <a:rPr sz="1150" spc="65" dirty="0">
                <a:latin typeface="Microsoft Sans Serif"/>
                <a:cs typeface="Microsoft Sans Serif"/>
              </a:rPr>
              <a:t>fondo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  <a:p>
            <a:pPr marL="154940" marR="5080" indent="-154940">
              <a:lnSpc>
                <a:spcPct val="120000"/>
              </a:lnSpc>
              <a:spcBef>
                <a:spcPts val="1100"/>
              </a:spcBef>
              <a:buAutoNum type="arabicPeriod" startAt="6"/>
              <a:tabLst>
                <a:tab pos="154940" algn="l"/>
              </a:tabLst>
            </a:pPr>
            <a:r>
              <a:rPr sz="1000" b="1" spc="-5" dirty="0">
                <a:latin typeface="Tahoma"/>
                <a:cs typeface="Tahoma"/>
              </a:rPr>
              <a:t>Descripción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-30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los</a:t>
            </a:r>
            <a:r>
              <a:rPr sz="1000" b="1" spc="-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antecedentes</a:t>
            </a:r>
            <a:r>
              <a:rPr sz="1000" b="1" spc="-30" dirty="0">
                <a:latin typeface="Tahoma"/>
                <a:cs typeface="Tahoma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Describa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condiciones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fondo.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28739" y="9530588"/>
            <a:ext cx="5302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obtener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ayuda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aplicación,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comuníquese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su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ventas</a:t>
            </a:r>
            <a:r>
              <a:rPr sz="600" spc="5" dirty="0">
                <a:latin typeface="Microsoft Sans Serif"/>
                <a:cs typeface="Microsoft Sans Serif"/>
              </a:rPr>
              <a:t> local. </a:t>
            </a:r>
            <a:r>
              <a:rPr sz="600" spc="10" dirty="0">
                <a:latin typeface="Microsoft Sans Serif"/>
                <a:cs typeface="Microsoft Sans Serif"/>
              </a:rPr>
              <a:t>Llame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al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5" dirty="0">
                <a:latin typeface="Microsoft Sans Serif"/>
                <a:cs typeface="Microsoft Sans Serif"/>
              </a:rPr>
              <a:t>(800)</a:t>
            </a:r>
            <a:r>
              <a:rPr sz="600" spc="5" dirty="0">
                <a:latin typeface="Microsoft Sans Serif"/>
                <a:cs typeface="Microsoft Sans Serif"/>
              </a:rPr>
              <a:t> 964-4414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conocer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oficina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más</a:t>
            </a:r>
            <a:r>
              <a:rPr sz="600" spc="5" dirty="0">
                <a:latin typeface="Microsoft Sans Serif"/>
                <a:cs typeface="Microsoft Sans Serif"/>
              </a:rPr>
              <a:t> cercana.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835" y="57861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las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25" dirty="0"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228" y="1954022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latin typeface="Tahoma"/>
                <a:cs typeface="Tahoma"/>
              </a:rPr>
              <a:t>Opinión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70" dirty="0">
                <a:latin typeface="Tahoma"/>
                <a:cs typeface="Tahoma"/>
              </a:rPr>
              <a:t>1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836" y="1927351"/>
            <a:ext cx="3577590" cy="5778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-10" dirty="0">
                <a:latin typeface="Microsoft Sans Serif"/>
                <a:cs typeface="Microsoft Sans Serif"/>
              </a:rPr>
              <a:t>1)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límite;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2)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re;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3) </a:t>
            </a:r>
            <a:r>
              <a:rPr sz="900" spc="5" dirty="0">
                <a:latin typeface="Microsoft Sans Serif"/>
                <a:cs typeface="Microsoft Sans Serif"/>
              </a:rPr>
              <a:t>Previaje;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4)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operación;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-10" dirty="0">
                <a:latin typeface="Microsoft Sans Serif"/>
                <a:cs typeface="Microsoft Sans Serif"/>
              </a:rPr>
              <a:t>5) </a:t>
            </a:r>
            <a:r>
              <a:rPr sz="900" spc="55" dirty="0">
                <a:latin typeface="Microsoft Sans Serif"/>
                <a:cs typeface="Microsoft Sans Serif"/>
              </a:rPr>
              <a:t>romper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antes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hacer;</a:t>
            </a:r>
            <a:r>
              <a:rPr sz="900" spc="-10" dirty="0">
                <a:latin typeface="Microsoft Sans Serif"/>
                <a:cs typeface="Microsoft Sans Serif"/>
              </a:rPr>
              <a:t> 6)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Descanso;</a:t>
            </a:r>
            <a:r>
              <a:rPr sz="900" spc="-10" dirty="0">
                <a:latin typeface="Microsoft Sans Serif"/>
                <a:cs typeface="Microsoft Sans Serif"/>
              </a:rPr>
              <a:t> 7)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30;</a:t>
            </a:r>
            <a:r>
              <a:rPr sz="900" spc="-10" dirty="0">
                <a:latin typeface="Microsoft Sans Serif"/>
                <a:cs typeface="Microsoft Sans Serif"/>
              </a:rPr>
              <a:t> 8)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cabezal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operativo;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1050" spc="-10" dirty="0">
                <a:latin typeface="Microsoft Sans Serif"/>
                <a:cs typeface="Microsoft Sans Serif"/>
              </a:rPr>
              <a:t>9)</a:t>
            </a:r>
            <a:r>
              <a:rPr sz="1050" spc="-30" dirty="0">
                <a:latin typeface="Microsoft Sans Serif"/>
                <a:cs typeface="Microsoft Sans Serif"/>
              </a:rPr>
              <a:t> SIGUIENTE; </a:t>
            </a:r>
            <a:r>
              <a:rPr sz="1050" spc="-5" dirty="0">
                <a:latin typeface="Microsoft Sans Serif"/>
                <a:cs typeface="Microsoft Sans Serif"/>
              </a:rPr>
              <a:t>10)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6P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228" y="2691892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>
                <a:latin typeface="Tahoma"/>
                <a:cs typeface="Tahoma"/>
              </a:rPr>
              <a:t>Revisión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-65" dirty="0">
                <a:latin typeface="Tahoma"/>
                <a:cs typeface="Tahoma"/>
              </a:rPr>
              <a:t>2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837" y="2685543"/>
            <a:ext cx="32759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10" dirty="0">
                <a:latin typeface="Microsoft Sans Serif"/>
                <a:cs typeface="Microsoft Sans Serif"/>
              </a:rPr>
              <a:t>1)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inductivo;</a:t>
            </a:r>
            <a:r>
              <a:rPr sz="1050" spc="-10" dirty="0">
                <a:latin typeface="Microsoft Sans Serif"/>
                <a:cs typeface="Microsoft Sans Serif"/>
              </a:rPr>
              <a:t> 2) </a:t>
            </a:r>
            <a:r>
              <a:rPr sz="1050" spc="35" dirty="0">
                <a:latin typeface="Microsoft Sans Serif"/>
                <a:cs typeface="Microsoft Sans Serif"/>
              </a:rPr>
              <a:t>un;</a:t>
            </a:r>
            <a:r>
              <a:rPr sz="1050" spc="-10" dirty="0">
                <a:latin typeface="Microsoft Sans Serif"/>
                <a:cs typeface="Microsoft Sans Serif"/>
              </a:rPr>
              <a:t> 3) </a:t>
            </a:r>
            <a:r>
              <a:rPr sz="1050" dirty="0">
                <a:latin typeface="Microsoft Sans Serif"/>
                <a:cs typeface="Microsoft Sans Serif"/>
              </a:rPr>
              <a:t>3;</a:t>
            </a:r>
            <a:r>
              <a:rPr sz="1050" spc="-10" dirty="0">
                <a:latin typeface="Microsoft Sans Serif"/>
                <a:cs typeface="Microsoft Sans Serif"/>
              </a:rPr>
              <a:t> 4) </a:t>
            </a:r>
            <a:r>
              <a:rPr sz="1050" dirty="0">
                <a:latin typeface="Microsoft Sans Serif"/>
                <a:cs typeface="Microsoft Sans Serif"/>
              </a:rPr>
              <a:t>4;</a:t>
            </a:r>
            <a:r>
              <a:rPr sz="1050" spc="-10" dirty="0">
                <a:latin typeface="Microsoft Sans Serif"/>
                <a:cs typeface="Microsoft Sans Serif"/>
              </a:rPr>
              <a:t> 5) </a:t>
            </a:r>
            <a:r>
              <a:rPr sz="1050" spc="15" dirty="0">
                <a:latin typeface="Microsoft Sans Serif"/>
                <a:cs typeface="Microsoft Sans Serif"/>
              </a:rPr>
              <a:t>acero;</a:t>
            </a:r>
            <a:r>
              <a:rPr sz="1050" spc="-10" dirty="0">
                <a:latin typeface="Microsoft Sans Serif"/>
                <a:cs typeface="Microsoft Sans Serif"/>
              </a:rPr>
              <a:t> 6) </a:t>
            </a:r>
            <a:r>
              <a:rPr sz="1050" spc="5" dirty="0">
                <a:latin typeface="Microsoft Sans Serif"/>
                <a:cs typeface="Microsoft Sans Serif"/>
              </a:rPr>
              <a:t>0,40;</a:t>
            </a:r>
            <a:r>
              <a:rPr sz="1050" spc="-10" dirty="0">
                <a:latin typeface="Microsoft Sans Serif"/>
                <a:cs typeface="Microsoft Sans Serif"/>
              </a:rPr>
              <a:t> 7) 81%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227" y="3044953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837" y="3038602"/>
            <a:ext cx="31083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0" dirty="0">
                <a:latin typeface="Microsoft Sans Serif"/>
                <a:cs typeface="Microsoft Sans Serif"/>
              </a:rPr>
              <a:t>1)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10;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2)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20;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3)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265,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320;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4)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PI;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5)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65;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6) </a:t>
            </a:r>
            <a:r>
              <a:rPr sz="1150" spc="-50" dirty="0">
                <a:latin typeface="Microsoft Sans Serif"/>
                <a:cs typeface="Microsoft Sans Serif"/>
              </a:rPr>
              <a:t>UBERO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227" y="3410712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4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837" y="3448812"/>
            <a:ext cx="29864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latin typeface="Microsoft Sans Serif"/>
                <a:cs typeface="Microsoft Sans Serif"/>
              </a:rPr>
              <a:t>1)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electrostática;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2)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cualquiera;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3)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dieléctrico;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4)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segundo;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5)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20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227" y="3776472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5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837" y="3776472"/>
            <a:ext cx="27997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10" dirty="0">
                <a:latin typeface="Microsoft Sans Serif"/>
                <a:cs typeface="Microsoft Sans Serif"/>
              </a:rPr>
              <a:t>1)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sonido;</a:t>
            </a:r>
            <a:r>
              <a:rPr sz="1100" spc="-10" dirty="0">
                <a:latin typeface="Microsoft Sans Serif"/>
                <a:cs typeface="Microsoft Sans Serif"/>
              </a:rPr>
              <a:t> 2) </a:t>
            </a:r>
            <a:r>
              <a:rPr sz="1100" spc="5" dirty="0">
                <a:latin typeface="Microsoft Sans Serif"/>
                <a:cs typeface="Microsoft Sans Serif"/>
              </a:rPr>
              <a:t>6-80;</a:t>
            </a:r>
            <a:r>
              <a:rPr sz="1100" spc="-10" dirty="0">
                <a:latin typeface="Microsoft Sans Serif"/>
                <a:cs typeface="Microsoft Sans Serif"/>
              </a:rPr>
              <a:t> 3) </a:t>
            </a:r>
            <a:r>
              <a:rPr sz="1100" dirty="0">
                <a:latin typeface="Microsoft Sans Serif"/>
                <a:cs typeface="Microsoft Sans Serif"/>
              </a:rPr>
              <a:t>5;</a:t>
            </a:r>
            <a:r>
              <a:rPr sz="1100" spc="-10" dirty="0">
                <a:latin typeface="Microsoft Sans Serif"/>
                <a:cs typeface="Microsoft Sans Serif"/>
              </a:rPr>
              <a:t> 4) </a:t>
            </a:r>
            <a:r>
              <a:rPr sz="1100" spc="5" dirty="0">
                <a:latin typeface="Microsoft Sans Serif"/>
                <a:cs typeface="Microsoft Sans Serif"/>
              </a:rPr>
              <a:t>60;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5) </a:t>
            </a:r>
            <a:r>
              <a:rPr sz="1100" dirty="0">
                <a:latin typeface="Microsoft Sans Serif"/>
                <a:cs typeface="Microsoft Sans Serif"/>
              </a:rPr>
              <a:t>3;</a:t>
            </a:r>
            <a:r>
              <a:rPr sz="1100" spc="-10" dirty="0">
                <a:latin typeface="Microsoft Sans Serif"/>
                <a:cs typeface="Microsoft Sans Serif"/>
              </a:rPr>
              <a:t> 6) </a:t>
            </a:r>
            <a:r>
              <a:rPr sz="1100" spc="40" dirty="0">
                <a:latin typeface="Microsoft Sans Serif"/>
                <a:cs typeface="Microsoft Sans Serif"/>
              </a:rPr>
              <a:t>difuso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227" y="4142232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6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8837" y="4142231"/>
            <a:ext cx="3682365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10" dirty="0">
                <a:latin typeface="Microsoft Sans Serif"/>
                <a:cs typeface="Microsoft Sans Serif"/>
              </a:rPr>
              <a:t>1) </a:t>
            </a:r>
            <a:r>
              <a:rPr sz="1100" spc="10" dirty="0">
                <a:latin typeface="Microsoft Sans Serif"/>
                <a:cs typeface="Microsoft Sans Serif"/>
              </a:rPr>
              <a:t>haz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pasante;</a:t>
            </a:r>
            <a:r>
              <a:rPr sz="1100" spc="-10" dirty="0">
                <a:latin typeface="Microsoft Sans Serif"/>
                <a:cs typeface="Microsoft Sans Serif"/>
              </a:rPr>
              <a:t> 2) </a:t>
            </a:r>
            <a:r>
              <a:rPr sz="1100" spc="15" dirty="0">
                <a:latin typeface="Microsoft Sans Serif"/>
                <a:cs typeface="Microsoft Sans Serif"/>
              </a:rPr>
              <a:t>5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40;</a:t>
            </a:r>
            <a:r>
              <a:rPr sz="1100" spc="-10" dirty="0">
                <a:latin typeface="Microsoft Sans Serif"/>
                <a:cs typeface="Microsoft Sans Serif"/>
              </a:rPr>
              <a:t> 3) </a:t>
            </a:r>
            <a:r>
              <a:rPr sz="1100" spc="25" dirty="0">
                <a:latin typeface="Microsoft Sans Serif"/>
                <a:cs typeface="Microsoft Sans Serif"/>
              </a:rPr>
              <a:t>separar;</a:t>
            </a:r>
            <a:r>
              <a:rPr sz="1100" spc="-10" dirty="0">
                <a:latin typeface="Microsoft Sans Serif"/>
                <a:cs typeface="Microsoft Sans Serif"/>
              </a:rPr>
              <a:t> 4) </a:t>
            </a:r>
            <a:r>
              <a:rPr sz="1100" spc="40" dirty="0">
                <a:latin typeface="Microsoft Sans Serif"/>
                <a:cs typeface="Microsoft Sans Serif"/>
              </a:rPr>
              <a:t>un;</a:t>
            </a:r>
            <a:r>
              <a:rPr sz="1100" spc="-10" dirty="0">
                <a:latin typeface="Microsoft Sans Serif"/>
                <a:cs typeface="Microsoft Sans Serif"/>
              </a:rPr>
              <a:t> 5) </a:t>
            </a:r>
            <a:r>
              <a:rPr sz="1100" spc="-45" dirty="0">
                <a:latin typeface="Microsoft Sans Serif"/>
                <a:cs typeface="Microsoft Sans Serif"/>
              </a:rPr>
              <a:t>SONPROG;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570"/>
              </a:spcBef>
            </a:pPr>
            <a:r>
              <a:rPr sz="650" spc="-10" dirty="0">
                <a:latin typeface="Microsoft Sans Serif"/>
                <a:cs typeface="Microsoft Sans Serif"/>
              </a:rPr>
              <a:t>6)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modulares;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7)</a:t>
            </a:r>
            <a:r>
              <a:rPr sz="650" spc="-15" dirty="0">
                <a:latin typeface="Microsoft Sans Serif"/>
                <a:cs typeface="Microsoft Sans Serif"/>
              </a:rPr>
              <a:t> </a:t>
            </a:r>
            <a:r>
              <a:rPr sz="650" spc="25" dirty="0">
                <a:latin typeface="Microsoft Sans Serif"/>
                <a:cs typeface="Microsoft Sans Serif"/>
              </a:rPr>
              <a:t>segundo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227" y="4690872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Tahoma"/>
                <a:cs typeface="Tahoma"/>
              </a:rPr>
              <a:t>Reseña</a:t>
            </a:r>
            <a:r>
              <a:rPr sz="1100" b="1" spc="-40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7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8837" y="4697221"/>
            <a:ext cx="3859529" cy="35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10" dirty="0">
                <a:latin typeface="Microsoft Sans Serif"/>
                <a:cs typeface="Microsoft Sans Serif"/>
              </a:rPr>
              <a:t>1)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5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30;</a:t>
            </a:r>
            <a:r>
              <a:rPr sz="1050" spc="-10" dirty="0">
                <a:latin typeface="Microsoft Sans Serif"/>
                <a:cs typeface="Microsoft Sans Serif"/>
              </a:rPr>
              <a:t> 2) </a:t>
            </a:r>
            <a:r>
              <a:rPr sz="1050" spc="20" dirty="0">
                <a:latin typeface="Microsoft Sans Serif"/>
                <a:cs typeface="Microsoft Sans Serif"/>
              </a:rPr>
              <a:t>ganancia;</a:t>
            </a:r>
            <a:r>
              <a:rPr sz="1050" spc="-10" dirty="0">
                <a:latin typeface="Microsoft Sans Serif"/>
                <a:cs typeface="Microsoft Sans Serif"/>
              </a:rPr>
              <a:t> 3) </a:t>
            </a:r>
            <a:r>
              <a:rPr sz="1050" spc="45" dirty="0">
                <a:latin typeface="Microsoft Sans Serif"/>
                <a:cs typeface="Microsoft Sans Serif"/>
              </a:rPr>
              <a:t>retrorreflectante;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4) </a:t>
            </a:r>
            <a:r>
              <a:rPr sz="1050" spc="15" dirty="0">
                <a:latin typeface="Microsoft Sans Serif"/>
                <a:cs typeface="Microsoft Sans Serif"/>
              </a:rPr>
              <a:t>90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grados;</a:t>
            </a:r>
            <a:r>
              <a:rPr sz="1050" spc="-10" dirty="0">
                <a:latin typeface="Microsoft Sans Serif"/>
                <a:cs typeface="Microsoft Sans Serif"/>
              </a:rPr>
              <a:t> 5) </a:t>
            </a:r>
            <a:r>
              <a:rPr sz="1050" spc="5" dirty="0">
                <a:latin typeface="Microsoft Sans Serif"/>
                <a:cs typeface="Microsoft Sans Serif"/>
              </a:rPr>
              <a:t>65;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530"/>
              </a:spcBef>
            </a:pPr>
            <a:r>
              <a:rPr sz="700" spc="-10" dirty="0">
                <a:latin typeface="Microsoft Sans Serif"/>
                <a:cs typeface="Microsoft Sans Serif"/>
              </a:rPr>
              <a:t>6) </a:t>
            </a:r>
            <a:r>
              <a:rPr sz="700" spc="15" dirty="0">
                <a:latin typeface="Microsoft Sans Serif"/>
                <a:cs typeface="Microsoft Sans Serif"/>
              </a:rPr>
              <a:t>oscuro;</a:t>
            </a:r>
            <a:r>
              <a:rPr sz="700" spc="-10" dirty="0">
                <a:latin typeface="Microsoft Sans Serif"/>
                <a:cs typeface="Microsoft Sans Serif"/>
              </a:rPr>
              <a:t> 7)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segundo;</a:t>
            </a:r>
            <a:r>
              <a:rPr sz="700" spc="-10" dirty="0">
                <a:latin typeface="Microsoft Sans Serif"/>
                <a:cs typeface="Microsoft Sans Serif"/>
              </a:rPr>
              <a:t> 8) </a:t>
            </a:r>
            <a:r>
              <a:rPr sz="700" spc="10" dirty="0">
                <a:latin typeface="Microsoft Sans Serif"/>
                <a:cs typeface="Microsoft Sans Serif"/>
              </a:rPr>
              <a:t>2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1228" y="5252211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>
                <a:latin typeface="Tahoma"/>
                <a:cs typeface="Tahoma"/>
              </a:rPr>
              <a:t>Revisión</a:t>
            </a:r>
            <a:r>
              <a:rPr sz="1000" b="1" spc="-35" dirty="0">
                <a:latin typeface="Tahoma"/>
                <a:cs typeface="Tahoma"/>
              </a:rPr>
              <a:t> </a:t>
            </a:r>
            <a:r>
              <a:rPr sz="1000" b="1" spc="-65" dirty="0">
                <a:latin typeface="Tahoma"/>
                <a:cs typeface="Tahoma"/>
              </a:rPr>
              <a:t>8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8836" y="5233161"/>
            <a:ext cx="15582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0" dirty="0">
                <a:latin typeface="Microsoft Sans Serif"/>
                <a:cs typeface="Microsoft Sans Serif"/>
              </a:rPr>
              <a:t>1)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50;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-15" dirty="0">
                <a:latin typeface="Microsoft Sans Serif"/>
                <a:cs typeface="Microsoft Sans Serif"/>
              </a:rPr>
              <a:t>2)c;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3)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G20;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4)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15" dirty="0">
                <a:latin typeface="Microsoft Sans Serif"/>
                <a:cs typeface="Microsoft Sans Serif"/>
              </a:rPr>
              <a:t>18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18771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9004" y="565911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latin typeface="Microsoft Sans Serif"/>
                <a:cs typeface="Microsoft Sans Serif"/>
              </a:rPr>
              <a:t> </a:t>
            </a:r>
            <a:r>
              <a:rPr sz="1300" spc="50" dirty="0"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9005" y="1926081"/>
            <a:ext cx="41776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examen final </a:t>
            </a:r>
            <a:r>
              <a:rPr sz="850" spc="35" dirty="0">
                <a:latin typeface="Microsoft Sans Serif"/>
                <a:cs typeface="Microsoft Sans Serif"/>
              </a:rPr>
              <a:t>pretende </a:t>
            </a:r>
            <a:r>
              <a:rPr sz="850" spc="15" dirty="0">
                <a:latin typeface="Microsoft Sans Serif"/>
                <a:cs typeface="Microsoft Sans Serif"/>
              </a:rPr>
              <a:t>ser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40" dirty="0">
                <a:latin typeface="Microsoft Sans Serif"/>
                <a:cs typeface="Microsoft Sans Serif"/>
              </a:rPr>
              <a:t>herramienta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aprendizaje.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40" dirty="0">
                <a:latin typeface="Microsoft Sans Serif"/>
                <a:cs typeface="Microsoft Sans Serif"/>
              </a:rPr>
              <a:t>libro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utilizar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durante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examen.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-50" dirty="0">
                <a:latin typeface="Microsoft Sans Serif"/>
                <a:cs typeface="Microsoft Sans Serif"/>
              </a:rPr>
              <a:t>Se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tarjeta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respuesta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desprendible.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Después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completar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0" dirty="0">
                <a:latin typeface="Microsoft Sans Serif"/>
                <a:cs typeface="Microsoft Sans Serif"/>
              </a:rPr>
              <a:t>examen </a:t>
            </a:r>
            <a:r>
              <a:rPr sz="850" spc="25" dirty="0">
                <a:latin typeface="Microsoft Sans Serif"/>
                <a:cs typeface="Microsoft Sans Serif"/>
              </a:rPr>
              <a:t>final, </a:t>
            </a:r>
            <a:r>
              <a:rPr sz="850" spc="15" dirty="0">
                <a:latin typeface="Microsoft Sans Serif"/>
                <a:cs typeface="Microsoft Sans Serif"/>
              </a:rPr>
              <a:t>envíe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30" dirty="0">
                <a:latin typeface="Microsoft Sans Serif"/>
                <a:cs typeface="Microsoft Sans Serif"/>
              </a:rPr>
              <a:t>correo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tarjeta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respuestas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su calificación. </a:t>
            </a:r>
            <a:r>
              <a:rPr sz="850" spc="20" dirty="0">
                <a:latin typeface="Microsoft Sans Serif"/>
                <a:cs typeface="Microsoft Sans Serif"/>
              </a:rPr>
              <a:t>Una </a:t>
            </a:r>
            <a:r>
              <a:rPr sz="850" spc="15" dirty="0">
                <a:latin typeface="Microsoft Sans Serif"/>
                <a:cs typeface="Microsoft Sans Serif"/>
              </a:rPr>
              <a:t>calificación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10" dirty="0">
                <a:latin typeface="Microsoft Sans Serif"/>
                <a:cs typeface="Microsoft Sans Serif"/>
              </a:rPr>
              <a:t>70%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20" dirty="0">
                <a:latin typeface="Microsoft Sans Serif"/>
                <a:cs typeface="Microsoft Sans Serif"/>
              </a:rPr>
              <a:t>más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0" dirty="0">
                <a:latin typeface="Microsoft Sans Serif"/>
                <a:cs typeface="Microsoft Sans Serif"/>
              </a:rPr>
              <a:t>aprobatoria. </a:t>
            </a:r>
            <a:r>
              <a:rPr sz="850" dirty="0">
                <a:latin typeface="Microsoft Sans Serif"/>
                <a:cs typeface="Microsoft Sans Serif"/>
              </a:rPr>
              <a:t>Al </a:t>
            </a:r>
            <a:r>
              <a:rPr sz="850" spc="35" dirty="0">
                <a:latin typeface="Microsoft Sans Serif"/>
                <a:cs typeface="Microsoft Sans Serif"/>
              </a:rPr>
              <a:t>completar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éxito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prueba,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emitirá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certificado.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396" y="3051303"/>
            <a:ext cx="7131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latin typeface="Tahoma"/>
                <a:cs typeface="Tahoma"/>
              </a:rPr>
              <a:t>Preguntas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9004" y="3032252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1.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4596" y="3024632"/>
            <a:ext cx="3474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  <a:tabLst>
                <a:tab pos="1783714" algn="l"/>
              </a:tabLst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distancia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recorre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brazo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actuador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9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límite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mecánico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desde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liberación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posición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libre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conoce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24597" y="3763772"/>
            <a:ext cx="1146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850" spc="20" dirty="0">
                <a:latin typeface="Microsoft Sans Serif"/>
                <a:cs typeface="Microsoft Sans Serif"/>
              </a:rPr>
              <a:t>Sobrecarrera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tabLst>
                <a:tab pos="468630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650" spc="10" dirty="0">
                <a:latin typeface="Microsoft Sans Serif"/>
                <a:cs typeface="Microsoft Sans Serif"/>
              </a:rPr>
              <a:t>Antes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20" dirty="0">
                <a:latin typeface="Microsoft Sans Serif"/>
                <a:cs typeface="Microsoft Sans Serif"/>
              </a:rPr>
              <a:t>del</a:t>
            </a:r>
            <a:r>
              <a:rPr sz="650" spc="-25" dirty="0">
                <a:latin typeface="Microsoft Sans Serif"/>
                <a:cs typeface="Microsoft Sans Serif"/>
              </a:rPr>
              <a:t> </a:t>
            </a:r>
            <a:r>
              <a:rPr sz="650" spc="10" dirty="0">
                <a:latin typeface="Microsoft Sans Serif"/>
                <a:cs typeface="Microsoft Sans Serif"/>
              </a:rPr>
              <a:t>viaje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52693" y="376377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10168" y="3795522"/>
            <a:ext cx="110680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Viajes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diferenciales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550"/>
              </a:spcBef>
            </a:pPr>
            <a:r>
              <a:rPr sz="700" spc="-5" dirty="0">
                <a:latin typeface="Microsoft Sans Serif"/>
                <a:cs typeface="Microsoft Sans Serif"/>
              </a:rPr>
              <a:t>Viajes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0" dirty="0">
                <a:latin typeface="Microsoft Sans Serif"/>
                <a:cs typeface="Microsoft Sans Serif"/>
              </a:rPr>
              <a:t>de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25" dirty="0">
                <a:latin typeface="Microsoft Sans Serif"/>
                <a:cs typeface="Microsoft Sans Serif"/>
              </a:rPr>
              <a:t>lanzamiento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9004" y="4312412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2.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4596" y="4261612"/>
            <a:ext cx="3122930" cy="67044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40"/>
              </a:spcBef>
              <a:tabLst>
                <a:tab pos="65087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50" dirty="0">
                <a:latin typeface="Microsoft Sans Serif"/>
                <a:cs typeface="Microsoft Sans Serif"/>
              </a:rPr>
              <a:t>término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0" dirty="0">
                <a:latin typeface="Microsoft Sans Serif"/>
                <a:cs typeface="Microsoft Sans Serif"/>
              </a:rPr>
              <a:t>describe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interruptor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límite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mecánico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manejar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contactos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mecánicos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25" dirty="0">
                <a:latin typeface="Microsoft Sans Serif"/>
                <a:cs typeface="Microsoft Sans Serif"/>
              </a:rPr>
              <a:t>cierran.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4597" y="5043932"/>
            <a:ext cx="1113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750" spc="10" dirty="0">
                <a:latin typeface="Microsoft Sans Serif"/>
                <a:cs typeface="Microsoft Sans Serif"/>
              </a:rPr>
              <a:t>Fabricar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150" spc="40" dirty="0">
                <a:latin typeface="Microsoft Sans Serif"/>
                <a:cs typeface="Microsoft Sans Serif"/>
              </a:rPr>
              <a:t>Continuo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53214" y="504393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10294" y="5079310"/>
            <a:ext cx="612775" cy="337272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335">
              <a:spcBef>
                <a:spcPts val="270"/>
              </a:spcBef>
            </a:pPr>
            <a:r>
              <a:rPr sz="750" spc="20" dirty="0">
                <a:latin typeface="Microsoft Sans Serif"/>
                <a:cs typeface="Microsoft Sans Serif"/>
              </a:rPr>
              <a:t>Romper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50" spc="45" dirty="0">
                <a:latin typeface="Microsoft Sans Serif"/>
                <a:cs typeface="Microsoft Sans Serif"/>
              </a:rPr>
              <a:t>Inductivo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79004" y="5592572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3.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24596" y="5552467"/>
            <a:ext cx="3342004" cy="463717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365"/>
              </a:spcBef>
              <a:tabLst>
                <a:tab pos="68643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líneas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productos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finales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carrera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mecánicos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24596" y="6141211"/>
            <a:ext cx="17773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150" spc="45" dirty="0">
                <a:latin typeface="Microsoft Sans Serif"/>
                <a:cs typeface="Microsoft Sans Serif"/>
              </a:rPr>
              <a:t>Internacional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5" dirty="0">
                <a:latin typeface="Microsoft Sans Serif"/>
                <a:cs typeface="Microsoft Sans Serif"/>
              </a:rPr>
              <a:t>e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-55" dirty="0">
                <a:latin typeface="Microsoft Sans Serif"/>
                <a:cs typeface="Microsoft Sans Serif"/>
              </a:rPr>
              <a:t>IEC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24596" y="6330441"/>
            <a:ext cx="2493010" cy="5676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spcBef>
                <a:spcPts val="50"/>
              </a:spcBef>
              <a:tabLst>
                <a:tab pos="469900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150" spc="45" dirty="0">
                <a:latin typeface="Microsoft Sans Serif"/>
                <a:cs typeface="Microsoft Sans Serif"/>
              </a:rPr>
              <a:t>Internacional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25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Norteamérica</a:t>
            </a:r>
            <a:endParaRPr sz="1150">
              <a:latin typeface="Microsoft Sans Serif"/>
              <a:cs typeface="Microsoft Sans Serif"/>
            </a:endParaRPr>
          </a:p>
          <a:p>
            <a:pPr marL="12700"/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81233" y="6513321"/>
            <a:ext cx="150304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3335" marR="5080" indent="-1270">
              <a:lnSpc>
                <a:spcPct val="104299"/>
              </a:lnSpc>
              <a:spcBef>
                <a:spcPts val="40"/>
              </a:spcBef>
            </a:pPr>
            <a:r>
              <a:rPr sz="1150" spc="40" dirty="0">
                <a:latin typeface="Microsoft Sans Serif"/>
                <a:cs typeface="Microsoft Sans Serif"/>
              </a:rPr>
              <a:t>Norteamérica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-65" dirty="0">
                <a:latin typeface="Microsoft Sans Serif"/>
                <a:cs typeface="Microsoft Sans Serif"/>
              </a:rPr>
              <a:t>BERO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Internacional</a:t>
            </a:r>
            <a:r>
              <a:rPr sz="1150" spc="-45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40" dirty="0">
                <a:latin typeface="Microsoft Sans Serif"/>
                <a:cs typeface="Microsoft Sans Serif"/>
              </a:rPr>
              <a:t> </a:t>
            </a:r>
            <a:r>
              <a:rPr sz="1150" spc="-65" dirty="0">
                <a:latin typeface="Microsoft Sans Serif"/>
                <a:cs typeface="Microsoft Sans Serif"/>
              </a:rPr>
              <a:t>BERO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79004" y="7055611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4.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24596" y="7025133"/>
            <a:ext cx="3424554" cy="44473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300"/>
              </a:spcBef>
              <a:tabLst>
                <a:tab pos="72199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tipo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sensor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solo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detectar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metal.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24596" y="7787131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24597" y="7604252"/>
            <a:ext cx="13315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100" spc="25" dirty="0">
                <a:latin typeface="Microsoft Sans Serif"/>
                <a:cs typeface="Microsoft Sans Serif"/>
              </a:rPr>
              <a:t>Fotoeléctrico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81797" y="7806182"/>
            <a:ext cx="61277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45" dirty="0">
                <a:latin typeface="Microsoft Sans Serif"/>
                <a:cs typeface="Microsoft Sans Serif"/>
              </a:rPr>
              <a:t>Inductivo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54859" y="760425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12029" y="7613022"/>
            <a:ext cx="673735" cy="37909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950" spc="30" dirty="0">
                <a:latin typeface="Microsoft Sans Serif"/>
                <a:cs typeface="Microsoft Sans Serif"/>
              </a:rPr>
              <a:t>Ultrasónico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1050" spc="15" dirty="0">
                <a:latin typeface="Microsoft Sans Serif"/>
                <a:cs typeface="Microsoft Sans Serif"/>
              </a:rPr>
              <a:t>Capacitivo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79004" y="8152891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5.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24596" y="8149080"/>
            <a:ext cx="35515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  <a:tabLst>
                <a:tab pos="2527300" algn="l"/>
              </a:tabLst>
            </a:pPr>
            <a:r>
              <a:rPr sz="1050" spc="25" dirty="0">
                <a:latin typeface="Microsoft Sans Serif"/>
                <a:cs typeface="Microsoft Sans Serif"/>
              </a:rPr>
              <a:t>Cuando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60" dirty="0">
                <a:latin typeface="Microsoft Sans Serif"/>
                <a:cs typeface="Microsoft Sans Serif"/>
              </a:rPr>
              <a:t>montan </a:t>
            </a:r>
            <a:r>
              <a:rPr sz="1050" spc="30" dirty="0">
                <a:latin typeface="Microsoft Sans Serif"/>
                <a:cs typeface="Microsoft Sans Serif"/>
              </a:rPr>
              <a:t>dos </a:t>
            </a:r>
            <a:r>
              <a:rPr sz="1050" spc="50" dirty="0">
                <a:latin typeface="Microsoft Sans Serif"/>
                <a:cs typeface="Microsoft Sans Serif"/>
              </a:rPr>
              <a:t>o </a:t>
            </a:r>
            <a:r>
              <a:rPr sz="1050" spc="30" dirty="0">
                <a:latin typeface="Microsoft Sans Serif"/>
                <a:cs typeface="Microsoft Sans Serif"/>
              </a:rPr>
              <a:t>más </a:t>
            </a:r>
            <a:r>
              <a:rPr sz="1050" spc="15" dirty="0">
                <a:latin typeface="Microsoft Sans Serif"/>
                <a:cs typeface="Microsoft Sans Serif"/>
              </a:rPr>
              <a:t>sensores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50" dirty="0">
                <a:latin typeface="Microsoft Sans Serif"/>
                <a:cs typeface="Microsoft Sans Serif"/>
              </a:rPr>
              <a:t>proximidad 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inductivos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blindados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frente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otro,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deben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colocarse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distancia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menos</a:t>
            </a:r>
            <a:r>
              <a:rPr sz="105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5" dirty="0">
                <a:latin typeface="Microsoft Sans Serif"/>
                <a:cs typeface="Microsoft Sans Serif"/>
              </a:rPr>
              <a:t>veces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50" dirty="0">
                <a:latin typeface="Microsoft Sans Serif"/>
                <a:cs typeface="Microsoft Sans Serif"/>
              </a:rPr>
              <a:t>rango 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detección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nominal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sí.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24596" y="9250171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24596" y="9067291"/>
            <a:ext cx="7416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30" dirty="0">
                <a:latin typeface="Microsoft Sans Serif"/>
                <a:cs typeface="Microsoft Sans Serif"/>
              </a:rPr>
              <a:t>dos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81797" y="9320022"/>
            <a:ext cx="2762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Microsoft Sans Serif"/>
                <a:cs typeface="Microsoft Sans Serif"/>
              </a:rPr>
              <a:t>cuatro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53396" y="9067291"/>
            <a:ext cx="789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dirty="0">
                <a:latin typeface="Microsoft Sans Serif"/>
                <a:cs typeface="Microsoft Sans Serif"/>
              </a:rPr>
              <a:t>Tres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seis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835" y="496316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6.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4427" y="488695"/>
            <a:ext cx="3684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  <a:tabLst>
                <a:tab pos="2583180" algn="l"/>
              </a:tabLst>
            </a:pP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corrección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un interruptor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proximidad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inductivo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blindaje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50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%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más  </a:t>
            </a:r>
            <a:r>
              <a:rPr sz="900" spc="35" dirty="0">
                <a:latin typeface="Microsoft Sans Serif"/>
                <a:cs typeface="Microsoft Sans Serif"/>
              </a:rPr>
              <a:t>pequeño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objetivo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estándar.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4428" y="1227836"/>
            <a:ext cx="785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900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10" dirty="0">
                <a:latin typeface="Microsoft Sans Serif"/>
                <a:cs typeface="Microsoft Sans Serif"/>
              </a:rPr>
              <a:t>0.50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900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200" spc="10" dirty="0">
                <a:latin typeface="Microsoft Sans Serif"/>
                <a:cs typeface="Microsoft Sans Serif"/>
              </a:rPr>
              <a:t>0.83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33290" y="1227836"/>
            <a:ext cx="785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spc="10" dirty="0">
                <a:latin typeface="Microsoft Sans Serif"/>
                <a:cs typeface="Microsoft Sans Serif"/>
              </a:rPr>
              <a:t>0.73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</a:t>
            </a:r>
            <a:r>
              <a:rPr sz="1200" spc="10" dirty="0">
                <a:latin typeface="Microsoft Sans Serif"/>
                <a:cs typeface="Microsoft Sans Serif"/>
              </a:rPr>
              <a:t>0,92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835" y="1776476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7.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4427" y="1713723"/>
            <a:ext cx="3628390" cy="695896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520"/>
              </a:spcBef>
              <a:tabLst>
                <a:tab pos="61531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0" dirty="0">
                <a:latin typeface="Microsoft Sans Serif"/>
                <a:cs typeface="Microsoft Sans Serif"/>
              </a:rPr>
              <a:t>interruptor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30" dirty="0">
                <a:latin typeface="Microsoft Sans Serif"/>
                <a:cs typeface="Microsoft Sans Serif"/>
              </a:rPr>
              <a:t>inductivo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Siemens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detectar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todos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objetivos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metálicos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factor </a:t>
            </a:r>
            <a:r>
              <a:rPr sz="850" spc="-2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reducción.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04428" y="2507997"/>
            <a:ext cx="22574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150" spc="-5" dirty="0">
                <a:latin typeface="Microsoft Sans Serif"/>
                <a:cs typeface="Microsoft Sans Serif"/>
              </a:rPr>
              <a:t>NAMUR</a:t>
            </a:r>
            <a:endParaRPr sz="1150">
              <a:latin typeface="Microsoft Sans Serif"/>
              <a:cs typeface="Microsoft Sans Serif"/>
            </a:endParaRPr>
          </a:p>
          <a:p>
            <a:pPr marL="469900" indent="-457200">
              <a:buSzPct val="104347"/>
              <a:buAutoNum type="alphaUcPeriod" startAt="2"/>
              <a:tabLst>
                <a:tab pos="469265" algn="l"/>
                <a:tab pos="469900" algn="l"/>
              </a:tabLst>
            </a:pPr>
            <a:r>
              <a:rPr sz="1150" spc="-50" dirty="0">
                <a:latin typeface="Microsoft Sans Serif"/>
                <a:cs typeface="Microsoft Sans Serif"/>
              </a:rPr>
              <a:t>ÚBERO</a:t>
            </a:r>
            <a:endParaRPr sz="1150">
              <a:latin typeface="Microsoft Sans Serif"/>
              <a:cs typeface="Microsoft Sans Serif"/>
            </a:endParaRPr>
          </a:p>
          <a:p>
            <a:pPr marL="468630" indent="-456565">
              <a:buSzPct val="104347"/>
              <a:buAutoNum type="alphaUcPeriod" startAt="2"/>
              <a:tabLst>
                <a:tab pos="468630" algn="l"/>
                <a:tab pos="469265" algn="l"/>
              </a:tabLst>
            </a:pPr>
            <a:r>
              <a:rPr sz="1150" spc="50" dirty="0">
                <a:latin typeface="Microsoft Sans Serif"/>
                <a:cs typeface="Microsoft Sans Serif"/>
              </a:rPr>
              <a:t>Mayor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distancia</a:t>
            </a:r>
            <a:r>
              <a:rPr sz="1150" spc="-3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operativa</a:t>
            </a:r>
            <a:endParaRPr sz="1150">
              <a:latin typeface="Microsoft Sans Serif"/>
              <a:cs typeface="Microsoft Sans Serif"/>
            </a:endParaRPr>
          </a:p>
          <a:p>
            <a:pPr marL="469900" indent="-457200">
              <a:buSzPct val="104347"/>
              <a:buAutoNum type="alphaUcPeriod" startAt="2"/>
              <a:tabLst>
                <a:tab pos="469265" algn="l"/>
                <a:tab pos="469900" algn="l"/>
              </a:tabLst>
            </a:pPr>
            <a:r>
              <a:rPr sz="1150" spc="-40" dirty="0">
                <a:latin typeface="Microsoft Sans Serif"/>
                <a:cs typeface="Microsoft Sans Serif"/>
              </a:rPr>
              <a:t>AS-i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835" y="3422398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8.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04427" y="3413508"/>
            <a:ext cx="367665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5" dirty="0">
                <a:latin typeface="Microsoft Sans Serif"/>
                <a:cs typeface="Microsoft Sans Serif"/>
              </a:rPr>
              <a:t>utiliza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0" dirty="0">
                <a:latin typeface="Microsoft Sans Serif"/>
                <a:cs typeface="Microsoft Sans Serif"/>
              </a:rPr>
              <a:t>sensor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proximidad </a:t>
            </a:r>
            <a:r>
              <a:rPr sz="850" spc="15" dirty="0">
                <a:latin typeface="Microsoft Sans Serif"/>
                <a:cs typeface="Microsoft Sans Serif"/>
              </a:rPr>
              <a:t>capacitivo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0" dirty="0">
                <a:latin typeface="Microsoft Sans Serif"/>
                <a:cs typeface="Microsoft Sans Serif"/>
              </a:rPr>
              <a:t>distancia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detección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nominal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10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85" dirty="0">
                <a:latin typeface="Microsoft Sans Serif"/>
                <a:cs typeface="Microsoft Sans Serif"/>
              </a:rPr>
              <a:t>mm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detectar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poliamida,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distancia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detección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efectiva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aproximadamente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  <a:tabLst>
                <a:tab pos="823594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70" dirty="0">
                <a:latin typeface="Microsoft Sans Serif"/>
                <a:cs typeface="Microsoft Sans Serif"/>
              </a:rPr>
              <a:t>mm.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04427" y="4336797"/>
            <a:ext cx="570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200" spc="15" dirty="0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33228" y="4336797"/>
            <a:ext cx="657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</a:t>
            </a:r>
            <a:r>
              <a:rPr sz="1200" spc="1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835" y="4885437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9.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04428" y="4876547"/>
            <a:ext cx="2817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  <a:tabLst>
                <a:tab pos="2061210" algn="l"/>
              </a:tabLst>
            </a:pPr>
            <a:r>
              <a:rPr sz="850" spc="-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sensores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proximidad</a:t>
            </a:r>
            <a:r>
              <a:rPr sz="85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25" dirty="0">
                <a:latin typeface="Microsoft Sans Serif"/>
                <a:cs typeface="Microsoft Sans Serif"/>
              </a:rPr>
              <a:t>desarrollan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campo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electrostático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detectar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objetivo.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04427" y="5616957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04428" y="5434077"/>
            <a:ext cx="10699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050" spc="45" dirty="0">
                <a:latin typeface="Microsoft Sans Serif"/>
                <a:cs typeface="Microsoft Sans Serif"/>
              </a:rPr>
              <a:t>Inductivo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61627" y="5629658"/>
            <a:ext cx="87439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25" dirty="0">
                <a:latin typeface="Microsoft Sans Serif"/>
                <a:cs typeface="Microsoft Sans Serif"/>
              </a:rPr>
              <a:t>Fotoeléctrico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34187" y="5434077"/>
            <a:ext cx="179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 marL="13335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91388" y="5442847"/>
            <a:ext cx="673735" cy="37909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950" spc="30" dirty="0">
                <a:latin typeface="Microsoft Sans Serif"/>
                <a:cs typeface="Microsoft Sans Serif"/>
              </a:rPr>
              <a:t>Ultrasónico</a:t>
            </a:r>
            <a:endParaRPr sz="950">
              <a:latin typeface="Microsoft Sans Serif"/>
              <a:cs typeface="Microsoft Sans Serif"/>
            </a:endParaRPr>
          </a:p>
          <a:p>
            <a:pPr marL="13335">
              <a:spcBef>
                <a:spcPts val="200"/>
              </a:spcBef>
            </a:pPr>
            <a:r>
              <a:rPr sz="1050" spc="15" dirty="0">
                <a:latin typeface="Microsoft Sans Serif"/>
                <a:cs typeface="Microsoft Sans Serif"/>
              </a:rPr>
              <a:t>Capacitivo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8836" y="5982716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04428" y="5978907"/>
            <a:ext cx="2938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  <a:tabLst>
                <a:tab pos="2310130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ángulo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aproximado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cono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principal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sensor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ultrasónico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30" dirty="0">
                <a:latin typeface="Microsoft Sans Serif"/>
                <a:cs typeface="Microsoft Sans Serif"/>
              </a:rPr>
              <a:t>grados.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04427" y="6531356"/>
            <a:ext cx="657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900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200" spc="15" dirty="0"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33228" y="6531356"/>
            <a:ext cx="657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spc="1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90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</a:t>
            </a:r>
            <a:r>
              <a:rPr sz="1200" spc="15" dirty="0">
                <a:latin typeface="Microsoft Sans Serif"/>
                <a:cs typeface="Microsoft Sans Serif"/>
              </a:rPr>
              <a:t>45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836" y="7079996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04428" y="7076185"/>
            <a:ext cx="3529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  <a:tabLst>
                <a:tab pos="3153410" algn="l"/>
              </a:tabLst>
            </a:pPr>
            <a:r>
              <a:rPr sz="1050" spc="20" dirty="0">
                <a:latin typeface="Microsoft Sans Serif"/>
                <a:cs typeface="Microsoft Sans Serif"/>
              </a:rPr>
              <a:t>Debe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dejarse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distancia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superior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40" dirty="0">
                <a:latin typeface="Microsoft Sans Serif"/>
                <a:cs typeface="Microsoft Sans Serif"/>
              </a:rPr>
              <a:t>cm 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sensores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ultrasónicos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montados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frente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al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otro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rango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detección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nominal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20</a:t>
            </a:r>
            <a:r>
              <a:rPr sz="1050" spc="-15" dirty="0">
                <a:latin typeface="Microsoft Sans Serif"/>
                <a:cs typeface="Microsoft Sans Serif"/>
              </a:rPr>
              <a:t> -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130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cm.</a:t>
            </a:r>
            <a:endParaRPr sz="1050">
              <a:latin typeface="Microsoft Sans Serif"/>
              <a:cs typeface="Microsoft Sans Serif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8485377" y="7996581"/>
          <a:ext cx="2698750" cy="390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355"/>
                        </a:lnSpc>
                        <a:spcBef>
                          <a:spcPts val="80"/>
                        </a:spcBef>
                        <a:tabLst>
                          <a:tab pos="488950" algn="l"/>
                        </a:tabLst>
                      </a:pPr>
                      <a:r>
                        <a:rPr sz="1200" spc="35" dirty="0">
                          <a:latin typeface="Microsoft Sans Serif"/>
                          <a:cs typeface="Microsoft Sans Serif"/>
                        </a:rPr>
                        <a:t>una.	</a:t>
                      </a:r>
                      <a:r>
                        <a:rPr sz="1200" spc="15" dirty="0">
                          <a:latin typeface="Microsoft Sans Serif"/>
                          <a:cs typeface="Microsoft Sans Serif"/>
                        </a:rPr>
                        <a:t>4000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B.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ts val="1355"/>
                        </a:lnSpc>
                        <a:spcBef>
                          <a:spcPts val="80"/>
                        </a:spcBef>
                      </a:pPr>
                      <a:r>
                        <a:rPr sz="1200" spc="15" dirty="0">
                          <a:latin typeface="Microsoft Sans Serif"/>
                          <a:cs typeface="Microsoft Sans Serif"/>
                        </a:rPr>
                        <a:t>2500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24">
                <a:tc>
                  <a:txBody>
                    <a:bodyPr/>
                    <a:lstStyle/>
                    <a:p>
                      <a:pPr marL="31750">
                        <a:lnSpc>
                          <a:spcPts val="1425"/>
                        </a:lnSpc>
                        <a:tabLst>
                          <a:tab pos="488950" algn="l"/>
                        </a:tabLst>
                      </a:pPr>
                      <a:r>
                        <a:rPr sz="1200" spc="-60" dirty="0">
                          <a:latin typeface="Microsoft Sans Serif"/>
                          <a:cs typeface="Microsoft Sans Serif"/>
                        </a:rPr>
                        <a:t>C.	</a:t>
                      </a:r>
                      <a:r>
                        <a:rPr sz="1200" spc="15" dirty="0">
                          <a:latin typeface="Microsoft Sans Serif"/>
                          <a:cs typeface="Microsoft Sans Serif"/>
                        </a:rPr>
                        <a:t>1200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5415" algn="r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D.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1425"/>
                        </a:lnSpc>
                      </a:pPr>
                      <a:r>
                        <a:rPr sz="1200" spc="15" dirty="0">
                          <a:latin typeface="Microsoft Sans Serif"/>
                          <a:cs typeface="Microsoft Sans Serif"/>
                        </a:rPr>
                        <a:t>400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12018771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9005" y="496316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24596" y="488695"/>
            <a:ext cx="3597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  <a:tabLst>
                <a:tab pos="1581785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materiales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5" dirty="0">
                <a:latin typeface="Microsoft Sans Serif"/>
                <a:cs typeface="Microsoft Sans Serif"/>
              </a:rPr>
              <a:t>grano </a:t>
            </a:r>
            <a:r>
              <a:rPr sz="900" spc="35" dirty="0">
                <a:latin typeface="Microsoft Sans Serif"/>
                <a:cs typeface="Microsoft Sans Serif"/>
              </a:rPr>
              <a:t>grueso pueden </a:t>
            </a:r>
            <a:r>
              <a:rPr sz="900" spc="40" dirty="0">
                <a:latin typeface="Microsoft Sans Serif"/>
                <a:cs typeface="Microsoft Sans Serif"/>
              </a:rPr>
              <a:t>tener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15" dirty="0">
                <a:latin typeface="Microsoft Sans Serif"/>
                <a:cs typeface="Microsoft Sans Serif"/>
              </a:rPr>
              <a:t>desviación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angular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hasta</a:t>
            </a:r>
            <a:r>
              <a:rPr sz="9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30" dirty="0">
                <a:latin typeface="Microsoft Sans Serif"/>
                <a:cs typeface="Microsoft Sans Serif"/>
              </a:rPr>
              <a:t>grados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respecto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dirección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envío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sensor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ultrasónico.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24596" y="1227836"/>
            <a:ext cx="657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900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200" spc="15" dirty="0">
                <a:latin typeface="Microsoft Sans Serif"/>
                <a:cs typeface="Microsoft Sans Serif"/>
              </a:rPr>
              <a:t>45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53397" y="1227836"/>
            <a:ext cx="657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900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</a:t>
            </a:r>
            <a:r>
              <a:rPr sz="1200" spc="15" dirty="0">
                <a:latin typeface="Microsoft Sans Serif"/>
                <a:cs typeface="Microsoft Sans Serif"/>
              </a:rPr>
              <a:t>90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9005" y="1776476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24596" y="1770126"/>
            <a:ext cx="35325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  <a:tabLst>
                <a:tab pos="2651125" algn="l"/>
              </a:tabLst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velocidad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sonido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disminuye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60" dirty="0">
                <a:latin typeface="Microsoft Sans Serif"/>
                <a:cs typeface="Microsoft Sans Serif"/>
              </a:rPr>
              <a:t>%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nivel 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mar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3000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95" dirty="0">
                <a:latin typeface="Microsoft Sans Serif"/>
                <a:cs typeface="Microsoft Sans Serif"/>
              </a:rPr>
              <a:t>m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sobre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nivel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mar.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24597" y="2325116"/>
            <a:ext cx="785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900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10" dirty="0">
                <a:latin typeface="Microsoft Sans Serif"/>
                <a:cs typeface="Microsoft Sans Serif"/>
              </a:rPr>
              <a:t>0.17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53031" y="2325116"/>
            <a:ext cx="920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900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spc="5" dirty="0">
                <a:latin typeface="Microsoft Sans Serif"/>
                <a:cs typeface="Microsoft Sans Serif"/>
              </a:rPr>
              <a:t>3.6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</a:t>
            </a:r>
            <a:r>
              <a:rPr sz="1100" spc="15" dirty="0">
                <a:latin typeface="Microsoft Sans Serif"/>
                <a:cs typeface="Microsoft Sans Serif"/>
              </a:rPr>
              <a:t>25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-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33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9005" y="2873757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4596" y="2867406"/>
            <a:ext cx="3305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  <a:tabLst>
                <a:tab pos="1378585" algn="l"/>
              </a:tabLst>
            </a:pPr>
            <a:r>
              <a:rPr sz="950" spc="-55" dirty="0">
                <a:latin typeface="Microsoft Sans Serif"/>
                <a:cs typeface="Microsoft Sans Serif"/>
              </a:rPr>
              <a:t>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requiere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evaluador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señal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ultrasónicos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4597" y="3422397"/>
            <a:ext cx="1692275" cy="682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050" spc="15" dirty="0">
                <a:latin typeface="Microsoft Sans Serif"/>
                <a:cs typeface="Microsoft Sans Serif"/>
              </a:rPr>
              <a:t>Gama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Compacta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0</a:t>
            </a:r>
            <a:endParaRPr sz="1050">
              <a:latin typeface="Microsoft Sans Serif"/>
              <a:cs typeface="Microsoft Sans Serif"/>
            </a:endParaRPr>
          </a:p>
          <a:p>
            <a:pPr marL="469900" indent="-457834">
              <a:buSzPct val="114285"/>
              <a:buAutoNum type="alphaUcPeriod" startAt="2"/>
              <a:tabLst>
                <a:tab pos="469900" algn="l"/>
                <a:tab pos="470534" algn="l"/>
              </a:tabLst>
            </a:pPr>
            <a:r>
              <a:rPr sz="1050" spc="15" dirty="0">
                <a:latin typeface="Microsoft Sans Serif"/>
                <a:cs typeface="Microsoft Sans Serif"/>
              </a:rPr>
              <a:t>Gama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Compacta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I</a:t>
            </a:r>
            <a:endParaRPr sz="1050">
              <a:latin typeface="Microsoft Sans Serif"/>
              <a:cs typeface="Microsoft Sans Serif"/>
            </a:endParaRPr>
          </a:p>
          <a:p>
            <a:pPr marL="469265" indent="-457200">
              <a:buSzPct val="114285"/>
              <a:buAutoNum type="alphaUcPeriod" startAt="2"/>
              <a:tabLst>
                <a:tab pos="469265" algn="l"/>
                <a:tab pos="469900" algn="l"/>
              </a:tabLst>
            </a:pPr>
            <a:r>
              <a:rPr sz="1050" spc="15" dirty="0">
                <a:latin typeface="Microsoft Sans Serif"/>
                <a:cs typeface="Microsoft Sans Serif"/>
              </a:rPr>
              <a:t>Gama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Compacta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III</a:t>
            </a:r>
            <a:endParaRPr sz="1050">
              <a:latin typeface="Microsoft Sans Serif"/>
              <a:cs typeface="Microsoft Sans Serif"/>
            </a:endParaRPr>
          </a:p>
          <a:p>
            <a:pPr marL="469900" indent="-457834">
              <a:buSzPct val="114285"/>
              <a:buAutoNum type="alphaUcPeriod" startAt="2"/>
              <a:tabLst>
                <a:tab pos="469900" algn="l"/>
                <a:tab pos="470534" algn="l"/>
              </a:tabLst>
            </a:pPr>
            <a:r>
              <a:rPr sz="1050" spc="15" dirty="0">
                <a:latin typeface="Microsoft Sans Serif"/>
                <a:cs typeface="Microsoft Sans Serif"/>
              </a:rPr>
              <a:t>Gama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Modular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II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9005" y="4336796"/>
            <a:ext cx="2406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latin typeface="Microsoft Sans Serif"/>
                <a:cs typeface="Microsoft Sans Serif"/>
              </a:rPr>
              <a:t>15.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4596" y="4330446"/>
            <a:ext cx="3177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  <a:tabLst>
                <a:tab pos="3131820" algn="l"/>
              </a:tabLst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distancia </a:t>
            </a:r>
            <a:r>
              <a:rPr sz="950" spc="40" dirty="0">
                <a:latin typeface="Microsoft Sans Serif"/>
                <a:cs typeface="Microsoft Sans Serif"/>
              </a:rPr>
              <a:t>máxima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detección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sensor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ultrasónico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Thru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Beam</a:t>
            </a:r>
            <a:r>
              <a:rPr sz="950" spc="-10" dirty="0">
                <a:latin typeface="Microsoft Sans Serif"/>
                <a:cs typeface="Microsoft Sans Serif"/>
              </a:rPr>
              <a:t> es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80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cm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4596" y="4885436"/>
            <a:ext cx="1981200" cy="6360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750" spc="-25" dirty="0">
                <a:latin typeface="Microsoft Sans Serif"/>
                <a:cs typeface="Microsoft Sans Serif"/>
              </a:rPr>
              <a:t>X1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está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abierto</a:t>
            </a:r>
            <a:endParaRPr sz="750">
              <a:latin typeface="Microsoft Sans Serif"/>
              <a:cs typeface="Microsoft Sans Serif"/>
            </a:endParaRPr>
          </a:p>
          <a:p>
            <a:pPr marL="469900" indent="-457834">
              <a:buSzPct val="126315"/>
              <a:buAutoNum type="alphaUcPeriod" startAt="2"/>
              <a:tabLst>
                <a:tab pos="469900" algn="l"/>
                <a:tab pos="470534" algn="l"/>
              </a:tabLst>
            </a:pPr>
            <a:r>
              <a:rPr sz="950" spc="-35" dirty="0">
                <a:latin typeface="Microsoft Sans Serif"/>
                <a:cs typeface="Microsoft Sans Serif"/>
              </a:rPr>
              <a:t>X1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conectado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L+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X1</a:t>
            </a:r>
            <a:endParaRPr sz="950">
              <a:latin typeface="Microsoft Sans Serif"/>
              <a:cs typeface="Microsoft Sans Serif"/>
            </a:endParaRPr>
          </a:p>
          <a:p>
            <a:pPr marL="469265" indent="-457200"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conectado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L-X1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endParaRPr sz="950">
              <a:latin typeface="Microsoft Sans Serif"/>
              <a:cs typeface="Microsoft Sans Serif"/>
            </a:endParaRPr>
          </a:p>
          <a:p>
            <a:pPr marL="469265" indent="-457200"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35" dirty="0">
                <a:latin typeface="Microsoft Sans Serif"/>
                <a:cs typeface="Microsoft Sans Serif"/>
              </a:rPr>
              <a:t>cerrado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79005" y="5888736"/>
            <a:ext cx="29400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latin typeface="Microsoft Sans Serif"/>
                <a:cs typeface="Microsoft Sans Serif"/>
              </a:rPr>
              <a:t>dieciséis.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24596" y="5793486"/>
            <a:ext cx="2988310" cy="3911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  <a:tabLst>
                <a:tab pos="2974975" algn="l"/>
              </a:tabLst>
            </a:pPr>
            <a:r>
              <a:rPr sz="950" spc="-40" dirty="0">
                <a:latin typeface="Microsoft Sans Serif"/>
                <a:cs typeface="Microsoft Sans Serif"/>
              </a:rPr>
              <a:t>SONPROG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ajustar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12700">
              <a:spcBef>
                <a:spcPts val="300"/>
              </a:spcBef>
            </a:pP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ultrasónicos.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24597" y="6348476"/>
            <a:ext cx="1181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950" spc="-5" dirty="0">
                <a:latin typeface="Microsoft Sans Serif"/>
                <a:cs typeface="Microsoft Sans Serif"/>
              </a:rPr>
              <a:t>Haz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pasante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4596" y="6544056"/>
            <a:ext cx="3017520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469900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100" spc="30" dirty="0">
                <a:latin typeface="Microsoft Sans Serif"/>
                <a:cs typeface="Microsoft Sans Serif"/>
              </a:rPr>
              <a:t>Compacto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Gama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0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Compacto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Gama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I</a:t>
            </a:r>
            <a:endParaRPr sz="1100">
              <a:latin typeface="Microsoft Sans Serif"/>
              <a:cs typeface="Microsoft Sans Serif"/>
            </a:endParaRPr>
          </a:p>
          <a:p>
            <a:pPr marL="12700"/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81294" y="6711696"/>
            <a:ext cx="2670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09100"/>
              </a:lnSpc>
              <a:spcBef>
                <a:spcPts val="100"/>
              </a:spcBef>
            </a:pPr>
            <a:r>
              <a:rPr sz="1100" spc="30" dirty="0">
                <a:latin typeface="Microsoft Sans Serif"/>
                <a:cs typeface="Microsoft Sans Serif"/>
              </a:rPr>
              <a:t>Compacto </a:t>
            </a:r>
            <a:r>
              <a:rPr sz="1100" spc="15" dirty="0">
                <a:latin typeface="Microsoft Sans Serif"/>
                <a:cs typeface="Microsoft Sans Serif"/>
              </a:rPr>
              <a:t>Gama </a:t>
            </a:r>
            <a:r>
              <a:rPr sz="1100" spc="65" dirty="0">
                <a:latin typeface="Microsoft Sans Serif"/>
                <a:cs typeface="Microsoft Sans Serif"/>
              </a:rPr>
              <a:t>I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30" dirty="0">
                <a:latin typeface="Microsoft Sans Serif"/>
                <a:cs typeface="Microsoft Sans Serif"/>
              </a:rPr>
              <a:t>Compacto </a:t>
            </a:r>
            <a:r>
              <a:rPr sz="1100" spc="15" dirty="0">
                <a:latin typeface="Microsoft Sans Serif"/>
                <a:cs typeface="Microsoft Sans Serif"/>
              </a:rPr>
              <a:t>Gama </a:t>
            </a:r>
            <a:r>
              <a:rPr sz="1100" spc="65" dirty="0">
                <a:latin typeface="Microsoft Sans Serif"/>
                <a:cs typeface="Microsoft Sans Serif"/>
              </a:rPr>
              <a:t>II </a:t>
            </a:r>
            <a:r>
              <a:rPr sz="1100" spc="7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Compacto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Gama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II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Compacto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Gama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III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9005" y="7262876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24596" y="7256526"/>
            <a:ext cx="3096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  <a:tabLst>
                <a:tab pos="2153285" algn="l"/>
              </a:tabLst>
            </a:pPr>
            <a:r>
              <a:rPr sz="950" spc="10" dirty="0">
                <a:latin typeface="Microsoft Sans Serif"/>
                <a:cs typeface="Microsoft Sans Serif"/>
              </a:rPr>
              <a:t>Hay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disponible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reflector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desvío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90°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usar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sensores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ultrasónicos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24596" y="7811515"/>
            <a:ext cx="13614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150" spc="40" dirty="0">
                <a:latin typeface="Microsoft Sans Serif"/>
                <a:cs typeface="Microsoft Sans Serif"/>
              </a:rPr>
              <a:t>M30</a:t>
            </a:r>
            <a:r>
              <a:rPr sz="1150" spc="-6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esférico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24597" y="8007095"/>
            <a:ext cx="3472179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469900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100" spc="25" dirty="0">
                <a:latin typeface="Microsoft Sans Serif"/>
                <a:cs typeface="Microsoft Sans Serif"/>
              </a:rPr>
              <a:t>Compact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Range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M18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esférico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Compact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Range</a:t>
            </a:r>
            <a:endParaRPr sz="1100">
              <a:latin typeface="Microsoft Sans Serif"/>
              <a:cs typeface="Microsoft Sans Serif"/>
            </a:endParaRPr>
          </a:p>
          <a:p>
            <a:pPr marL="12700"/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81339" y="8189977"/>
            <a:ext cx="26181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15" dirty="0">
                <a:latin typeface="Microsoft Sans Serif"/>
                <a:cs typeface="Microsoft Sans Serif"/>
              </a:rPr>
              <a:t>0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IntegratedTransducer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Thru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Beam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110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8836" y="496316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4427" y="491235"/>
            <a:ext cx="36150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1378585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escaneo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0" dirty="0">
                <a:latin typeface="Microsoft Sans Serif"/>
                <a:cs typeface="Microsoft Sans Serif"/>
              </a:rPr>
              <a:t>técnica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escaneo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fotoeléctrico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planos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luz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emisor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luz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reflejada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están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orientados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90°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sí.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4427" y="1227837"/>
            <a:ext cx="2001520" cy="58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900" spc="30" dirty="0">
                <a:latin typeface="Microsoft Sans Serif"/>
                <a:cs typeface="Microsoft Sans Serif"/>
              </a:rPr>
              <a:t>Retrorreflectante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polarizado</a:t>
            </a:r>
            <a:endParaRPr sz="900">
              <a:latin typeface="Microsoft Sans Serif"/>
              <a:cs typeface="Microsoft Sans Serif"/>
            </a:endParaRPr>
          </a:p>
          <a:p>
            <a:pPr marL="469265" indent="-457200">
              <a:buSzPct val="133333"/>
              <a:buAutoNum type="alphaUcPeriod" startAt="2"/>
              <a:tabLst>
                <a:tab pos="469265" algn="l"/>
                <a:tab pos="469900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Retrorreflectante</a:t>
            </a:r>
            <a:endParaRPr sz="900">
              <a:latin typeface="Microsoft Sans Serif"/>
              <a:cs typeface="Microsoft Sans Serif"/>
            </a:endParaRPr>
          </a:p>
          <a:p>
            <a:pPr marL="469265" indent="-457200">
              <a:buSzPct val="104347"/>
              <a:buAutoNum type="alphaUcPeriod" startAt="2"/>
              <a:tabLst>
                <a:tab pos="469265" algn="l"/>
                <a:tab pos="469900" algn="l"/>
              </a:tabLst>
            </a:pPr>
            <a:r>
              <a:rPr sz="1150" spc="35" dirty="0">
                <a:latin typeface="Microsoft Sans Serif"/>
                <a:cs typeface="Microsoft Sans Serif"/>
              </a:rPr>
              <a:t>Difuso</a:t>
            </a:r>
            <a:endParaRPr sz="1150">
              <a:latin typeface="Microsoft Sans Serif"/>
              <a:cs typeface="Microsoft Sans Serif"/>
            </a:endParaRPr>
          </a:p>
          <a:p>
            <a:pPr marL="469900" indent="-457200">
              <a:buSzPct val="240000"/>
              <a:buAutoNum type="alphaUcPeriod" startAt="2"/>
              <a:tabLst>
                <a:tab pos="469265" algn="l"/>
                <a:tab pos="469900" algn="l"/>
              </a:tabLst>
            </a:pPr>
            <a:r>
              <a:rPr sz="500" spc="-15" dirty="0">
                <a:latin typeface="Microsoft Sans Serif"/>
                <a:cs typeface="Microsoft Sans Serif"/>
              </a:rPr>
              <a:t>A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0" dirty="0">
                <a:latin typeface="Microsoft Sans Serif"/>
                <a:cs typeface="Microsoft Sans Serif"/>
              </a:rPr>
              <a:t>través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15" dirty="0">
                <a:latin typeface="Microsoft Sans Serif"/>
                <a:cs typeface="Microsoft Sans Serif"/>
              </a:rPr>
              <a:t>de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836" y="2142237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427" y="2128383"/>
            <a:ext cx="3633470" cy="59407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85"/>
              </a:spcBef>
              <a:tabLst>
                <a:tab pos="79184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-10" dirty="0">
                <a:latin typeface="Microsoft Sans Serif"/>
                <a:cs typeface="Microsoft Sans Serif"/>
              </a:rPr>
              <a:t>es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sensor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fotoeléctrico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usa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tres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50" dirty="0">
                <a:latin typeface="Microsoft Sans Serif"/>
                <a:cs typeface="Microsoft Sans Serif"/>
              </a:rPr>
              <a:t>LED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 </a:t>
            </a:r>
            <a:r>
              <a:rPr sz="1100" spc="25" dirty="0">
                <a:latin typeface="Microsoft Sans Serif"/>
                <a:cs typeface="Microsoft Sans Serif"/>
              </a:rPr>
              <a:t>colores </a:t>
            </a:r>
            <a:r>
              <a:rPr sz="1100" spc="40" dirty="0">
                <a:latin typeface="Microsoft Sans Serif"/>
                <a:cs typeface="Microsoft Sans Serif"/>
              </a:rPr>
              <a:t>rojo, </a:t>
            </a:r>
            <a:r>
              <a:rPr sz="1100" spc="35" dirty="0">
                <a:latin typeface="Microsoft Sans Serif"/>
                <a:cs typeface="Microsoft Sans Serif"/>
              </a:rPr>
              <a:t>verde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15" dirty="0">
                <a:latin typeface="Microsoft Sans Serif"/>
                <a:cs typeface="Microsoft Sans Serif"/>
              </a:rPr>
              <a:t>azul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-10" dirty="0">
                <a:latin typeface="Microsoft Sans Serif"/>
                <a:cs typeface="Microsoft Sans Serif"/>
              </a:rPr>
              <a:t>se </a:t>
            </a:r>
            <a:r>
              <a:rPr sz="1100" spc="40" dirty="0">
                <a:latin typeface="Microsoft Sans Serif"/>
                <a:cs typeface="Microsoft Sans Serif"/>
              </a:rPr>
              <a:t>puede </a:t>
            </a:r>
            <a:r>
              <a:rPr sz="1100" spc="30" dirty="0">
                <a:latin typeface="Microsoft Sans Serif"/>
                <a:cs typeface="Microsoft Sans Serif"/>
              </a:rPr>
              <a:t>usar </a:t>
            </a:r>
            <a:r>
              <a:rPr sz="1100" spc="40" dirty="0">
                <a:latin typeface="Microsoft Sans Serif"/>
                <a:cs typeface="Microsoft Sans Serif"/>
              </a:rPr>
              <a:t>para </a:t>
            </a:r>
            <a:r>
              <a:rPr sz="1100" spc="4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detectar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color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específico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luz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reflejada.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4428" y="2873757"/>
            <a:ext cx="8331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1200" spc="-10" dirty="0">
                <a:latin typeface="Microsoft Sans Serif"/>
                <a:cs typeface="Microsoft Sans Serif"/>
              </a:rPr>
              <a:t>G20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69265" algn="l"/>
              </a:tabLst>
            </a:pPr>
            <a:r>
              <a:rPr sz="1200" spc="-60" dirty="0">
                <a:latin typeface="Microsoft Sans Serif"/>
                <a:cs typeface="Microsoft Sans Serif"/>
              </a:rPr>
              <a:t>C.	</a:t>
            </a:r>
            <a:r>
              <a:rPr sz="1200" spc="-30" dirty="0">
                <a:latin typeface="Microsoft Sans Serif"/>
                <a:cs typeface="Microsoft Sans Serif"/>
              </a:rPr>
              <a:t>CL40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32115" y="2873757"/>
            <a:ext cx="754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900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B.	</a:t>
            </a:r>
            <a:r>
              <a:rPr sz="1200" spc="-10" dirty="0">
                <a:latin typeface="Microsoft Sans Serif"/>
                <a:cs typeface="Microsoft Sans Serif"/>
              </a:rPr>
              <a:t>K30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tabLst>
                <a:tab pos="470534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D.	</a:t>
            </a:r>
            <a:r>
              <a:rPr sz="1200" spc="-25" dirty="0">
                <a:latin typeface="Microsoft Sans Serif"/>
                <a:cs typeface="Microsoft Sans Serif"/>
              </a:rPr>
              <a:t>C80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836" y="3422398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04427" y="3428748"/>
            <a:ext cx="284988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1270">
              <a:lnSpc>
                <a:spcPct val="104299"/>
              </a:lnSpc>
              <a:spcBef>
                <a:spcPts val="40"/>
              </a:spcBef>
              <a:tabLst>
                <a:tab pos="2531745" algn="l"/>
              </a:tabLst>
            </a:pPr>
            <a:r>
              <a:rPr sz="1150" spc="-50" dirty="0">
                <a:latin typeface="Microsoft Sans Serif"/>
                <a:cs typeface="Microsoft Sans Serif"/>
              </a:rPr>
              <a:t>El</a:t>
            </a:r>
            <a:r>
              <a:rPr sz="1150" spc="-20" dirty="0">
                <a:latin typeface="Microsoft Sans Serif"/>
                <a:cs typeface="Microsoft Sans Serif"/>
              </a:rPr>
              <a:t> </a:t>
            </a:r>
            <a:r>
              <a:rPr sz="1150" spc="55" dirty="0">
                <a:latin typeface="Microsoft Sans Serif"/>
                <a:cs typeface="Microsoft Sans Serif"/>
              </a:rPr>
              <a:t>rango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60" dirty="0">
                <a:latin typeface="Microsoft Sans Serif"/>
                <a:cs typeface="Microsoft Sans Serif"/>
              </a:rPr>
              <a:t>máximo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detección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del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sensor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40" dirty="0">
                <a:latin typeface="Microsoft Sans Serif"/>
                <a:cs typeface="Microsoft Sans Serif"/>
              </a:rPr>
              <a:t>fotoeléctrico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láser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-5" dirty="0">
                <a:latin typeface="Microsoft Sans Serif"/>
                <a:cs typeface="Microsoft Sans Serif"/>
              </a:rPr>
              <a:t>L18</a:t>
            </a:r>
            <a:r>
              <a:rPr sz="1150" spc="5" dirty="0">
                <a:latin typeface="Microsoft Sans Serif"/>
                <a:cs typeface="Microsoft Sans Serif"/>
              </a:rPr>
              <a:t> </a:t>
            </a:r>
            <a:r>
              <a:rPr sz="1150" spc="-10" dirty="0">
                <a:latin typeface="Microsoft Sans Serif"/>
                <a:cs typeface="Microsoft Sans Serif"/>
              </a:rPr>
              <a:t>es</a:t>
            </a:r>
            <a:r>
              <a:rPr sz="11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04427" y="3971037"/>
            <a:ext cx="784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Microsoft Sans Serif"/>
                <a:cs typeface="Microsoft Sans Serif"/>
              </a:rPr>
              <a:t>una.	</a:t>
            </a:r>
            <a:r>
              <a:rPr sz="500" spc="5" dirty="0">
                <a:latin typeface="Microsoft Sans Serif"/>
                <a:cs typeface="Microsoft Sans Serif"/>
              </a:rPr>
              <a:t>12</a:t>
            </a:r>
            <a:r>
              <a:rPr sz="500" spc="-5" dirty="0">
                <a:latin typeface="Microsoft Sans Serif"/>
                <a:cs typeface="Microsoft Sans Serif"/>
              </a:rPr>
              <a:t> </a:t>
            </a:r>
            <a:r>
              <a:rPr sz="500" spc="25" dirty="0">
                <a:latin typeface="Microsoft Sans Serif"/>
                <a:cs typeface="Microsoft Sans Serif"/>
              </a:rPr>
              <a:t>metros</a:t>
            </a:r>
            <a:endParaRPr sz="500">
              <a:latin typeface="Microsoft Sans Serif"/>
              <a:cs typeface="Microsoft Sans Serif"/>
            </a:endParaRPr>
          </a:p>
          <a:p>
            <a:pPr marL="12700"/>
            <a:r>
              <a:rPr sz="1200" spc="-20" dirty="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60" dirty="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/>
            <a:r>
              <a:rPr sz="1200" spc="-5" dirty="0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61628" y="4225534"/>
            <a:ext cx="549275" cy="5016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550" spc="5" dirty="0">
                <a:latin typeface="Microsoft Sans Serif"/>
                <a:cs typeface="Microsoft Sans Serif"/>
              </a:rPr>
              <a:t>50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25" dirty="0">
                <a:latin typeface="Microsoft Sans Serif"/>
                <a:cs typeface="Microsoft Sans Serif"/>
              </a:rPr>
              <a:t>metros</a:t>
            </a:r>
            <a:endParaRPr sz="55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04299"/>
              </a:lnSpc>
              <a:spcBef>
                <a:spcPts val="120"/>
              </a:spcBef>
            </a:pPr>
            <a:r>
              <a:rPr sz="1150" spc="50" dirty="0">
                <a:latin typeface="Microsoft Sans Serif"/>
                <a:cs typeface="Microsoft Sans Serif"/>
              </a:rPr>
              <a:t>100mm  150mm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018771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111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44053" y="515110"/>
            <a:ext cx="5924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60" dirty="0">
                <a:latin typeface="Microsoft Sans Serif"/>
                <a:cs typeface="Microsoft Sans Serif"/>
              </a:rPr>
              <a:t>notas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81395" y="9475723"/>
            <a:ext cx="287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112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19321</Words>
  <Application>Microsoft Office PowerPoint</Application>
  <PresentationFormat>Personalizado</PresentationFormat>
  <Paragraphs>3603</Paragraphs>
  <Slides>112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112</vt:i4>
      </vt:variant>
    </vt:vector>
  </HeadingPairs>
  <TitlesOfParts>
    <vt:vector size="118" baseType="lpstr">
      <vt:lpstr>Arial</vt:lpstr>
      <vt:lpstr>Calibri</vt:lpstr>
      <vt:lpstr>Microsoft Sans Serif</vt:lpstr>
      <vt:lpstr>Tahoma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Sensors</dc:title>
  <dc:creator>Ted McGee</dc:creator>
  <cp:lastModifiedBy>Marita</cp:lastModifiedBy>
  <cp:revision>1</cp:revision>
  <dcterms:created xsi:type="dcterms:W3CDTF">2023-02-06T03:42:34Z</dcterms:created>
  <dcterms:modified xsi:type="dcterms:W3CDTF">2023-02-06T03:44:09Z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2022-01-18T00:00:00Z</vt:filetime>
  </property>
  <property fmtid="{D5CDD505-2E9C-101B-9397-08002B2CF9AE}" pid="3" name="LastSaved">
    <vt:filetime>2023-02-06T00:00:00Z</vt:filetime>
  </property>
</Properties>
</file>